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56" r:id="rId2"/>
    <p:sldId id="260" r:id="rId3"/>
    <p:sldId id="332" r:id="rId4"/>
    <p:sldId id="257" r:id="rId5"/>
    <p:sldId id="333" r:id="rId6"/>
    <p:sldId id="334" r:id="rId7"/>
    <p:sldId id="335" r:id="rId8"/>
    <p:sldId id="336" r:id="rId9"/>
    <p:sldId id="346" r:id="rId10"/>
    <p:sldId id="341" r:id="rId11"/>
    <p:sldId id="340" r:id="rId12"/>
    <p:sldId id="350" r:id="rId13"/>
    <p:sldId id="338" r:id="rId14"/>
    <p:sldId id="347" r:id="rId15"/>
    <p:sldId id="337" r:id="rId16"/>
    <p:sldId id="344" r:id="rId17"/>
    <p:sldId id="353" r:id="rId18"/>
    <p:sldId id="354" r:id="rId19"/>
    <p:sldId id="342" r:id="rId20"/>
    <p:sldId id="349" r:id="rId21"/>
    <p:sldId id="357" r:id="rId22"/>
    <p:sldId id="359" r:id="rId23"/>
    <p:sldId id="358" r:id="rId24"/>
    <p:sldId id="339" r:id="rId25"/>
    <p:sldId id="360" r:id="rId26"/>
    <p:sldId id="352" r:id="rId27"/>
    <p:sldId id="356" r:id="rId28"/>
    <p:sldId id="355" r:id="rId29"/>
    <p:sldId id="351" r:id="rId30"/>
    <p:sldId id="293" r:id="rId31"/>
    <p:sldId id="302" r:id="rId3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 varScale="1">
        <p:scale>
          <a:sx n="141" d="100"/>
          <a:sy n="141" d="100"/>
        </p:scale>
        <p:origin x="36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2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TeachingTuesday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Xamarin</a:t>
            </a:r>
            <a:r>
              <a:rPr lang="en-US" b="1" dirty="0"/>
              <a:t> Forms: Visual Studio Tips and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 Toolbar</a:t>
            </a:r>
          </a:p>
          <a:p>
            <a:pPr lvl="1"/>
            <a:r>
              <a:rPr lang="en-US" dirty="0" smtClean="0"/>
              <a:t>Connection Status</a:t>
            </a:r>
          </a:p>
          <a:p>
            <a:pPr lvl="1"/>
            <a:r>
              <a:rPr lang="en-US" dirty="0" smtClean="0"/>
              <a:t>Disconnect from Build Server</a:t>
            </a:r>
          </a:p>
          <a:p>
            <a:pPr lvl="1"/>
            <a:r>
              <a:rPr lang="en-US" dirty="0" smtClean="0"/>
              <a:t>Refresh Build Server Information</a:t>
            </a:r>
          </a:p>
          <a:p>
            <a:pPr lvl="1"/>
            <a:r>
              <a:rPr lang="en-US" dirty="0" smtClean="0"/>
              <a:t>Clean Remote Server Log</a:t>
            </a:r>
          </a:p>
          <a:p>
            <a:pPr lvl="1"/>
            <a:r>
              <a:rPr lang="en-US" dirty="0" smtClean="0"/>
              <a:t>Show iOS Simulator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276350"/>
            <a:ext cx="1609524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3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</a:t>
            </a:r>
            <a:r>
              <a:rPr lang="en-US" dirty="0" smtClean="0"/>
              <a:t>Development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Visual Studio instance on a machine can connect to the same iOS Build Host</a:t>
            </a:r>
          </a:p>
          <a:p>
            <a:r>
              <a:rPr lang="en-US" dirty="0" smtClean="0"/>
              <a:t>Use the Disconnect button to disconnect one instance, then Refresh to connect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Xamarin</a:t>
            </a:r>
            <a:r>
              <a:rPr lang="en-US" dirty="0" smtClean="0"/>
              <a:t> on the PC and </a:t>
            </a:r>
            <a:r>
              <a:rPr lang="en-US" dirty="0" err="1" smtClean="0"/>
              <a:t>Xamarin</a:t>
            </a:r>
            <a:r>
              <a:rPr lang="en-US" dirty="0" smtClean="0"/>
              <a:t> Mac must but in sync</a:t>
            </a:r>
          </a:p>
          <a:p>
            <a:pPr lvl="1"/>
            <a:r>
              <a:rPr lang="en-US" dirty="0" smtClean="0"/>
              <a:t>Reboot is not generally required</a:t>
            </a:r>
          </a:p>
          <a:p>
            <a:pPr lvl="1"/>
            <a:r>
              <a:rPr lang="en-US" dirty="0" smtClean="0"/>
              <a:t>Always stop and restart </a:t>
            </a:r>
            <a:r>
              <a:rPr lang="en-US" dirty="0" err="1" smtClean="0"/>
              <a:t>Xamarin</a:t>
            </a:r>
            <a:r>
              <a:rPr lang="en-US" dirty="0" smtClean="0"/>
              <a:t> Build Host after an update</a:t>
            </a:r>
          </a:p>
          <a:p>
            <a:r>
              <a:rPr lang="en-US" dirty="0" err="1" smtClean="0"/>
              <a:t>Xcode</a:t>
            </a:r>
            <a:endParaRPr lang="en-US" dirty="0" smtClean="0"/>
          </a:p>
          <a:p>
            <a:pPr lvl="1"/>
            <a:r>
              <a:rPr lang="en-US" dirty="0" smtClean="0"/>
              <a:t>Reboot after </a:t>
            </a:r>
            <a:r>
              <a:rPr lang="en-US" i="1" dirty="0" smtClean="0"/>
              <a:t>any</a:t>
            </a:r>
            <a:r>
              <a:rPr lang="en-US" dirty="0" smtClean="0"/>
              <a:t> </a:t>
            </a:r>
            <a:r>
              <a:rPr lang="en-US" dirty="0" err="1" smtClean="0"/>
              <a:t>Xcode</a:t>
            </a:r>
            <a:r>
              <a:rPr lang="en-US" dirty="0" smtClean="0"/>
              <a:t>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emulators (</a:t>
            </a:r>
            <a:r>
              <a:rPr lang="en-US" dirty="0" err="1" smtClean="0"/>
              <a:t>VirtualBox</a:t>
            </a:r>
            <a:r>
              <a:rPr lang="en-US" dirty="0" smtClean="0"/>
              <a:t>) do not coexist with Windows Hyper–V</a:t>
            </a:r>
          </a:p>
          <a:p>
            <a:r>
              <a:rPr lang="en-US" dirty="0" smtClean="0"/>
              <a:t>Hyper–V must be disabled (reboot required)</a:t>
            </a:r>
          </a:p>
          <a:p>
            <a:endParaRPr lang="en-US" sz="1400" dirty="0" smtClean="0"/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dism.exe /Online 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Disable-Feature:Microsoft-Hyper-V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Ignore “Hyper–V must be disabled”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2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Development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Android Player is very fast</a:t>
            </a:r>
          </a:p>
          <a:p>
            <a:r>
              <a:rPr lang="en-US" dirty="0" smtClean="0"/>
              <a:t>Some emulators are very unstable</a:t>
            </a:r>
          </a:p>
          <a:p>
            <a:r>
              <a:rPr lang="en-US" dirty="0" smtClean="0"/>
              <a:t>Player is in beta and periodically expires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2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Phone emulator uses Windows Hyper–V</a:t>
            </a:r>
          </a:p>
          <a:p>
            <a:r>
              <a:rPr lang="en-US" dirty="0" smtClean="0"/>
              <a:t>Hyper–V must be enabled (reboot required)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dism.exe /Online 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Enable-Feature:Microsoft-Hyper-V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1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Your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4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Startup Project determines device availability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80" y="2343150"/>
            <a:ext cx="2646023" cy="1737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10" y="2358390"/>
            <a:ext cx="1644228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9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Cloud </a:t>
            </a:r>
            <a:r>
              <a:rPr lang="en-US" dirty="0" smtClean="0"/>
              <a:t>Architect</a:t>
            </a:r>
          </a:p>
          <a:p>
            <a:pPr lvl="1"/>
            <a:r>
              <a:rPr lang="en-US" sz="2400" dirty="0" smtClean="0">
                <a:hlinkClick r:id="rId2"/>
              </a:rPr>
              <a:t>mitch@xrmcoaches.com</a:t>
            </a:r>
            <a:endParaRPr lang="en-US" sz="2400" dirty="0" smtClean="0"/>
          </a:p>
          <a:p>
            <a:pPr lvl="1"/>
            <a:r>
              <a:rPr lang="en-US" sz="2400" dirty="0" smtClean="0"/>
              <a:t>blogs.Infinite–x.net</a:t>
            </a:r>
          </a:p>
          <a:p>
            <a:pPr lvl="1"/>
            <a:r>
              <a:rPr lang="en-US" sz="2400" dirty="0" smtClean="0"/>
              <a:t>@</a:t>
            </a:r>
            <a:r>
              <a:rPr lang="en-US" sz="2400" dirty="0" err="1" smtClean="0"/>
              <a:t>mitchmilam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65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smtClean="0"/>
              <a:t>Considerations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Manager Settings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1965113"/>
            <a:ext cx="1030372" cy="822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1965113"/>
            <a:ext cx="3843610" cy="1554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543" y="3562350"/>
            <a:ext cx="3804522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54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Build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build projects you need</a:t>
            </a:r>
          </a:p>
          <a:p>
            <a:r>
              <a:rPr lang="en-US" dirty="0" smtClean="0"/>
              <a:t>Perform a Build, Clean operation after any </a:t>
            </a:r>
            <a:r>
              <a:rPr lang="en-US" dirty="0" err="1" smtClean="0"/>
              <a:t>Xamarin</a:t>
            </a:r>
            <a:r>
              <a:rPr lang="en-US" dirty="0" smtClean="0"/>
              <a:t>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is sometimes the new “DLL Hell”</a:t>
            </a:r>
          </a:p>
          <a:p>
            <a:r>
              <a:rPr lang="en-US" dirty="0" smtClean="0"/>
              <a:t>It may require you to manually clean your packages folder of older packages</a:t>
            </a:r>
          </a:p>
          <a:p>
            <a:r>
              <a:rPr lang="en-US" dirty="0" smtClean="0"/>
              <a:t>Be cautious of version–specific </a:t>
            </a:r>
            <a:r>
              <a:rPr lang="en-US" dirty="0" err="1" smtClean="0"/>
              <a:t>Nuget</a:t>
            </a:r>
            <a:r>
              <a:rPr lang="en-US" dirty="0" smtClean="0"/>
              <a:t> package build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0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occasionally has issues with </a:t>
            </a:r>
            <a:r>
              <a:rPr lang="en-US" dirty="0" err="1" smtClean="0"/>
              <a:t>Resharper</a:t>
            </a:r>
            <a:endParaRPr lang="en-US" dirty="0" smtClean="0"/>
          </a:p>
          <a:p>
            <a:pPr lvl="1"/>
            <a:r>
              <a:rPr lang="en-US" dirty="0" err="1" smtClean="0"/>
              <a:t>Resharper</a:t>
            </a:r>
            <a:r>
              <a:rPr lang="en-US" dirty="0" smtClean="0"/>
              <a:t> can be enabled/disabled from the Command Window</a:t>
            </a:r>
          </a:p>
          <a:p>
            <a:pPr lvl="1"/>
            <a:endParaRPr lang="en-US" sz="1050" dirty="0" smtClean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ReSharper_ToggleSuspended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33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</a:t>
            </a:r>
            <a:r>
              <a:rPr lang="en-US" dirty="0" smtClean="0"/>
              <a:t>Tools and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Desktop software (GoToMyPC, etc.)</a:t>
            </a:r>
          </a:p>
          <a:p>
            <a:r>
              <a:rPr lang="en-US" dirty="0" smtClean="0"/>
              <a:t>Temporarily disable your Anti–Virus real–time scanning</a:t>
            </a:r>
          </a:p>
          <a:p>
            <a:r>
              <a:rPr lang="en-US" dirty="0" smtClean="0"/>
              <a:t>Watch your memory usage.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smtClean="0"/>
              <a:t>Other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28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Tools and </a:t>
            </a:r>
            <a:r>
              <a:rPr lang="en-US" dirty="0" smtClean="0"/>
              <a:t>Tips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“Skeleton” project to try out new things </a:t>
            </a:r>
            <a:endParaRPr lang="en-US" dirty="0" smtClean="0"/>
          </a:p>
          <a:p>
            <a:r>
              <a:rPr lang="en-US" dirty="0" smtClean="0"/>
              <a:t>Create your own Visual Studio Templates</a:t>
            </a:r>
          </a:p>
          <a:p>
            <a:pPr lvl="1"/>
            <a:r>
              <a:rPr lang="en-US" dirty="0" smtClean="0"/>
              <a:t>For projects</a:t>
            </a:r>
          </a:p>
          <a:p>
            <a:pPr lvl="1"/>
            <a:r>
              <a:rPr lang="en-US" dirty="0" smtClean="0"/>
              <a:t>For items (classes)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4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miss?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0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12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63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anyone have any feedback or experiences to share?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9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Tuesdays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your vote now</a:t>
            </a:r>
          </a:p>
          <a:p>
            <a:pPr marL="40005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tinyurl.com/TeachingTuesdays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Creating your environment</a:t>
            </a:r>
          </a:p>
          <a:p>
            <a:r>
              <a:rPr lang="en-US" dirty="0" smtClean="0"/>
              <a:t>Developing for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 Phone</a:t>
            </a:r>
          </a:p>
          <a:p>
            <a:r>
              <a:rPr lang="en-US" dirty="0" smtClean="0"/>
              <a:t>Building your solution</a:t>
            </a:r>
          </a:p>
          <a:p>
            <a:r>
              <a:rPr lang="en-US" dirty="0" smtClean="0"/>
              <a:t>Discuss </a:t>
            </a:r>
            <a:r>
              <a:rPr lang="en-US" smtClean="0"/>
              <a:t>productivity tips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1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(PC)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47587"/>
              </p:ext>
            </p:extLst>
          </p:nvPr>
        </p:nvGraphicFramePr>
        <p:xfrm>
          <a:off x="1314450" y="1830070"/>
          <a:ext cx="65151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964"/>
                <a:gridCol w="4517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Requires Mac</a:t>
                      </a:r>
                      <a:r>
                        <a:rPr lang="en-US" baseline="0" dirty="0" smtClean="0"/>
                        <a:t> host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Direct to Phone, </a:t>
                      </a:r>
                      <a:r>
                        <a:rPr lang="en-US" dirty="0" err="1" smtClean="0"/>
                        <a:t>Xamarin</a:t>
                      </a:r>
                      <a:r>
                        <a:rPr lang="en-US" dirty="0" smtClean="0"/>
                        <a:t> Player,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Genymotion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Direct to Phone, Emulator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38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(Mac/VM)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virtual machine using Parallels or VMWare Fusion</a:t>
            </a:r>
          </a:p>
          <a:p>
            <a:r>
              <a:rPr lang="en-US" dirty="0" smtClean="0"/>
              <a:t>Install 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Tools for Visual Studio</a:t>
            </a:r>
          </a:p>
          <a:p>
            <a:r>
              <a:rPr lang="en-US" dirty="0" smtClean="0"/>
              <a:t>Connect to the Mac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6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(Mac/VM</a:t>
            </a:r>
            <a:r>
              <a:rPr lang="en-US" dirty="0" smtClean="0"/>
              <a:t>) –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Windows Emulator</a:t>
            </a:r>
          </a:p>
          <a:p>
            <a:pPr lvl="1"/>
            <a:r>
              <a:rPr lang="en-US" dirty="0" smtClean="0"/>
              <a:t>Can’t run a Hyper–V VM inside of another VM</a:t>
            </a:r>
          </a:p>
          <a:p>
            <a:r>
              <a:rPr lang="en-US" dirty="0" smtClean="0"/>
              <a:t>Build Options</a:t>
            </a:r>
          </a:p>
          <a:p>
            <a:pPr lvl="1"/>
            <a:r>
              <a:rPr lang="en-US" dirty="0" smtClean="0"/>
              <a:t>Windows phone (direct connect)</a:t>
            </a:r>
          </a:p>
          <a:p>
            <a:pPr lvl="1"/>
            <a:r>
              <a:rPr lang="en-US" dirty="0" smtClean="0"/>
              <a:t>iOS (on the Mac host)</a:t>
            </a:r>
          </a:p>
          <a:p>
            <a:pPr lvl="1"/>
            <a:r>
              <a:rPr lang="en-US" dirty="0" smtClean="0"/>
              <a:t>Android (</a:t>
            </a:r>
            <a:r>
              <a:rPr lang="en-US" dirty="0" err="1" smtClean="0"/>
              <a:t>Xamarin</a:t>
            </a:r>
            <a:r>
              <a:rPr lang="en-US" dirty="0" smtClean="0"/>
              <a:t> Android Player on Mac host)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1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5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7240</TotalTime>
  <Words>481</Words>
  <Application>Microsoft Office PowerPoint</Application>
  <PresentationFormat>On-screen Show (16:9)</PresentationFormat>
  <Paragraphs>109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Xamarin Forms: Visual Studio Tips and Tricks</vt:lpstr>
      <vt:lpstr>Mitch Milam</vt:lpstr>
      <vt:lpstr>Teaching Tuesdays</vt:lpstr>
      <vt:lpstr>Agenda</vt:lpstr>
      <vt:lpstr>Creating Your Environment</vt:lpstr>
      <vt:lpstr>Visual Studio (PC)</vt:lpstr>
      <vt:lpstr>Visual Studio (Mac/VM)</vt:lpstr>
      <vt:lpstr>Visual Studio (Mac/VM) – Caveats</vt:lpstr>
      <vt:lpstr>iOS Development</vt:lpstr>
      <vt:lpstr>iOS Development</vt:lpstr>
      <vt:lpstr>iOS Development (cont.)</vt:lpstr>
      <vt:lpstr>Software Updates</vt:lpstr>
      <vt:lpstr>Android Development</vt:lpstr>
      <vt:lpstr>Android Development</vt:lpstr>
      <vt:lpstr>Android Development (cont.)</vt:lpstr>
      <vt:lpstr>Windows Development</vt:lpstr>
      <vt:lpstr>Windows Development</vt:lpstr>
      <vt:lpstr>Building Your Solution</vt:lpstr>
      <vt:lpstr>Build Considerations</vt:lpstr>
      <vt:lpstr>Build Considerations (cont.)</vt:lpstr>
      <vt:lpstr>General Build Principles</vt:lpstr>
      <vt:lpstr>Nuget</vt:lpstr>
      <vt:lpstr>Nuget</vt:lpstr>
      <vt:lpstr>Productivity Tools and Tips</vt:lpstr>
      <vt:lpstr>Productivity Tools and Tips (cont.)</vt:lpstr>
      <vt:lpstr>What did I miss?</vt:lpstr>
      <vt:lpstr>PowerPoint Presentation</vt:lpstr>
      <vt:lpstr>PowerPoint Presentation</vt:lpstr>
      <vt:lpstr>Visual Studio 2015?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269</cp:revision>
  <cp:lastPrinted>2014-08-04T20:14:51Z</cp:lastPrinted>
  <dcterms:created xsi:type="dcterms:W3CDTF">2014-08-03T21:50:47Z</dcterms:created>
  <dcterms:modified xsi:type="dcterms:W3CDTF">2015-05-05T15:54:33Z</dcterms:modified>
</cp:coreProperties>
</file>