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11" r:id="rId2"/>
    <p:sldId id="412" r:id="rId3"/>
    <p:sldId id="413" r:id="rId4"/>
    <p:sldId id="257" r:id="rId5"/>
    <p:sldId id="449" r:id="rId6"/>
    <p:sldId id="418" r:id="rId7"/>
    <p:sldId id="470" r:id="rId8"/>
    <p:sldId id="460" r:id="rId9"/>
    <p:sldId id="432" r:id="rId10"/>
    <p:sldId id="461" r:id="rId11"/>
    <p:sldId id="462" r:id="rId12"/>
    <p:sldId id="463" r:id="rId13"/>
    <p:sldId id="464" r:id="rId14"/>
    <p:sldId id="467" r:id="rId15"/>
    <p:sldId id="465" r:id="rId16"/>
    <p:sldId id="466" r:id="rId17"/>
    <p:sldId id="468" r:id="rId18"/>
    <p:sldId id="303" r:id="rId19"/>
    <p:sldId id="302" r:id="rId20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126" y="1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F6267-C79F-4174-A853-D0498AE8D4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8EBCD-469D-47A0-9941-58D35DC33F5B}">
      <dgm:prSet/>
      <dgm:spPr/>
      <dgm:t>
        <a:bodyPr/>
        <a:lstStyle/>
        <a:p>
          <a:r>
            <a:rPr lang="en-US" dirty="0" err="1"/>
            <a:t>SnapShot</a:t>
          </a:r>
          <a:r>
            <a:rPr lang="en-US" dirty="0"/>
            <a:t>! for Dynamics CRM and Dynamics 365</a:t>
          </a:r>
        </a:p>
      </dgm:t>
    </dgm:pt>
    <dgm:pt modelId="{83605D07-5EBA-44FA-A0D0-C79EA1EB1DD0}" type="parTrans" cxnId="{CD7EE785-A71B-4543-8F5C-8D872E81584B}">
      <dgm:prSet/>
      <dgm:spPr/>
      <dgm:t>
        <a:bodyPr/>
        <a:lstStyle/>
        <a:p>
          <a:endParaRPr lang="en-US"/>
        </a:p>
      </dgm:t>
    </dgm:pt>
    <dgm:pt modelId="{6360D0AC-F438-4ED7-85B7-5B9948AC6BA1}" type="sibTrans" cxnId="{CD7EE785-A71B-4543-8F5C-8D872E81584B}">
      <dgm:prSet/>
      <dgm:spPr/>
      <dgm:t>
        <a:bodyPr/>
        <a:lstStyle/>
        <a:p>
          <a:endParaRPr lang="en-US"/>
        </a:p>
      </dgm:t>
    </dgm:pt>
    <dgm:pt modelId="{D179731F-9C21-4363-A7F8-515595A7F575}">
      <dgm:prSet/>
      <dgm:spPr/>
      <dgm:t>
        <a:bodyPr/>
        <a:lstStyle/>
        <a:p>
          <a:r>
            <a:rPr lang="en-US" dirty="0"/>
            <a:t>Will ship on Monday, August 7</a:t>
          </a:r>
          <a:r>
            <a:rPr lang="en-US" baseline="30000" dirty="0"/>
            <a:t>th</a:t>
          </a:r>
          <a:endParaRPr lang="en-US" dirty="0"/>
        </a:p>
      </dgm:t>
    </dgm:pt>
    <dgm:pt modelId="{BC72F05A-DBCD-40EC-8659-0E59DE9455E9}" type="parTrans" cxnId="{2F638631-1428-45D3-9377-B207278600D5}">
      <dgm:prSet/>
      <dgm:spPr/>
      <dgm:t>
        <a:bodyPr/>
        <a:lstStyle/>
        <a:p>
          <a:endParaRPr lang="en-US"/>
        </a:p>
      </dgm:t>
    </dgm:pt>
    <dgm:pt modelId="{4F6AC13C-603C-4C89-B517-3A60A3B3EE6C}" type="sibTrans" cxnId="{2F638631-1428-45D3-9377-B207278600D5}">
      <dgm:prSet/>
      <dgm:spPr/>
      <dgm:t>
        <a:bodyPr/>
        <a:lstStyle/>
        <a:p>
          <a:endParaRPr lang="en-US"/>
        </a:p>
      </dgm:t>
    </dgm:pt>
    <dgm:pt modelId="{977EF467-28C8-4C92-8523-E6652538EB97}">
      <dgm:prSet/>
      <dgm:spPr/>
      <dgm:t>
        <a:bodyPr/>
        <a:lstStyle/>
        <a:p>
          <a:r>
            <a:rPr lang="en-US" dirty="0"/>
            <a:t>Version 4.5</a:t>
          </a:r>
        </a:p>
      </dgm:t>
    </dgm:pt>
    <dgm:pt modelId="{5DFD6156-9160-4573-9806-9B52FCD29E0C}" type="parTrans" cxnId="{EC72C099-03BD-4CB2-B8D3-8918CACFB381}">
      <dgm:prSet/>
      <dgm:spPr/>
      <dgm:t>
        <a:bodyPr/>
        <a:lstStyle/>
        <a:p>
          <a:endParaRPr lang="en-US"/>
        </a:p>
      </dgm:t>
    </dgm:pt>
    <dgm:pt modelId="{719C1579-8768-4DEF-9DF6-F1E4C214313E}" type="sibTrans" cxnId="{EC72C099-03BD-4CB2-B8D3-8918CACFB381}">
      <dgm:prSet/>
      <dgm:spPr/>
      <dgm:t>
        <a:bodyPr/>
        <a:lstStyle/>
        <a:p>
          <a:endParaRPr lang="en-US"/>
        </a:p>
      </dgm:t>
    </dgm:pt>
    <dgm:pt modelId="{B99D13C2-BFFA-4CBD-9BB2-18227309CF84}">
      <dgm:prSet/>
      <dgm:spPr/>
      <dgm:t>
        <a:bodyPr/>
        <a:lstStyle/>
        <a:p>
          <a:r>
            <a:rPr lang="en-US" dirty="0"/>
            <a:t>Lots of new features</a:t>
          </a:r>
        </a:p>
      </dgm:t>
    </dgm:pt>
    <dgm:pt modelId="{25459BA5-A1FC-48FA-8BA5-26C831E00F87}" type="parTrans" cxnId="{9FD2BA34-658B-410C-A0D7-C893B2D4B0B5}">
      <dgm:prSet/>
      <dgm:spPr/>
      <dgm:t>
        <a:bodyPr/>
        <a:lstStyle/>
        <a:p>
          <a:endParaRPr lang="en-US"/>
        </a:p>
      </dgm:t>
    </dgm:pt>
    <dgm:pt modelId="{0AB471FC-AD49-4616-9E8B-9EF62731D1AC}" type="sibTrans" cxnId="{9FD2BA34-658B-410C-A0D7-C893B2D4B0B5}">
      <dgm:prSet/>
      <dgm:spPr/>
      <dgm:t>
        <a:bodyPr/>
        <a:lstStyle/>
        <a:p>
          <a:endParaRPr lang="en-US"/>
        </a:p>
      </dgm:t>
    </dgm:pt>
    <dgm:pt modelId="{95870A30-84E2-48EA-8C00-E7EBC0715755}">
      <dgm:prSet/>
      <dgm:spPr/>
      <dgm:t>
        <a:bodyPr/>
        <a:lstStyle/>
        <a:p>
          <a:r>
            <a:rPr lang="en-US" dirty="0"/>
            <a:t>The ultimate documentation tool for Dynamics CRM and Dynamics 365</a:t>
          </a:r>
        </a:p>
      </dgm:t>
    </dgm:pt>
    <dgm:pt modelId="{17ED58DA-0F0D-4D08-84D7-8CAF8D2EEA0F}" type="parTrans" cxnId="{90C30396-DF78-4DE3-A50C-8CDFA4CEEF2A}">
      <dgm:prSet/>
      <dgm:spPr/>
      <dgm:t>
        <a:bodyPr/>
        <a:lstStyle/>
        <a:p>
          <a:endParaRPr lang="en-US"/>
        </a:p>
      </dgm:t>
    </dgm:pt>
    <dgm:pt modelId="{E2EEFCA2-DA7B-4AE2-BE65-47495788DD4B}" type="sibTrans" cxnId="{90C30396-DF78-4DE3-A50C-8CDFA4CEEF2A}">
      <dgm:prSet/>
      <dgm:spPr/>
      <dgm:t>
        <a:bodyPr/>
        <a:lstStyle/>
        <a:p>
          <a:endParaRPr lang="en-US"/>
        </a:p>
      </dgm:t>
    </dgm:pt>
    <dgm:pt modelId="{22C61B4C-7FB4-46A8-B819-E91BC593B983}" type="pres">
      <dgm:prSet presAssocID="{CA4F6267-C79F-4174-A853-D0498AE8D4A3}" presName="linear" presStyleCnt="0">
        <dgm:presLayoutVars>
          <dgm:animLvl val="lvl"/>
          <dgm:resizeHandles val="exact"/>
        </dgm:presLayoutVars>
      </dgm:prSet>
      <dgm:spPr/>
    </dgm:pt>
    <dgm:pt modelId="{8F7BBFCB-10CE-4AB1-9F97-531CA6FA095C}" type="pres">
      <dgm:prSet presAssocID="{EFD8EBCD-469D-47A0-9941-58D35DC33F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9AF2EF-4055-4B09-B688-99679EFF0CE2}" type="pres">
      <dgm:prSet presAssocID="{EFD8EBCD-469D-47A0-9941-58D35DC33F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54C719-2679-4937-B168-8938B000FE46}" type="presOf" srcId="{95870A30-84E2-48EA-8C00-E7EBC0715755}" destId="{A49AF2EF-4055-4B09-B688-99679EFF0CE2}" srcOrd="0" destOrd="0" presId="urn:microsoft.com/office/officeart/2005/8/layout/vList2"/>
    <dgm:cxn modelId="{C6DAE01C-CE8E-4536-8E3D-FADEDB43BBB7}" type="presOf" srcId="{B99D13C2-BFFA-4CBD-9BB2-18227309CF84}" destId="{A49AF2EF-4055-4B09-B688-99679EFF0CE2}" srcOrd="0" destOrd="3" presId="urn:microsoft.com/office/officeart/2005/8/layout/vList2"/>
    <dgm:cxn modelId="{2F638631-1428-45D3-9377-B207278600D5}" srcId="{EFD8EBCD-469D-47A0-9941-58D35DC33F5B}" destId="{D179731F-9C21-4363-A7F8-515595A7F575}" srcOrd="2" destOrd="0" parTransId="{BC72F05A-DBCD-40EC-8659-0E59DE9455E9}" sibTransId="{4F6AC13C-603C-4C89-B517-3A60A3B3EE6C}"/>
    <dgm:cxn modelId="{9FD2BA34-658B-410C-A0D7-C893B2D4B0B5}" srcId="{EFD8EBCD-469D-47A0-9941-58D35DC33F5B}" destId="{B99D13C2-BFFA-4CBD-9BB2-18227309CF84}" srcOrd="3" destOrd="0" parTransId="{25459BA5-A1FC-48FA-8BA5-26C831E00F87}" sibTransId="{0AB471FC-AD49-4616-9E8B-9EF62731D1AC}"/>
    <dgm:cxn modelId="{F650A374-9797-4561-AAA0-CD7350AD3A71}" type="presOf" srcId="{EFD8EBCD-469D-47A0-9941-58D35DC33F5B}" destId="{8F7BBFCB-10CE-4AB1-9F97-531CA6FA095C}" srcOrd="0" destOrd="0" presId="urn:microsoft.com/office/officeart/2005/8/layout/vList2"/>
    <dgm:cxn modelId="{4D663183-C320-4143-A874-DBDB92D315F2}" type="presOf" srcId="{CA4F6267-C79F-4174-A853-D0498AE8D4A3}" destId="{22C61B4C-7FB4-46A8-B819-E91BC593B983}" srcOrd="0" destOrd="0" presId="urn:microsoft.com/office/officeart/2005/8/layout/vList2"/>
    <dgm:cxn modelId="{CD7EE785-A71B-4543-8F5C-8D872E81584B}" srcId="{CA4F6267-C79F-4174-A853-D0498AE8D4A3}" destId="{EFD8EBCD-469D-47A0-9941-58D35DC33F5B}" srcOrd="0" destOrd="0" parTransId="{83605D07-5EBA-44FA-A0D0-C79EA1EB1DD0}" sibTransId="{6360D0AC-F438-4ED7-85B7-5B9948AC6BA1}"/>
    <dgm:cxn modelId="{90C30396-DF78-4DE3-A50C-8CDFA4CEEF2A}" srcId="{EFD8EBCD-469D-47A0-9941-58D35DC33F5B}" destId="{95870A30-84E2-48EA-8C00-E7EBC0715755}" srcOrd="0" destOrd="0" parTransId="{17ED58DA-0F0D-4D08-84D7-8CAF8D2EEA0F}" sibTransId="{E2EEFCA2-DA7B-4AE2-BE65-47495788DD4B}"/>
    <dgm:cxn modelId="{78D4C898-8474-4776-8F3D-45C90775DB81}" type="presOf" srcId="{977EF467-28C8-4C92-8523-E6652538EB97}" destId="{A49AF2EF-4055-4B09-B688-99679EFF0CE2}" srcOrd="0" destOrd="1" presId="urn:microsoft.com/office/officeart/2005/8/layout/vList2"/>
    <dgm:cxn modelId="{EC72C099-03BD-4CB2-B8D3-8918CACFB381}" srcId="{EFD8EBCD-469D-47A0-9941-58D35DC33F5B}" destId="{977EF467-28C8-4C92-8523-E6652538EB97}" srcOrd="1" destOrd="0" parTransId="{5DFD6156-9160-4573-9806-9B52FCD29E0C}" sibTransId="{719C1579-8768-4DEF-9DF6-F1E4C214313E}"/>
    <dgm:cxn modelId="{4FCCF4CE-5528-4FA8-B741-FBD01963D314}" type="presOf" srcId="{D179731F-9C21-4363-A7F8-515595A7F575}" destId="{A49AF2EF-4055-4B09-B688-99679EFF0CE2}" srcOrd="0" destOrd="2" presId="urn:microsoft.com/office/officeart/2005/8/layout/vList2"/>
    <dgm:cxn modelId="{136398A6-9E2D-4023-B20A-FB00791633C8}" type="presParOf" srcId="{22C61B4C-7FB4-46A8-B819-E91BC593B983}" destId="{8F7BBFCB-10CE-4AB1-9F97-531CA6FA095C}" srcOrd="0" destOrd="0" presId="urn:microsoft.com/office/officeart/2005/8/layout/vList2"/>
    <dgm:cxn modelId="{394A080D-226A-423B-90D4-37ACF7D343E6}" type="presParOf" srcId="{22C61B4C-7FB4-46A8-B819-E91BC593B983}" destId="{A49AF2EF-4055-4B09-B688-99679EFF0C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4F6267-C79F-4174-A853-D0498AE8D4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8EBCD-469D-47A0-9941-58D35DC33F5B}">
      <dgm:prSet/>
      <dgm:spPr/>
      <dgm:t>
        <a:bodyPr/>
        <a:lstStyle/>
        <a:p>
          <a:r>
            <a:rPr lang="en-US" dirty="0"/>
            <a:t>New Online Course Offerings</a:t>
          </a:r>
        </a:p>
      </dgm:t>
    </dgm:pt>
    <dgm:pt modelId="{83605D07-5EBA-44FA-A0D0-C79EA1EB1DD0}" type="parTrans" cxnId="{CD7EE785-A71B-4543-8F5C-8D872E81584B}">
      <dgm:prSet/>
      <dgm:spPr/>
      <dgm:t>
        <a:bodyPr/>
        <a:lstStyle/>
        <a:p>
          <a:endParaRPr lang="en-US"/>
        </a:p>
      </dgm:t>
    </dgm:pt>
    <dgm:pt modelId="{6360D0AC-F438-4ED7-85B7-5B9948AC6BA1}" type="sibTrans" cxnId="{CD7EE785-A71B-4543-8F5C-8D872E81584B}">
      <dgm:prSet/>
      <dgm:spPr/>
      <dgm:t>
        <a:bodyPr/>
        <a:lstStyle/>
        <a:p>
          <a:endParaRPr lang="en-US"/>
        </a:p>
      </dgm:t>
    </dgm:pt>
    <dgm:pt modelId="{95870A30-84E2-48EA-8C00-E7EBC0715755}">
      <dgm:prSet/>
      <dgm:spPr/>
      <dgm:t>
        <a:bodyPr/>
        <a:lstStyle/>
        <a:p>
          <a:r>
            <a:rPr lang="en-US" dirty="0"/>
            <a:t>Dynamics 365 JavaScript Development</a:t>
          </a:r>
        </a:p>
      </dgm:t>
    </dgm:pt>
    <dgm:pt modelId="{17ED58DA-0F0D-4D08-84D7-8CAF8D2EEA0F}" type="parTrans" cxnId="{90C30396-DF78-4DE3-A50C-8CDFA4CEEF2A}">
      <dgm:prSet/>
      <dgm:spPr/>
      <dgm:t>
        <a:bodyPr/>
        <a:lstStyle/>
        <a:p>
          <a:endParaRPr lang="en-US"/>
        </a:p>
      </dgm:t>
    </dgm:pt>
    <dgm:pt modelId="{E2EEFCA2-DA7B-4AE2-BE65-47495788DD4B}" type="sibTrans" cxnId="{90C30396-DF78-4DE3-A50C-8CDFA4CEEF2A}">
      <dgm:prSet/>
      <dgm:spPr/>
      <dgm:t>
        <a:bodyPr/>
        <a:lstStyle/>
        <a:p>
          <a:endParaRPr lang="en-US"/>
        </a:p>
      </dgm:t>
    </dgm:pt>
    <dgm:pt modelId="{D211AC55-49AD-4737-8411-FE068EE047AA}">
      <dgm:prSet/>
      <dgm:spPr/>
      <dgm:t>
        <a:bodyPr/>
        <a:lstStyle/>
        <a:p>
          <a:r>
            <a:rPr lang="en-US" dirty="0"/>
            <a:t>Dynamics 365 Plug-In Development</a:t>
          </a:r>
        </a:p>
      </dgm:t>
    </dgm:pt>
    <dgm:pt modelId="{DBDE45D0-0337-43E7-BFD9-9539BD783C39}" type="parTrans" cxnId="{59B731A6-32EE-4522-874B-03C208B02824}">
      <dgm:prSet/>
      <dgm:spPr/>
    </dgm:pt>
    <dgm:pt modelId="{F45ACCA3-C5C7-440E-A591-DD43436ED433}" type="sibTrans" cxnId="{59B731A6-32EE-4522-874B-03C208B02824}">
      <dgm:prSet/>
      <dgm:spPr/>
    </dgm:pt>
    <dgm:pt modelId="{A0261749-601F-4867-A565-B9D1ECDD82E6}">
      <dgm:prSet/>
      <dgm:spPr/>
      <dgm:t>
        <a:bodyPr/>
        <a:lstStyle/>
        <a:p>
          <a:r>
            <a:rPr lang="en-US" dirty="0"/>
            <a:t>Dynamics 365 Maintenance and Troubleshooting</a:t>
          </a:r>
        </a:p>
      </dgm:t>
    </dgm:pt>
    <dgm:pt modelId="{48CA51E1-88D1-4BA3-862D-5271C8F4CB77}" type="parTrans" cxnId="{7012E6D2-7DF8-4868-AA74-CAC4C436113D}">
      <dgm:prSet/>
      <dgm:spPr/>
    </dgm:pt>
    <dgm:pt modelId="{AEF103DB-61AB-4855-ACA3-04FDD24998A9}" type="sibTrans" cxnId="{7012E6D2-7DF8-4868-AA74-CAC4C436113D}">
      <dgm:prSet/>
      <dgm:spPr/>
    </dgm:pt>
    <dgm:pt modelId="{44028819-6B1E-406E-9D8C-C4A69EADAA4C}">
      <dgm:prSet/>
      <dgm:spPr/>
      <dgm:t>
        <a:bodyPr/>
        <a:lstStyle/>
        <a:p>
          <a:r>
            <a:rPr lang="en-US" dirty="0"/>
            <a:t>Go-Live on Monday, August 21st</a:t>
          </a:r>
        </a:p>
      </dgm:t>
    </dgm:pt>
    <dgm:pt modelId="{8EFFDE29-5EF3-4394-8BA9-AC572B8532EC}" type="parTrans" cxnId="{F4468B94-8645-4357-9A52-FBDD7FC6125B}">
      <dgm:prSet/>
      <dgm:spPr/>
    </dgm:pt>
    <dgm:pt modelId="{CAE857A3-08EE-488F-9652-83C97E9C45B6}" type="sibTrans" cxnId="{F4468B94-8645-4357-9A52-FBDD7FC6125B}">
      <dgm:prSet/>
      <dgm:spPr/>
    </dgm:pt>
    <dgm:pt modelId="{9D64D383-4446-4629-9FE4-D38369DE5CF0}">
      <dgm:prSet/>
      <dgm:spPr/>
      <dgm:t>
        <a:bodyPr/>
        <a:lstStyle/>
        <a:p>
          <a:r>
            <a:rPr lang="en-US" dirty="0"/>
            <a:t>Go-Live on Monday, August 28th</a:t>
          </a:r>
        </a:p>
      </dgm:t>
    </dgm:pt>
    <dgm:pt modelId="{76C03F86-1743-4C76-BAF4-89BB4E988A52}" type="parTrans" cxnId="{E2C6AEAA-1A54-486E-B3B0-D8B2E37E88B1}">
      <dgm:prSet/>
      <dgm:spPr/>
    </dgm:pt>
    <dgm:pt modelId="{79848303-9F6C-4ED3-8E12-FD3C059739F0}" type="sibTrans" cxnId="{E2C6AEAA-1A54-486E-B3B0-D8B2E37E88B1}">
      <dgm:prSet/>
      <dgm:spPr/>
    </dgm:pt>
    <dgm:pt modelId="{AC30F500-FD14-4ABF-A4AC-3C8E6F58B9AD}">
      <dgm:prSet/>
      <dgm:spPr/>
      <dgm:t>
        <a:bodyPr/>
        <a:lstStyle/>
        <a:p>
          <a:r>
            <a:rPr lang="en-US" dirty="0"/>
            <a:t>Go-Live on Monday, September 4th</a:t>
          </a:r>
        </a:p>
      </dgm:t>
    </dgm:pt>
    <dgm:pt modelId="{44102AAF-536C-499E-8872-591A2E052EF7}" type="parTrans" cxnId="{EEC3AECA-7717-4CF2-9C37-898BCE7FCC1B}">
      <dgm:prSet/>
      <dgm:spPr/>
    </dgm:pt>
    <dgm:pt modelId="{74B4C3B1-D678-4BC2-883E-BA2C4E2CF411}" type="sibTrans" cxnId="{EEC3AECA-7717-4CF2-9C37-898BCE7FCC1B}">
      <dgm:prSet/>
      <dgm:spPr/>
    </dgm:pt>
    <dgm:pt modelId="{22C61B4C-7FB4-46A8-B819-E91BC593B983}" type="pres">
      <dgm:prSet presAssocID="{CA4F6267-C79F-4174-A853-D0498AE8D4A3}" presName="linear" presStyleCnt="0">
        <dgm:presLayoutVars>
          <dgm:animLvl val="lvl"/>
          <dgm:resizeHandles val="exact"/>
        </dgm:presLayoutVars>
      </dgm:prSet>
      <dgm:spPr/>
    </dgm:pt>
    <dgm:pt modelId="{8F7BBFCB-10CE-4AB1-9F97-531CA6FA095C}" type="pres">
      <dgm:prSet presAssocID="{EFD8EBCD-469D-47A0-9941-58D35DC33F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49AF2EF-4055-4B09-B688-99679EFF0CE2}" type="pres">
      <dgm:prSet presAssocID="{EFD8EBCD-469D-47A0-9941-58D35DC33F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54C719-2679-4937-B168-8938B000FE46}" type="presOf" srcId="{95870A30-84E2-48EA-8C00-E7EBC0715755}" destId="{A49AF2EF-4055-4B09-B688-99679EFF0CE2}" srcOrd="0" destOrd="0" presId="urn:microsoft.com/office/officeart/2005/8/layout/vList2"/>
    <dgm:cxn modelId="{C31BFF34-1B2F-4630-9F60-5450AB872A42}" type="presOf" srcId="{AC30F500-FD14-4ABF-A4AC-3C8E6F58B9AD}" destId="{A49AF2EF-4055-4B09-B688-99679EFF0CE2}" srcOrd="0" destOrd="5" presId="urn:microsoft.com/office/officeart/2005/8/layout/vList2"/>
    <dgm:cxn modelId="{465F6344-04AB-4947-8392-94419BF29D54}" type="presOf" srcId="{A0261749-601F-4867-A565-B9D1ECDD82E6}" destId="{A49AF2EF-4055-4B09-B688-99679EFF0CE2}" srcOrd="0" destOrd="4" presId="urn:microsoft.com/office/officeart/2005/8/layout/vList2"/>
    <dgm:cxn modelId="{F650A374-9797-4561-AAA0-CD7350AD3A71}" type="presOf" srcId="{EFD8EBCD-469D-47A0-9941-58D35DC33F5B}" destId="{8F7BBFCB-10CE-4AB1-9F97-531CA6FA095C}" srcOrd="0" destOrd="0" presId="urn:microsoft.com/office/officeart/2005/8/layout/vList2"/>
    <dgm:cxn modelId="{55A67655-D49B-4F6F-99EF-F0A5D62E1DD1}" type="presOf" srcId="{44028819-6B1E-406E-9D8C-C4A69EADAA4C}" destId="{A49AF2EF-4055-4B09-B688-99679EFF0CE2}" srcOrd="0" destOrd="1" presId="urn:microsoft.com/office/officeart/2005/8/layout/vList2"/>
    <dgm:cxn modelId="{1ED22376-B323-4351-B818-C327D5BFE187}" type="presOf" srcId="{D211AC55-49AD-4737-8411-FE068EE047AA}" destId="{A49AF2EF-4055-4B09-B688-99679EFF0CE2}" srcOrd="0" destOrd="2" presId="urn:microsoft.com/office/officeart/2005/8/layout/vList2"/>
    <dgm:cxn modelId="{7A18E378-18D9-460E-BC56-E1EDE72D5152}" type="presOf" srcId="{9D64D383-4446-4629-9FE4-D38369DE5CF0}" destId="{A49AF2EF-4055-4B09-B688-99679EFF0CE2}" srcOrd="0" destOrd="3" presId="urn:microsoft.com/office/officeart/2005/8/layout/vList2"/>
    <dgm:cxn modelId="{4D663183-C320-4143-A874-DBDB92D315F2}" type="presOf" srcId="{CA4F6267-C79F-4174-A853-D0498AE8D4A3}" destId="{22C61B4C-7FB4-46A8-B819-E91BC593B983}" srcOrd="0" destOrd="0" presId="urn:microsoft.com/office/officeart/2005/8/layout/vList2"/>
    <dgm:cxn modelId="{CD7EE785-A71B-4543-8F5C-8D872E81584B}" srcId="{CA4F6267-C79F-4174-A853-D0498AE8D4A3}" destId="{EFD8EBCD-469D-47A0-9941-58D35DC33F5B}" srcOrd="0" destOrd="0" parTransId="{83605D07-5EBA-44FA-A0D0-C79EA1EB1DD0}" sibTransId="{6360D0AC-F438-4ED7-85B7-5B9948AC6BA1}"/>
    <dgm:cxn modelId="{F4468B94-8645-4357-9A52-FBDD7FC6125B}" srcId="{95870A30-84E2-48EA-8C00-E7EBC0715755}" destId="{44028819-6B1E-406E-9D8C-C4A69EADAA4C}" srcOrd="0" destOrd="0" parTransId="{8EFFDE29-5EF3-4394-8BA9-AC572B8532EC}" sibTransId="{CAE857A3-08EE-488F-9652-83C97E9C45B6}"/>
    <dgm:cxn modelId="{90C30396-DF78-4DE3-A50C-8CDFA4CEEF2A}" srcId="{EFD8EBCD-469D-47A0-9941-58D35DC33F5B}" destId="{95870A30-84E2-48EA-8C00-E7EBC0715755}" srcOrd="0" destOrd="0" parTransId="{17ED58DA-0F0D-4D08-84D7-8CAF8D2EEA0F}" sibTransId="{E2EEFCA2-DA7B-4AE2-BE65-47495788DD4B}"/>
    <dgm:cxn modelId="{59B731A6-32EE-4522-874B-03C208B02824}" srcId="{EFD8EBCD-469D-47A0-9941-58D35DC33F5B}" destId="{D211AC55-49AD-4737-8411-FE068EE047AA}" srcOrd="1" destOrd="0" parTransId="{DBDE45D0-0337-43E7-BFD9-9539BD783C39}" sibTransId="{F45ACCA3-C5C7-440E-A591-DD43436ED433}"/>
    <dgm:cxn modelId="{E2C6AEAA-1A54-486E-B3B0-D8B2E37E88B1}" srcId="{D211AC55-49AD-4737-8411-FE068EE047AA}" destId="{9D64D383-4446-4629-9FE4-D38369DE5CF0}" srcOrd="0" destOrd="0" parTransId="{76C03F86-1743-4C76-BAF4-89BB4E988A52}" sibTransId="{79848303-9F6C-4ED3-8E12-FD3C059739F0}"/>
    <dgm:cxn modelId="{EEC3AECA-7717-4CF2-9C37-898BCE7FCC1B}" srcId="{A0261749-601F-4867-A565-B9D1ECDD82E6}" destId="{AC30F500-FD14-4ABF-A4AC-3C8E6F58B9AD}" srcOrd="0" destOrd="0" parTransId="{44102AAF-536C-499E-8872-591A2E052EF7}" sibTransId="{74B4C3B1-D678-4BC2-883E-BA2C4E2CF411}"/>
    <dgm:cxn modelId="{7012E6D2-7DF8-4868-AA74-CAC4C436113D}" srcId="{EFD8EBCD-469D-47A0-9941-58D35DC33F5B}" destId="{A0261749-601F-4867-A565-B9D1ECDD82E6}" srcOrd="2" destOrd="0" parTransId="{48CA51E1-88D1-4BA3-862D-5271C8F4CB77}" sibTransId="{AEF103DB-61AB-4855-ACA3-04FDD24998A9}"/>
    <dgm:cxn modelId="{136398A6-9E2D-4023-B20A-FB00791633C8}" type="presParOf" srcId="{22C61B4C-7FB4-46A8-B819-E91BC593B983}" destId="{8F7BBFCB-10CE-4AB1-9F97-531CA6FA095C}" srcOrd="0" destOrd="0" presId="urn:microsoft.com/office/officeart/2005/8/layout/vList2"/>
    <dgm:cxn modelId="{394A080D-226A-423B-90D4-37ACF7D343E6}" type="presParOf" srcId="{22C61B4C-7FB4-46A8-B819-E91BC593B983}" destId="{A49AF2EF-4055-4B09-B688-99679EFF0CE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AB8292-F7F3-47E9-BEAB-13BCF45B09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CECAF2-B805-493F-B933-97D089B9C903}">
      <dgm:prSet/>
      <dgm:spPr/>
      <dgm:t>
        <a:bodyPr/>
        <a:lstStyle/>
        <a:p>
          <a:r>
            <a:rPr lang="en-US" dirty="0"/>
            <a:t>XrmToolbox is a tool for Dynamics CRM/365 administrators and developers</a:t>
          </a:r>
        </a:p>
      </dgm:t>
    </dgm:pt>
    <dgm:pt modelId="{A387800A-FCD7-431B-AAC0-A036793493DA}" type="parTrans" cxnId="{D453F5D8-AC43-41E6-AA33-FF50A59DCF07}">
      <dgm:prSet/>
      <dgm:spPr/>
      <dgm:t>
        <a:bodyPr/>
        <a:lstStyle/>
        <a:p>
          <a:endParaRPr lang="en-US"/>
        </a:p>
      </dgm:t>
    </dgm:pt>
    <dgm:pt modelId="{6C89717E-5384-4A99-A120-DA700B5311EE}" type="sibTrans" cxnId="{D453F5D8-AC43-41E6-AA33-FF50A59DCF07}">
      <dgm:prSet/>
      <dgm:spPr/>
      <dgm:t>
        <a:bodyPr/>
        <a:lstStyle/>
        <a:p>
          <a:endParaRPr lang="en-US"/>
        </a:p>
      </dgm:t>
    </dgm:pt>
    <dgm:pt modelId="{C854F232-AA72-4046-AD2C-4FB9078B21A0}">
      <dgm:prSet/>
      <dgm:spPr/>
      <dgm:t>
        <a:bodyPr/>
        <a:lstStyle/>
        <a:p>
          <a:r>
            <a:rPr lang="en-US"/>
            <a:t>Built from the ground-up to be extensible</a:t>
          </a:r>
        </a:p>
      </dgm:t>
    </dgm:pt>
    <dgm:pt modelId="{EBCD53D4-3FB0-41E4-A388-0022A28A8017}" type="parTrans" cxnId="{EE259420-1025-4764-AC89-020650667333}">
      <dgm:prSet/>
      <dgm:spPr/>
      <dgm:t>
        <a:bodyPr/>
        <a:lstStyle/>
        <a:p>
          <a:endParaRPr lang="en-US"/>
        </a:p>
      </dgm:t>
    </dgm:pt>
    <dgm:pt modelId="{A2AC01E8-B62A-4992-B3A9-5551AB5EAA8B}" type="sibTrans" cxnId="{EE259420-1025-4764-AC89-020650667333}">
      <dgm:prSet/>
      <dgm:spPr/>
      <dgm:t>
        <a:bodyPr/>
        <a:lstStyle/>
        <a:p>
          <a:endParaRPr lang="en-US"/>
        </a:p>
      </dgm:t>
    </dgm:pt>
    <dgm:pt modelId="{BFEC80C7-C7E8-4FF2-8839-43F92ABC58C2}">
      <dgm:prSet/>
      <dgm:spPr/>
      <dgm:t>
        <a:bodyPr/>
        <a:lstStyle/>
        <a:p>
          <a:r>
            <a:rPr lang="en-US"/>
            <a:t>Ships with 30+ plugins</a:t>
          </a:r>
        </a:p>
      </dgm:t>
    </dgm:pt>
    <dgm:pt modelId="{49C1D481-1D75-4036-A5B5-6F5B49FDC144}" type="parTrans" cxnId="{64F14BCC-648B-45B8-B1A1-D5BA3A48BBD8}">
      <dgm:prSet/>
      <dgm:spPr/>
      <dgm:t>
        <a:bodyPr/>
        <a:lstStyle/>
        <a:p>
          <a:endParaRPr lang="en-US"/>
        </a:p>
      </dgm:t>
    </dgm:pt>
    <dgm:pt modelId="{275D20DB-99D2-4C83-8C2F-7656F098B738}" type="sibTrans" cxnId="{64F14BCC-648B-45B8-B1A1-D5BA3A48BBD8}">
      <dgm:prSet/>
      <dgm:spPr/>
      <dgm:t>
        <a:bodyPr/>
        <a:lstStyle/>
        <a:p>
          <a:endParaRPr lang="en-US"/>
        </a:p>
      </dgm:t>
    </dgm:pt>
    <dgm:pt modelId="{8211E74F-CC86-4467-AE45-112B90C8772D}">
      <dgm:prSet/>
      <dgm:spPr/>
      <dgm:t>
        <a:bodyPr/>
        <a:lstStyle/>
        <a:p>
          <a:r>
            <a:rPr lang="en-US"/>
            <a:t>The Dynamics community has contributed another 50</a:t>
          </a:r>
        </a:p>
      </dgm:t>
    </dgm:pt>
    <dgm:pt modelId="{9DA30AEE-D2CC-4AAD-B9DC-98D0618A6105}" type="parTrans" cxnId="{DF6FDD2A-8379-438C-8AEA-FD5A4D41DEF5}">
      <dgm:prSet/>
      <dgm:spPr/>
      <dgm:t>
        <a:bodyPr/>
        <a:lstStyle/>
        <a:p>
          <a:endParaRPr lang="en-US"/>
        </a:p>
      </dgm:t>
    </dgm:pt>
    <dgm:pt modelId="{12BEBA5B-790C-47A0-90AB-934E81580FBD}" type="sibTrans" cxnId="{DF6FDD2A-8379-438C-8AEA-FD5A4D41DEF5}">
      <dgm:prSet/>
      <dgm:spPr/>
      <dgm:t>
        <a:bodyPr/>
        <a:lstStyle/>
        <a:p>
          <a:endParaRPr lang="en-US"/>
        </a:p>
      </dgm:t>
    </dgm:pt>
    <dgm:pt modelId="{F6CE2D70-B71A-4E6C-8F1D-DEA9B5ABA851}">
      <dgm:prSet/>
      <dgm:spPr/>
      <dgm:t>
        <a:bodyPr/>
        <a:lstStyle/>
        <a:p>
          <a:r>
            <a:rPr lang="en-US"/>
            <a:t>Current plugin count is 82 (2017.08.03)</a:t>
          </a:r>
        </a:p>
      </dgm:t>
    </dgm:pt>
    <dgm:pt modelId="{200150C0-AA04-4F08-8193-EDCA96BE1D99}" type="parTrans" cxnId="{D0A8FFF9-3897-477D-A1BF-39F53FE7F4D2}">
      <dgm:prSet/>
      <dgm:spPr/>
      <dgm:t>
        <a:bodyPr/>
        <a:lstStyle/>
        <a:p>
          <a:endParaRPr lang="en-US"/>
        </a:p>
      </dgm:t>
    </dgm:pt>
    <dgm:pt modelId="{53950687-A82F-4093-98DE-77E18478117A}" type="sibTrans" cxnId="{D0A8FFF9-3897-477D-A1BF-39F53FE7F4D2}">
      <dgm:prSet/>
      <dgm:spPr/>
      <dgm:t>
        <a:bodyPr/>
        <a:lstStyle/>
        <a:p>
          <a:endParaRPr lang="en-US"/>
        </a:p>
      </dgm:t>
    </dgm:pt>
    <dgm:pt modelId="{CF7D777A-0A23-4EE2-A68E-E886E7D20053}" type="pres">
      <dgm:prSet presAssocID="{85AB8292-F7F3-47E9-BEAB-13BCF45B09EF}" presName="linear" presStyleCnt="0">
        <dgm:presLayoutVars>
          <dgm:animLvl val="lvl"/>
          <dgm:resizeHandles val="exact"/>
        </dgm:presLayoutVars>
      </dgm:prSet>
      <dgm:spPr/>
    </dgm:pt>
    <dgm:pt modelId="{E12FEF04-BEDD-4DA5-918A-44AD26E54569}" type="pres">
      <dgm:prSet presAssocID="{BECECAF2-B805-493F-B933-97D089B9C9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EEA1F4-1ABB-49D1-9F65-431133399373}" type="pres">
      <dgm:prSet presAssocID="{6C89717E-5384-4A99-A120-DA700B5311EE}" presName="spacer" presStyleCnt="0"/>
      <dgm:spPr/>
    </dgm:pt>
    <dgm:pt modelId="{3418AE86-68CB-49B1-8827-58778ED5466D}" type="pres">
      <dgm:prSet presAssocID="{C854F232-AA72-4046-AD2C-4FB9078B21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AA2514-C7C9-4A5C-A1AA-84314F4B1862}" type="pres">
      <dgm:prSet presAssocID="{A2AC01E8-B62A-4992-B3A9-5551AB5EAA8B}" presName="spacer" presStyleCnt="0"/>
      <dgm:spPr/>
    </dgm:pt>
    <dgm:pt modelId="{A4593B99-E069-4B53-9B75-46348198EFFF}" type="pres">
      <dgm:prSet presAssocID="{BFEC80C7-C7E8-4FF2-8839-43F92ABC58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10E1EED-5F86-44A6-8397-46F2982CF644}" type="pres">
      <dgm:prSet presAssocID="{275D20DB-99D2-4C83-8C2F-7656F098B738}" presName="spacer" presStyleCnt="0"/>
      <dgm:spPr/>
    </dgm:pt>
    <dgm:pt modelId="{13641A5B-322C-4030-A3C0-EEFC9330C78A}" type="pres">
      <dgm:prSet presAssocID="{8211E74F-CC86-4467-AE45-112B90C8772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5EEBA0-2D82-406C-9CB1-61E35412AD46}" type="pres">
      <dgm:prSet presAssocID="{12BEBA5B-790C-47A0-90AB-934E81580FBD}" presName="spacer" presStyleCnt="0"/>
      <dgm:spPr/>
    </dgm:pt>
    <dgm:pt modelId="{ED822926-C2D3-4DD5-A882-A89DB119C623}" type="pres">
      <dgm:prSet presAssocID="{F6CE2D70-B71A-4E6C-8F1D-DEA9B5ABA85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259420-1025-4764-AC89-020650667333}" srcId="{85AB8292-F7F3-47E9-BEAB-13BCF45B09EF}" destId="{C854F232-AA72-4046-AD2C-4FB9078B21A0}" srcOrd="1" destOrd="0" parTransId="{EBCD53D4-3FB0-41E4-A388-0022A28A8017}" sibTransId="{A2AC01E8-B62A-4992-B3A9-5551AB5EAA8B}"/>
    <dgm:cxn modelId="{DF6FDD2A-8379-438C-8AEA-FD5A4D41DEF5}" srcId="{85AB8292-F7F3-47E9-BEAB-13BCF45B09EF}" destId="{8211E74F-CC86-4467-AE45-112B90C8772D}" srcOrd="3" destOrd="0" parTransId="{9DA30AEE-D2CC-4AAD-B9DC-98D0618A6105}" sibTransId="{12BEBA5B-790C-47A0-90AB-934E81580FBD}"/>
    <dgm:cxn modelId="{AFF62D40-00F4-430E-9D74-B6450C2F8A31}" type="presOf" srcId="{8211E74F-CC86-4467-AE45-112B90C8772D}" destId="{13641A5B-322C-4030-A3C0-EEFC9330C78A}" srcOrd="0" destOrd="0" presId="urn:microsoft.com/office/officeart/2005/8/layout/vList2"/>
    <dgm:cxn modelId="{0F8DBE62-00E6-4CD3-9C8C-416206C7D231}" type="presOf" srcId="{F6CE2D70-B71A-4E6C-8F1D-DEA9B5ABA851}" destId="{ED822926-C2D3-4DD5-A882-A89DB119C623}" srcOrd="0" destOrd="0" presId="urn:microsoft.com/office/officeart/2005/8/layout/vList2"/>
    <dgm:cxn modelId="{4CE01382-17AB-4A2F-90B4-F2731017138D}" type="presOf" srcId="{C854F232-AA72-4046-AD2C-4FB9078B21A0}" destId="{3418AE86-68CB-49B1-8827-58778ED5466D}" srcOrd="0" destOrd="0" presId="urn:microsoft.com/office/officeart/2005/8/layout/vList2"/>
    <dgm:cxn modelId="{370816BD-E872-4E1B-B310-D9C41BE00D69}" type="presOf" srcId="{85AB8292-F7F3-47E9-BEAB-13BCF45B09EF}" destId="{CF7D777A-0A23-4EE2-A68E-E886E7D20053}" srcOrd="0" destOrd="0" presId="urn:microsoft.com/office/officeart/2005/8/layout/vList2"/>
    <dgm:cxn modelId="{64F14BCC-648B-45B8-B1A1-D5BA3A48BBD8}" srcId="{85AB8292-F7F3-47E9-BEAB-13BCF45B09EF}" destId="{BFEC80C7-C7E8-4FF2-8839-43F92ABC58C2}" srcOrd="2" destOrd="0" parTransId="{49C1D481-1D75-4036-A5B5-6F5B49FDC144}" sibTransId="{275D20DB-99D2-4C83-8C2F-7656F098B738}"/>
    <dgm:cxn modelId="{FE0F8DD6-2553-4652-9F6E-A21271225A8F}" type="presOf" srcId="{BFEC80C7-C7E8-4FF2-8839-43F92ABC58C2}" destId="{A4593B99-E069-4B53-9B75-46348198EFFF}" srcOrd="0" destOrd="0" presId="urn:microsoft.com/office/officeart/2005/8/layout/vList2"/>
    <dgm:cxn modelId="{D453F5D8-AC43-41E6-AA33-FF50A59DCF07}" srcId="{85AB8292-F7F3-47E9-BEAB-13BCF45B09EF}" destId="{BECECAF2-B805-493F-B933-97D089B9C903}" srcOrd="0" destOrd="0" parTransId="{A387800A-FCD7-431B-AAC0-A036793493DA}" sibTransId="{6C89717E-5384-4A99-A120-DA700B5311EE}"/>
    <dgm:cxn modelId="{6EDF86E5-04A1-4CE8-8BCE-65F751B04E0B}" type="presOf" srcId="{BECECAF2-B805-493F-B933-97D089B9C903}" destId="{E12FEF04-BEDD-4DA5-918A-44AD26E54569}" srcOrd="0" destOrd="0" presId="urn:microsoft.com/office/officeart/2005/8/layout/vList2"/>
    <dgm:cxn modelId="{D0A8FFF9-3897-477D-A1BF-39F53FE7F4D2}" srcId="{85AB8292-F7F3-47E9-BEAB-13BCF45B09EF}" destId="{F6CE2D70-B71A-4E6C-8F1D-DEA9B5ABA851}" srcOrd="4" destOrd="0" parTransId="{200150C0-AA04-4F08-8193-EDCA96BE1D99}" sibTransId="{53950687-A82F-4093-98DE-77E18478117A}"/>
    <dgm:cxn modelId="{73903D4E-D6AE-46AF-BEF2-9CE1F9051209}" type="presParOf" srcId="{CF7D777A-0A23-4EE2-A68E-E886E7D20053}" destId="{E12FEF04-BEDD-4DA5-918A-44AD26E54569}" srcOrd="0" destOrd="0" presId="urn:microsoft.com/office/officeart/2005/8/layout/vList2"/>
    <dgm:cxn modelId="{0A2BDDF6-FD9C-4BF4-A092-2D5066368A69}" type="presParOf" srcId="{CF7D777A-0A23-4EE2-A68E-E886E7D20053}" destId="{4FEEA1F4-1ABB-49D1-9F65-431133399373}" srcOrd="1" destOrd="0" presId="urn:microsoft.com/office/officeart/2005/8/layout/vList2"/>
    <dgm:cxn modelId="{CF66DA00-7F19-42DB-B19B-1E08CE08103B}" type="presParOf" srcId="{CF7D777A-0A23-4EE2-A68E-E886E7D20053}" destId="{3418AE86-68CB-49B1-8827-58778ED5466D}" srcOrd="2" destOrd="0" presId="urn:microsoft.com/office/officeart/2005/8/layout/vList2"/>
    <dgm:cxn modelId="{92061ED2-F9C8-401D-AFE6-EEAF7C561897}" type="presParOf" srcId="{CF7D777A-0A23-4EE2-A68E-E886E7D20053}" destId="{BDAA2514-C7C9-4A5C-A1AA-84314F4B1862}" srcOrd="3" destOrd="0" presId="urn:microsoft.com/office/officeart/2005/8/layout/vList2"/>
    <dgm:cxn modelId="{35956452-455C-4F62-8875-1B67241F3110}" type="presParOf" srcId="{CF7D777A-0A23-4EE2-A68E-E886E7D20053}" destId="{A4593B99-E069-4B53-9B75-46348198EFFF}" srcOrd="4" destOrd="0" presId="urn:microsoft.com/office/officeart/2005/8/layout/vList2"/>
    <dgm:cxn modelId="{7F289378-5F93-4046-BDD7-F9F22908C2E4}" type="presParOf" srcId="{CF7D777A-0A23-4EE2-A68E-E886E7D20053}" destId="{010E1EED-5F86-44A6-8397-46F2982CF644}" srcOrd="5" destOrd="0" presId="urn:microsoft.com/office/officeart/2005/8/layout/vList2"/>
    <dgm:cxn modelId="{268B867D-0190-4D85-85D0-704FED152BE7}" type="presParOf" srcId="{CF7D777A-0A23-4EE2-A68E-E886E7D20053}" destId="{13641A5B-322C-4030-A3C0-EEFC9330C78A}" srcOrd="6" destOrd="0" presId="urn:microsoft.com/office/officeart/2005/8/layout/vList2"/>
    <dgm:cxn modelId="{C54D1DAA-F4A4-4A45-BE22-7E4DBC83635C}" type="presParOf" srcId="{CF7D777A-0A23-4EE2-A68E-E886E7D20053}" destId="{E45EEBA0-2D82-406C-9CB1-61E35412AD46}" srcOrd="7" destOrd="0" presId="urn:microsoft.com/office/officeart/2005/8/layout/vList2"/>
    <dgm:cxn modelId="{1DCE1278-F2A2-439E-97CB-EE8A7FCDC362}" type="presParOf" srcId="{CF7D777A-0A23-4EE2-A68E-E886E7D20053}" destId="{ED822926-C2D3-4DD5-A882-A89DB119C62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07139-4B4C-4B6A-83D9-DECE073D12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6514EE-9A4C-4324-A6CE-F8E48DB9AA1B}">
      <dgm:prSet/>
      <dgm:spPr/>
      <dgm:t>
        <a:bodyPr/>
        <a:lstStyle/>
        <a:p>
          <a:r>
            <a:rPr lang="en-US"/>
            <a:t>Singular user interface</a:t>
          </a:r>
        </a:p>
      </dgm:t>
    </dgm:pt>
    <dgm:pt modelId="{57D6FF74-F66E-4811-833F-5691B5275209}" type="parTrans" cxnId="{2BC51431-C3EB-49A2-B251-3761A67EB379}">
      <dgm:prSet/>
      <dgm:spPr/>
      <dgm:t>
        <a:bodyPr/>
        <a:lstStyle/>
        <a:p>
          <a:endParaRPr lang="en-US"/>
        </a:p>
      </dgm:t>
    </dgm:pt>
    <dgm:pt modelId="{C6FA5D17-DC31-4CDC-949E-3FF63962D2E6}" type="sibTrans" cxnId="{2BC51431-C3EB-49A2-B251-3761A67EB379}">
      <dgm:prSet/>
      <dgm:spPr/>
      <dgm:t>
        <a:bodyPr/>
        <a:lstStyle/>
        <a:p>
          <a:endParaRPr lang="en-US"/>
        </a:p>
      </dgm:t>
    </dgm:pt>
    <dgm:pt modelId="{9E62448E-B346-4103-95CC-73E572D930D2}">
      <dgm:prSet/>
      <dgm:spPr/>
      <dgm:t>
        <a:bodyPr/>
        <a:lstStyle/>
        <a:p>
          <a:r>
            <a:rPr lang="en-US"/>
            <a:t>Each plugin you open receives its own tab</a:t>
          </a:r>
        </a:p>
      </dgm:t>
    </dgm:pt>
    <dgm:pt modelId="{6CD74105-C733-47CC-BF0B-4B920A322DFE}" type="parTrans" cxnId="{EA6C8757-375D-4900-A8BA-B0CDE14A5458}">
      <dgm:prSet/>
      <dgm:spPr/>
      <dgm:t>
        <a:bodyPr/>
        <a:lstStyle/>
        <a:p>
          <a:endParaRPr lang="en-US"/>
        </a:p>
      </dgm:t>
    </dgm:pt>
    <dgm:pt modelId="{1339B715-8874-4570-AA1D-C186279B46C7}" type="sibTrans" cxnId="{EA6C8757-375D-4900-A8BA-B0CDE14A5458}">
      <dgm:prSet/>
      <dgm:spPr/>
      <dgm:t>
        <a:bodyPr/>
        <a:lstStyle/>
        <a:p>
          <a:endParaRPr lang="en-US"/>
        </a:p>
      </dgm:t>
    </dgm:pt>
    <dgm:pt modelId="{5E9252EF-BD71-4121-88C0-5B66EBCBB665}">
      <dgm:prSet/>
      <dgm:spPr/>
      <dgm:t>
        <a:bodyPr/>
        <a:lstStyle/>
        <a:p>
          <a:r>
            <a:rPr lang="en-US"/>
            <a:t>Each tab has a toolbar offering specific functionality</a:t>
          </a:r>
        </a:p>
      </dgm:t>
    </dgm:pt>
    <dgm:pt modelId="{187B7CB9-1B97-4BF6-8BA5-EC64796D0228}" type="parTrans" cxnId="{712FD1B7-8D8E-486B-BCCE-8AD9A588BFFC}">
      <dgm:prSet/>
      <dgm:spPr/>
      <dgm:t>
        <a:bodyPr/>
        <a:lstStyle/>
        <a:p>
          <a:endParaRPr lang="en-US"/>
        </a:p>
      </dgm:t>
    </dgm:pt>
    <dgm:pt modelId="{5128A9D8-2FF3-4A5A-95CE-FB983DBE2837}" type="sibTrans" cxnId="{712FD1B7-8D8E-486B-BCCE-8AD9A588BFFC}">
      <dgm:prSet/>
      <dgm:spPr/>
      <dgm:t>
        <a:bodyPr/>
        <a:lstStyle/>
        <a:p>
          <a:endParaRPr lang="en-US"/>
        </a:p>
      </dgm:t>
    </dgm:pt>
    <dgm:pt modelId="{03C655BE-0417-46FD-98A7-071A96EFAA3D}" type="pres">
      <dgm:prSet presAssocID="{36F07139-4B4C-4B6A-83D9-DECE073D12D2}" presName="linear" presStyleCnt="0">
        <dgm:presLayoutVars>
          <dgm:animLvl val="lvl"/>
          <dgm:resizeHandles val="exact"/>
        </dgm:presLayoutVars>
      </dgm:prSet>
      <dgm:spPr/>
    </dgm:pt>
    <dgm:pt modelId="{A2A1E87C-0414-4517-83E3-B51C5BC32DDF}" type="pres">
      <dgm:prSet presAssocID="{1F6514EE-9A4C-4324-A6CE-F8E48DB9AA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1EB7184-2463-4717-BD49-DBF6178892D2}" type="pres">
      <dgm:prSet presAssocID="{C6FA5D17-DC31-4CDC-949E-3FF63962D2E6}" presName="spacer" presStyleCnt="0"/>
      <dgm:spPr/>
    </dgm:pt>
    <dgm:pt modelId="{63F75CB5-04AF-4D71-9847-200F08EC78AA}" type="pres">
      <dgm:prSet presAssocID="{9E62448E-B346-4103-95CC-73E572D930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BAA89C-1BF6-4D1B-BF76-5026586D12A9}" type="pres">
      <dgm:prSet presAssocID="{1339B715-8874-4570-AA1D-C186279B46C7}" presName="spacer" presStyleCnt="0"/>
      <dgm:spPr/>
    </dgm:pt>
    <dgm:pt modelId="{9C21DF12-02A1-4C3A-83D9-A13EE2308C87}" type="pres">
      <dgm:prSet presAssocID="{5E9252EF-BD71-4121-88C0-5B66EBCBB6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686C0D-3996-4633-A54D-352287F688E8}" type="presOf" srcId="{5E9252EF-BD71-4121-88C0-5B66EBCBB665}" destId="{9C21DF12-02A1-4C3A-83D9-A13EE2308C87}" srcOrd="0" destOrd="0" presId="urn:microsoft.com/office/officeart/2005/8/layout/vList2"/>
    <dgm:cxn modelId="{2BC51431-C3EB-49A2-B251-3761A67EB379}" srcId="{36F07139-4B4C-4B6A-83D9-DECE073D12D2}" destId="{1F6514EE-9A4C-4324-A6CE-F8E48DB9AA1B}" srcOrd="0" destOrd="0" parTransId="{57D6FF74-F66E-4811-833F-5691B5275209}" sibTransId="{C6FA5D17-DC31-4CDC-949E-3FF63962D2E6}"/>
    <dgm:cxn modelId="{2E2D3864-631A-4EC0-A0C4-2A2F7FD5A87B}" type="presOf" srcId="{9E62448E-B346-4103-95CC-73E572D930D2}" destId="{63F75CB5-04AF-4D71-9847-200F08EC78AA}" srcOrd="0" destOrd="0" presId="urn:microsoft.com/office/officeart/2005/8/layout/vList2"/>
    <dgm:cxn modelId="{EA6C8757-375D-4900-A8BA-B0CDE14A5458}" srcId="{36F07139-4B4C-4B6A-83D9-DECE073D12D2}" destId="{9E62448E-B346-4103-95CC-73E572D930D2}" srcOrd="1" destOrd="0" parTransId="{6CD74105-C733-47CC-BF0B-4B920A322DFE}" sibTransId="{1339B715-8874-4570-AA1D-C186279B46C7}"/>
    <dgm:cxn modelId="{712FD1B7-8D8E-486B-BCCE-8AD9A588BFFC}" srcId="{36F07139-4B4C-4B6A-83D9-DECE073D12D2}" destId="{5E9252EF-BD71-4121-88C0-5B66EBCBB665}" srcOrd="2" destOrd="0" parTransId="{187B7CB9-1B97-4BF6-8BA5-EC64796D0228}" sibTransId="{5128A9D8-2FF3-4A5A-95CE-FB983DBE2837}"/>
    <dgm:cxn modelId="{F1A848EC-658F-483D-988F-29C52F9F0E80}" type="presOf" srcId="{1F6514EE-9A4C-4324-A6CE-F8E48DB9AA1B}" destId="{A2A1E87C-0414-4517-83E3-B51C5BC32DDF}" srcOrd="0" destOrd="0" presId="urn:microsoft.com/office/officeart/2005/8/layout/vList2"/>
    <dgm:cxn modelId="{4BC3FBED-9B32-4DA5-B379-ADE476523AA2}" type="presOf" srcId="{36F07139-4B4C-4B6A-83D9-DECE073D12D2}" destId="{03C655BE-0417-46FD-98A7-071A96EFAA3D}" srcOrd="0" destOrd="0" presId="urn:microsoft.com/office/officeart/2005/8/layout/vList2"/>
    <dgm:cxn modelId="{66C414AA-F5B0-4166-A86E-97A8A691E572}" type="presParOf" srcId="{03C655BE-0417-46FD-98A7-071A96EFAA3D}" destId="{A2A1E87C-0414-4517-83E3-B51C5BC32DDF}" srcOrd="0" destOrd="0" presId="urn:microsoft.com/office/officeart/2005/8/layout/vList2"/>
    <dgm:cxn modelId="{1EA7D190-5DFE-4806-8743-C0982D07B2F7}" type="presParOf" srcId="{03C655BE-0417-46FD-98A7-071A96EFAA3D}" destId="{F1EB7184-2463-4717-BD49-DBF6178892D2}" srcOrd="1" destOrd="0" presId="urn:microsoft.com/office/officeart/2005/8/layout/vList2"/>
    <dgm:cxn modelId="{F4230D54-F22B-40A0-9967-42C714819BBB}" type="presParOf" srcId="{03C655BE-0417-46FD-98A7-071A96EFAA3D}" destId="{63F75CB5-04AF-4D71-9847-200F08EC78AA}" srcOrd="2" destOrd="0" presId="urn:microsoft.com/office/officeart/2005/8/layout/vList2"/>
    <dgm:cxn modelId="{00B22C6E-777B-49C9-921E-3D4E1F0803A7}" type="presParOf" srcId="{03C655BE-0417-46FD-98A7-071A96EFAA3D}" destId="{4CBAA89C-1BF6-4D1B-BF76-5026586D12A9}" srcOrd="3" destOrd="0" presId="urn:microsoft.com/office/officeart/2005/8/layout/vList2"/>
    <dgm:cxn modelId="{48B6A25A-E0AD-4E80-94C9-26CAB1700B11}" type="presParOf" srcId="{03C655BE-0417-46FD-98A7-071A96EFAA3D}" destId="{9C21DF12-02A1-4C3A-83D9-A13EE2308C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1124C-E74C-4C45-9861-2B9D56ED31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EA2D6E-AC9A-46CE-9824-DE2B69A0EF5A}">
      <dgm:prSet/>
      <dgm:spPr/>
      <dgm:t>
        <a:bodyPr/>
        <a:lstStyle/>
        <a:p>
          <a:r>
            <a:rPr lang="en-US"/>
            <a:t>Are uploaded by the developer to Nuget</a:t>
          </a:r>
        </a:p>
      </dgm:t>
    </dgm:pt>
    <dgm:pt modelId="{DE85762F-7477-498F-900C-2C22BF920115}" type="parTrans" cxnId="{D13BA21A-6EB9-44CF-9380-100FCA6769FC}">
      <dgm:prSet/>
      <dgm:spPr/>
      <dgm:t>
        <a:bodyPr/>
        <a:lstStyle/>
        <a:p>
          <a:endParaRPr lang="en-US"/>
        </a:p>
      </dgm:t>
    </dgm:pt>
    <dgm:pt modelId="{8638FAB0-99C3-4EBE-9FBE-277F02C6B26E}" type="sibTrans" cxnId="{D13BA21A-6EB9-44CF-9380-100FCA6769FC}">
      <dgm:prSet/>
      <dgm:spPr/>
      <dgm:t>
        <a:bodyPr/>
        <a:lstStyle/>
        <a:p>
          <a:endParaRPr lang="en-US"/>
        </a:p>
      </dgm:t>
    </dgm:pt>
    <dgm:pt modelId="{87CCFE7A-5F9C-4F30-A3C6-A7DB4A130543}">
      <dgm:prSet/>
      <dgm:spPr/>
      <dgm:t>
        <a:bodyPr/>
        <a:lstStyle/>
        <a:p>
          <a:r>
            <a:rPr lang="en-US"/>
            <a:t>Made available via the Plugin Store</a:t>
          </a:r>
        </a:p>
      </dgm:t>
    </dgm:pt>
    <dgm:pt modelId="{2C294859-D1C2-4558-B81A-363FC03E68B9}" type="parTrans" cxnId="{BEFB97B4-9ADD-4A4D-9725-E4ED9C998427}">
      <dgm:prSet/>
      <dgm:spPr/>
      <dgm:t>
        <a:bodyPr/>
        <a:lstStyle/>
        <a:p>
          <a:endParaRPr lang="en-US"/>
        </a:p>
      </dgm:t>
    </dgm:pt>
    <dgm:pt modelId="{0E272E24-553D-4ECA-A39E-FE15AE9B2B4B}" type="sibTrans" cxnId="{BEFB97B4-9ADD-4A4D-9725-E4ED9C998427}">
      <dgm:prSet/>
      <dgm:spPr/>
      <dgm:t>
        <a:bodyPr/>
        <a:lstStyle/>
        <a:p>
          <a:endParaRPr lang="en-US"/>
        </a:p>
      </dgm:t>
    </dgm:pt>
    <dgm:pt modelId="{34CFE609-1899-4409-BC74-230EA50E96E5}">
      <dgm:prSet/>
      <dgm:spPr/>
      <dgm:t>
        <a:bodyPr/>
        <a:lstStyle/>
        <a:p>
          <a:r>
            <a:rPr lang="en-US"/>
            <a:t>Which loads automatically upon startup</a:t>
          </a:r>
        </a:p>
      </dgm:t>
    </dgm:pt>
    <dgm:pt modelId="{BD3DE819-3A6E-4154-8C38-C03E40DF310D}" type="parTrans" cxnId="{524547DB-7B6C-43C5-B815-35F17C1FD17F}">
      <dgm:prSet/>
      <dgm:spPr/>
      <dgm:t>
        <a:bodyPr/>
        <a:lstStyle/>
        <a:p>
          <a:endParaRPr lang="en-US"/>
        </a:p>
      </dgm:t>
    </dgm:pt>
    <dgm:pt modelId="{A59BEDF1-B39B-42EC-82FD-9D47EBBED59A}" type="sibTrans" cxnId="{524547DB-7B6C-43C5-B815-35F17C1FD17F}">
      <dgm:prSet/>
      <dgm:spPr/>
      <dgm:t>
        <a:bodyPr/>
        <a:lstStyle/>
        <a:p>
          <a:endParaRPr lang="en-US"/>
        </a:p>
      </dgm:t>
    </dgm:pt>
    <dgm:pt modelId="{ACA9C452-6AA0-4FB3-862D-F9E4AF4E882D}">
      <dgm:prSet/>
      <dgm:spPr/>
      <dgm:t>
        <a:bodyPr/>
        <a:lstStyle/>
        <a:p>
          <a:r>
            <a:rPr lang="en-US"/>
            <a:t>You are notified of updates automatically on startup</a:t>
          </a:r>
        </a:p>
      </dgm:t>
    </dgm:pt>
    <dgm:pt modelId="{791FF66F-ADF6-4002-8277-F3DB4C209A33}" type="parTrans" cxnId="{332D5458-F72B-4D8A-9725-20246F0F7572}">
      <dgm:prSet/>
      <dgm:spPr/>
      <dgm:t>
        <a:bodyPr/>
        <a:lstStyle/>
        <a:p>
          <a:endParaRPr lang="en-US"/>
        </a:p>
      </dgm:t>
    </dgm:pt>
    <dgm:pt modelId="{1EBEFA6C-C619-46B6-8A91-F3B8A1F3EFB7}" type="sibTrans" cxnId="{332D5458-F72B-4D8A-9725-20246F0F7572}">
      <dgm:prSet/>
      <dgm:spPr/>
      <dgm:t>
        <a:bodyPr/>
        <a:lstStyle/>
        <a:p>
          <a:endParaRPr lang="en-US"/>
        </a:p>
      </dgm:t>
    </dgm:pt>
    <dgm:pt modelId="{5CBB92B8-C930-4881-B16A-90A3BE8738FA}">
      <dgm:prSet/>
      <dgm:spPr/>
      <dgm:t>
        <a:bodyPr/>
        <a:lstStyle/>
        <a:p>
          <a:r>
            <a:rPr lang="en-US" dirty="0"/>
            <a:t>For both XrmToolbox and the Plugins</a:t>
          </a:r>
        </a:p>
      </dgm:t>
    </dgm:pt>
    <dgm:pt modelId="{1DC2FB5E-6831-4539-90C5-C16A197ACD54}" type="parTrans" cxnId="{C1578966-6376-42DE-9571-70864B87A160}">
      <dgm:prSet/>
      <dgm:spPr/>
      <dgm:t>
        <a:bodyPr/>
        <a:lstStyle/>
        <a:p>
          <a:endParaRPr lang="en-US"/>
        </a:p>
      </dgm:t>
    </dgm:pt>
    <dgm:pt modelId="{A2CB5663-7932-4536-BB2B-CDEC9BAC6347}" type="sibTrans" cxnId="{C1578966-6376-42DE-9571-70864B87A160}">
      <dgm:prSet/>
      <dgm:spPr/>
      <dgm:t>
        <a:bodyPr/>
        <a:lstStyle/>
        <a:p>
          <a:endParaRPr lang="en-US"/>
        </a:p>
      </dgm:t>
    </dgm:pt>
    <dgm:pt modelId="{D0E86BE0-EBBD-4E8E-9DC4-6B5FAE858B96}" type="pres">
      <dgm:prSet presAssocID="{6601124C-E74C-4C45-9861-2B9D56ED31A2}" presName="linear" presStyleCnt="0">
        <dgm:presLayoutVars>
          <dgm:animLvl val="lvl"/>
          <dgm:resizeHandles val="exact"/>
        </dgm:presLayoutVars>
      </dgm:prSet>
      <dgm:spPr/>
    </dgm:pt>
    <dgm:pt modelId="{8C99492D-8753-4C0F-8D18-6D0F8F73E220}" type="pres">
      <dgm:prSet presAssocID="{BFEA2D6E-AC9A-46CE-9824-DE2B69A0EF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5E03A7-CDBF-48F6-8BCF-DFCCE13661E4}" type="pres">
      <dgm:prSet presAssocID="{8638FAB0-99C3-4EBE-9FBE-277F02C6B26E}" presName="spacer" presStyleCnt="0"/>
      <dgm:spPr/>
    </dgm:pt>
    <dgm:pt modelId="{671D3A49-D9F9-4EA0-9B0E-2784C23E89C8}" type="pres">
      <dgm:prSet presAssocID="{87CCFE7A-5F9C-4F30-A3C6-A7DB4A1305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FDE5CD8-B88E-4A3A-A365-D68812FB10DD}" type="pres">
      <dgm:prSet presAssocID="{87CCFE7A-5F9C-4F30-A3C6-A7DB4A130543}" presName="childText" presStyleLbl="revTx" presStyleIdx="0" presStyleCnt="2">
        <dgm:presLayoutVars>
          <dgm:bulletEnabled val="1"/>
        </dgm:presLayoutVars>
      </dgm:prSet>
      <dgm:spPr/>
    </dgm:pt>
    <dgm:pt modelId="{58EBDB20-D1DD-4EC0-BEDD-0F8BF0D559BB}" type="pres">
      <dgm:prSet presAssocID="{ACA9C452-6AA0-4FB3-862D-F9E4AF4E88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E3A83F-156A-403D-A181-E768281A295A}" type="pres">
      <dgm:prSet presAssocID="{ACA9C452-6AA0-4FB3-862D-F9E4AF4E882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13BA21A-6EB9-44CF-9380-100FCA6769FC}" srcId="{6601124C-E74C-4C45-9861-2B9D56ED31A2}" destId="{BFEA2D6E-AC9A-46CE-9824-DE2B69A0EF5A}" srcOrd="0" destOrd="0" parTransId="{DE85762F-7477-498F-900C-2C22BF920115}" sibTransId="{8638FAB0-99C3-4EBE-9FBE-277F02C6B26E}"/>
    <dgm:cxn modelId="{7AFA2D21-031D-4645-8343-DEDD40BD19A1}" type="presOf" srcId="{BFEA2D6E-AC9A-46CE-9824-DE2B69A0EF5A}" destId="{8C99492D-8753-4C0F-8D18-6D0F8F73E220}" srcOrd="0" destOrd="0" presId="urn:microsoft.com/office/officeart/2005/8/layout/vList2"/>
    <dgm:cxn modelId="{C9F38F36-75EF-4832-9136-BA66D638FF3D}" type="presOf" srcId="{ACA9C452-6AA0-4FB3-862D-F9E4AF4E882D}" destId="{58EBDB20-D1DD-4EC0-BEDD-0F8BF0D559BB}" srcOrd="0" destOrd="0" presId="urn:microsoft.com/office/officeart/2005/8/layout/vList2"/>
    <dgm:cxn modelId="{F07A023B-7361-4920-BAB5-095308553AA6}" type="presOf" srcId="{87CCFE7A-5F9C-4F30-A3C6-A7DB4A130543}" destId="{671D3A49-D9F9-4EA0-9B0E-2784C23E89C8}" srcOrd="0" destOrd="0" presId="urn:microsoft.com/office/officeart/2005/8/layout/vList2"/>
    <dgm:cxn modelId="{C1880764-996B-42C3-8F4F-48D49B7CB3CE}" type="presOf" srcId="{34CFE609-1899-4409-BC74-230EA50E96E5}" destId="{4FDE5CD8-B88E-4A3A-A365-D68812FB10DD}" srcOrd="0" destOrd="0" presId="urn:microsoft.com/office/officeart/2005/8/layout/vList2"/>
    <dgm:cxn modelId="{C1578966-6376-42DE-9571-70864B87A160}" srcId="{ACA9C452-6AA0-4FB3-862D-F9E4AF4E882D}" destId="{5CBB92B8-C930-4881-B16A-90A3BE8738FA}" srcOrd="0" destOrd="0" parTransId="{1DC2FB5E-6831-4539-90C5-C16A197ACD54}" sibTransId="{A2CB5663-7932-4536-BB2B-CDEC9BAC6347}"/>
    <dgm:cxn modelId="{CC0BB269-94DC-4326-BC11-32E0DC9B4DA0}" type="presOf" srcId="{6601124C-E74C-4C45-9861-2B9D56ED31A2}" destId="{D0E86BE0-EBBD-4E8E-9DC4-6B5FAE858B96}" srcOrd="0" destOrd="0" presId="urn:microsoft.com/office/officeart/2005/8/layout/vList2"/>
    <dgm:cxn modelId="{332D5458-F72B-4D8A-9725-20246F0F7572}" srcId="{6601124C-E74C-4C45-9861-2B9D56ED31A2}" destId="{ACA9C452-6AA0-4FB3-862D-F9E4AF4E882D}" srcOrd="2" destOrd="0" parTransId="{791FF66F-ADF6-4002-8277-F3DB4C209A33}" sibTransId="{1EBEFA6C-C619-46B6-8A91-F3B8A1F3EFB7}"/>
    <dgm:cxn modelId="{BEFB97B4-9ADD-4A4D-9725-E4ED9C998427}" srcId="{6601124C-E74C-4C45-9861-2B9D56ED31A2}" destId="{87CCFE7A-5F9C-4F30-A3C6-A7DB4A130543}" srcOrd="1" destOrd="0" parTransId="{2C294859-D1C2-4558-B81A-363FC03E68B9}" sibTransId="{0E272E24-553D-4ECA-A39E-FE15AE9B2B4B}"/>
    <dgm:cxn modelId="{524547DB-7B6C-43C5-B815-35F17C1FD17F}" srcId="{87CCFE7A-5F9C-4F30-A3C6-A7DB4A130543}" destId="{34CFE609-1899-4409-BC74-230EA50E96E5}" srcOrd="0" destOrd="0" parTransId="{BD3DE819-3A6E-4154-8C38-C03E40DF310D}" sibTransId="{A59BEDF1-B39B-42EC-82FD-9D47EBBED59A}"/>
    <dgm:cxn modelId="{B37B69EB-124C-4B6A-AC78-C5F6345F1F8F}" type="presOf" srcId="{5CBB92B8-C930-4881-B16A-90A3BE8738FA}" destId="{6CE3A83F-156A-403D-A181-E768281A295A}" srcOrd="0" destOrd="0" presId="urn:microsoft.com/office/officeart/2005/8/layout/vList2"/>
    <dgm:cxn modelId="{5B4BF752-D758-477F-A288-5F76659C7DD0}" type="presParOf" srcId="{D0E86BE0-EBBD-4E8E-9DC4-6B5FAE858B96}" destId="{8C99492D-8753-4C0F-8D18-6D0F8F73E220}" srcOrd="0" destOrd="0" presId="urn:microsoft.com/office/officeart/2005/8/layout/vList2"/>
    <dgm:cxn modelId="{782CB467-F34E-4E3D-9305-1682FF98E2B5}" type="presParOf" srcId="{D0E86BE0-EBBD-4E8E-9DC4-6B5FAE858B96}" destId="{C65E03A7-CDBF-48F6-8BCF-DFCCE13661E4}" srcOrd="1" destOrd="0" presId="urn:microsoft.com/office/officeart/2005/8/layout/vList2"/>
    <dgm:cxn modelId="{F8CC742B-4F4C-493C-BCF0-72C8DE59428B}" type="presParOf" srcId="{D0E86BE0-EBBD-4E8E-9DC4-6B5FAE858B96}" destId="{671D3A49-D9F9-4EA0-9B0E-2784C23E89C8}" srcOrd="2" destOrd="0" presId="urn:microsoft.com/office/officeart/2005/8/layout/vList2"/>
    <dgm:cxn modelId="{BC505B60-7F67-499D-B2E3-6F14603457EE}" type="presParOf" srcId="{D0E86BE0-EBBD-4E8E-9DC4-6B5FAE858B96}" destId="{4FDE5CD8-B88E-4A3A-A365-D68812FB10DD}" srcOrd="3" destOrd="0" presId="urn:microsoft.com/office/officeart/2005/8/layout/vList2"/>
    <dgm:cxn modelId="{DCE957F0-5562-4C0D-A54E-4A4B10402C79}" type="presParOf" srcId="{D0E86BE0-EBBD-4E8E-9DC4-6B5FAE858B96}" destId="{58EBDB20-D1DD-4EC0-BEDD-0F8BF0D559BB}" srcOrd="4" destOrd="0" presId="urn:microsoft.com/office/officeart/2005/8/layout/vList2"/>
    <dgm:cxn modelId="{716D4552-3FA4-4816-A6C6-85674EC59EBC}" type="presParOf" srcId="{D0E86BE0-EBBD-4E8E-9DC4-6B5FAE858B96}" destId="{6CE3A83F-156A-403D-A181-E768281A295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BBFCB-10CE-4AB1-9F97-531CA6FA095C}">
      <dsp:nvSpPr>
        <dsp:cNvPr id="0" name=""/>
        <dsp:cNvSpPr/>
      </dsp:nvSpPr>
      <dsp:spPr>
        <a:xfrm>
          <a:off x="0" y="43297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 err="1"/>
            <a:t>SnapShot</a:t>
          </a:r>
          <a:r>
            <a:rPr lang="en-US" sz="3100" kern="1200" dirty="0"/>
            <a:t>! for Dynamics CRM and Dynamics 365</a:t>
          </a:r>
        </a:p>
      </dsp:txBody>
      <dsp:txXfrm>
        <a:off x="36296" y="79593"/>
        <a:ext cx="8157008" cy="670943"/>
      </dsp:txXfrm>
    </dsp:sp>
    <dsp:sp modelId="{A49AF2EF-4055-4B09-B688-99679EFF0CE2}">
      <dsp:nvSpPr>
        <dsp:cNvPr id="0" name=""/>
        <dsp:cNvSpPr/>
      </dsp:nvSpPr>
      <dsp:spPr>
        <a:xfrm>
          <a:off x="0" y="786832"/>
          <a:ext cx="8229600" cy="198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The ultimate documentation tool for Dynamics CRM and Dynamics 365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Version 4.5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Will ship on Monday, August 7</a:t>
          </a:r>
          <a:r>
            <a:rPr lang="en-US" sz="2400" kern="1200" baseline="30000" dirty="0"/>
            <a:t>th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Lots of new features</a:t>
          </a:r>
        </a:p>
      </dsp:txBody>
      <dsp:txXfrm>
        <a:off x="0" y="786832"/>
        <a:ext cx="8229600" cy="1989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BBFCB-10CE-4AB1-9F97-531CA6FA095C}">
      <dsp:nvSpPr>
        <dsp:cNvPr id="0" name=""/>
        <dsp:cNvSpPr/>
      </dsp:nvSpPr>
      <dsp:spPr>
        <a:xfrm>
          <a:off x="0" y="48404"/>
          <a:ext cx="8229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New Online Course Offerings</a:t>
          </a:r>
        </a:p>
      </dsp:txBody>
      <dsp:txXfrm>
        <a:off x="30442" y="78846"/>
        <a:ext cx="8168716" cy="562726"/>
      </dsp:txXfrm>
    </dsp:sp>
    <dsp:sp modelId="{A49AF2EF-4055-4B09-B688-99679EFF0CE2}">
      <dsp:nvSpPr>
        <dsp:cNvPr id="0" name=""/>
        <dsp:cNvSpPr/>
      </dsp:nvSpPr>
      <dsp:spPr>
        <a:xfrm>
          <a:off x="0" y="672014"/>
          <a:ext cx="822960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JavaScript Development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August 21st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Plug-In Development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August 28th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Dynamics 365 Maintenance and Troubleshooting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Go-Live on Monday, September 4th</a:t>
          </a:r>
        </a:p>
      </dsp:txBody>
      <dsp:txXfrm>
        <a:off x="0" y="672014"/>
        <a:ext cx="8229600" cy="2098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FEF04-BEDD-4DA5-918A-44AD26E54569}">
      <dsp:nvSpPr>
        <dsp:cNvPr id="0" name=""/>
        <dsp:cNvSpPr/>
      </dsp:nvSpPr>
      <dsp:spPr>
        <a:xfrm>
          <a:off x="0" y="38278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XrmToolbox is a tool for Dynamics CRM/365 administrators and developers</a:t>
          </a:r>
        </a:p>
      </dsp:txBody>
      <dsp:txXfrm>
        <a:off x="23417" y="406202"/>
        <a:ext cx="8182766" cy="432866"/>
      </dsp:txXfrm>
    </dsp:sp>
    <dsp:sp modelId="{3418AE86-68CB-49B1-8827-58778ED5466D}">
      <dsp:nvSpPr>
        <dsp:cNvPr id="0" name=""/>
        <dsp:cNvSpPr/>
      </dsp:nvSpPr>
      <dsp:spPr>
        <a:xfrm>
          <a:off x="0" y="920085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Built from the ground-up to be extensible</a:t>
          </a:r>
        </a:p>
      </dsp:txBody>
      <dsp:txXfrm>
        <a:off x="23417" y="943502"/>
        <a:ext cx="8182766" cy="432866"/>
      </dsp:txXfrm>
    </dsp:sp>
    <dsp:sp modelId="{A4593B99-E069-4B53-9B75-46348198EFFF}">
      <dsp:nvSpPr>
        <dsp:cNvPr id="0" name=""/>
        <dsp:cNvSpPr/>
      </dsp:nvSpPr>
      <dsp:spPr>
        <a:xfrm>
          <a:off x="0" y="145738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Ships with 30+ plugins</a:t>
          </a:r>
        </a:p>
      </dsp:txBody>
      <dsp:txXfrm>
        <a:off x="23417" y="1480803"/>
        <a:ext cx="8182766" cy="432866"/>
      </dsp:txXfrm>
    </dsp:sp>
    <dsp:sp modelId="{13641A5B-322C-4030-A3C0-EEFC9330C78A}">
      <dsp:nvSpPr>
        <dsp:cNvPr id="0" name=""/>
        <dsp:cNvSpPr/>
      </dsp:nvSpPr>
      <dsp:spPr>
        <a:xfrm>
          <a:off x="0" y="199468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Dynamics community has contributed another 50</a:t>
          </a:r>
        </a:p>
      </dsp:txBody>
      <dsp:txXfrm>
        <a:off x="23417" y="2018103"/>
        <a:ext cx="8182766" cy="432866"/>
      </dsp:txXfrm>
    </dsp:sp>
    <dsp:sp modelId="{ED822926-C2D3-4DD5-A882-A89DB119C623}">
      <dsp:nvSpPr>
        <dsp:cNvPr id="0" name=""/>
        <dsp:cNvSpPr/>
      </dsp:nvSpPr>
      <dsp:spPr>
        <a:xfrm>
          <a:off x="0" y="2531986"/>
          <a:ext cx="8229600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Current plugin count is 82 (2017.08.03)</a:t>
          </a:r>
        </a:p>
      </dsp:txBody>
      <dsp:txXfrm>
        <a:off x="23417" y="2555403"/>
        <a:ext cx="8182766" cy="432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1E87C-0414-4517-83E3-B51C5BC32DDF}">
      <dsp:nvSpPr>
        <dsp:cNvPr id="0" name=""/>
        <dsp:cNvSpPr/>
      </dsp:nvSpPr>
      <dsp:spPr>
        <a:xfrm>
          <a:off x="0" y="20676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Singular user interface</a:t>
          </a:r>
        </a:p>
      </dsp:txBody>
      <dsp:txXfrm>
        <a:off x="26930" y="47606"/>
        <a:ext cx="8175740" cy="497795"/>
      </dsp:txXfrm>
    </dsp:sp>
    <dsp:sp modelId="{63F75CB5-04AF-4D71-9847-200F08EC78AA}">
      <dsp:nvSpPr>
        <dsp:cNvPr id="0" name=""/>
        <dsp:cNvSpPr/>
      </dsp:nvSpPr>
      <dsp:spPr>
        <a:xfrm>
          <a:off x="0" y="638571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plugin you open receives its own tab</a:t>
          </a:r>
        </a:p>
      </dsp:txBody>
      <dsp:txXfrm>
        <a:off x="26930" y="665501"/>
        <a:ext cx="8175740" cy="497795"/>
      </dsp:txXfrm>
    </dsp:sp>
    <dsp:sp modelId="{9C21DF12-02A1-4C3A-83D9-A13EE2308C87}">
      <dsp:nvSpPr>
        <dsp:cNvPr id="0" name=""/>
        <dsp:cNvSpPr/>
      </dsp:nvSpPr>
      <dsp:spPr>
        <a:xfrm>
          <a:off x="0" y="1256467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tab has a toolbar offering specific functionality</a:t>
          </a:r>
        </a:p>
      </dsp:txBody>
      <dsp:txXfrm>
        <a:off x="26930" y="1283397"/>
        <a:ext cx="8175740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9492D-8753-4C0F-8D18-6D0F8F73E220}">
      <dsp:nvSpPr>
        <dsp:cNvPr id="0" name=""/>
        <dsp:cNvSpPr/>
      </dsp:nvSpPr>
      <dsp:spPr>
        <a:xfrm>
          <a:off x="0" y="13188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Are uploaded by the developer to Nuget</a:t>
          </a:r>
        </a:p>
      </dsp:txBody>
      <dsp:txXfrm>
        <a:off x="33955" y="165843"/>
        <a:ext cx="8161690" cy="627655"/>
      </dsp:txXfrm>
    </dsp:sp>
    <dsp:sp modelId="{671D3A49-D9F9-4EA0-9B0E-2784C23E89C8}">
      <dsp:nvSpPr>
        <dsp:cNvPr id="0" name=""/>
        <dsp:cNvSpPr/>
      </dsp:nvSpPr>
      <dsp:spPr>
        <a:xfrm>
          <a:off x="0" y="910973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Made available via the Plugin Store</a:t>
          </a:r>
        </a:p>
      </dsp:txBody>
      <dsp:txXfrm>
        <a:off x="33955" y="944928"/>
        <a:ext cx="8161690" cy="627655"/>
      </dsp:txXfrm>
    </dsp:sp>
    <dsp:sp modelId="{4FDE5CD8-B88E-4A3A-A365-D68812FB10DD}">
      <dsp:nvSpPr>
        <dsp:cNvPr id="0" name=""/>
        <dsp:cNvSpPr/>
      </dsp:nvSpPr>
      <dsp:spPr>
        <a:xfrm>
          <a:off x="0" y="1606538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Which loads automatically upon startup</a:t>
          </a:r>
        </a:p>
      </dsp:txBody>
      <dsp:txXfrm>
        <a:off x="0" y="1606538"/>
        <a:ext cx="8229600" cy="480240"/>
      </dsp:txXfrm>
    </dsp:sp>
    <dsp:sp modelId="{58EBDB20-D1DD-4EC0-BEDD-0F8BF0D559BB}">
      <dsp:nvSpPr>
        <dsp:cNvPr id="0" name=""/>
        <dsp:cNvSpPr/>
      </dsp:nvSpPr>
      <dsp:spPr>
        <a:xfrm>
          <a:off x="0" y="208677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You are notified of updates automatically on startup</a:t>
          </a:r>
        </a:p>
      </dsp:txBody>
      <dsp:txXfrm>
        <a:off x="33955" y="2120733"/>
        <a:ext cx="8161690" cy="627655"/>
      </dsp:txXfrm>
    </dsp:sp>
    <dsp:sp modelId="{6CE3A83F-156A-403D-A181-E768281A295A}">
      <dsp:nvSpPr>
        <dsp:cNvPr id="0" name=""/>
        <dsp:cNvSpPr/>
      </dsp:nvSpPr>
      <dsp:spPr>
        <a:xfrm>
          <a:off x="0" y="2782343"/>
          <a:ext cx="8229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For both XrmToolbox and the Plugins</a:t>
          </a:r>
        </a:p>
      </dsp:txBody>
      <dsp:txXfrm>
        <a:off x="0" y="2782343"/>
        <a:ext cx="8229600" cy="480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99643"/>
            <a:ext cx="7772400" cy="757907"/>
          </a:xfrm>
        </p:spPr>
        <p:txBody>
          <a:bodyPr>
            <a:noAutofit/>
          </a:bodyPr>
          <a:lstStyle/>
          <a:p>
            <a:r>
              <a:rPr lang="en-US" sz="6000" dirty="0"/>
              <a:t>XrmToolbox:</a:t>
            </a:r>
            <a:br>
              <a:rPr lang="en-US" sz="6000" dirty="0"/>
            </a:br>
            <a:r>
              <a:rPr lang="en-US" sz="6000" dirty="0"/>
              <a:t>The tools you need to get the job done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and Install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762" y="1257464"/>
            <a:ext cx="3990476" cy="26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418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Step 2: Select Plugins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45" y="1200150"/>
            <a:ext cx="600591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Connect to Dynamics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23950"/>
            <a:ext cx="423472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123950"/>
            <a:ext cx="423472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639" y="3105150"/>
            <a:ext cx="4234722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9495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Get to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56" y="1200150"/>
            <a:ext cx="6102888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0936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What is XrmToolbox?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123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XrmToolbox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10282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041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516041"/>
              </p:ext>
            </p:extLst>
          </p:nvPr>
        </p:nvGraphicFramePr>
        <p:xfrm>
          <a:off x="457200" y="1200151"/>
          <a:ext cx="8229600" cy="182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667" y="3333750"/>
            <a:ext cx="6666667" cy="12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80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243846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1630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</a:t>
            </a:r>
          </a:p>
          <a:p>
            <a:pPr lvl="0"/>
            <a:r>
              <a:rPr lang="en-US" dirty="0"/>
              <a:t>Where</a:t>
            </a:r>
          </a:p>
          <a:p>
            <a:pPr lvl="0"/>
            <a:r>
              <a:rPr lang="en-US" dirty="0"/>
              <a:t>Why</a:t>
            </a:r>
          </a:p>
          <a:p>
            <a:pPr lvl="0"/>
            <a:r>
              <a:rPr lang="en-US" dirty="0"/>
              <a:t>Technology</a:t>
            </a:r>
          </a:p>
          <a:p>
            <a:pPr lvl="0"/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09" y="1200150"/>
            <a:ext cx="6647382" cy="3394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61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150764"/>
              </p:ext>
            </p:extLst>
          </p:nvPr>
        </p:nvGraphicFramePr>
        <p:xfrm>
          <a:off x="457200" y="120015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64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803312"/>
              </p:ext>
            </p:extLst>
          </p:nvPr>
        </p:nvGraphicFramePr>
        <p:xfrm>
          <a:off x="457200" y="120015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22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-4" b="-4"/>
          <a:stretch/>
        </p:blipFill>
        <p:spPr>
          <a:xfrm>
            <a:off x="6400800" y="1828800"/>
            <a:ext cx="2327949" cy="2377440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471949"/>
            <a:ext cx="3845274" cy="1257452"/>
          </a:xfrm>
        </p:spPr>
        <p:txBody>
          <a:bodyPr>
            <a:normAutofit fontScale="90000"/>
          </a:bodyPr>
          <a:lstStyle/>
          <a:p>
            <a:r>
              <a:rPr lang="en-US" dirty="0"/>
              <a:t>Tanguy TOUZARD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86696" y="1828800"/>
            <a:ext cx="5380704" cy="2839064"/>
          </a:xfrm>
        </p:spPr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TanguyTOUZARD</a:t>
            </a:r>
            <a:r>
              <a:rPr lang="en-US" dirty="0"/>
              <a:t> </a:t>
            </a:r>
          </a:p>
          <a:p>
            <a:r>
              <a:rPr lang="en-US" dirty="0"/>
              <a:t>mscrmtools.blogspot.com</a:t>
            </a:r>
          </a:p>
          <a:p>
            <a:r>
              <a:rPr lang="en-US" dirty="0"/>
              <a:t>xrmtoolbox.com</a:t>
            </a:r>
          </a:p>
          <a:p>
            <a:r>
              <a:rPr lang="en-US" dirty="0"/>
              <a:t>ww2.xrmtoolbox.com</a:t>
            </a:r>
            <a:br>
              <a:rPr lang="en-US" dirty="0"/>
            </a:br>
            <a:r>
              <a:rPr lang="en-US" dirty="0"/>
              <a:t>(beta)</a:t>
            </a:r>
          </a:p>
        </p:txBody>
      </p:sp>
    </p:spTree>
    <p:extLst>
      <p:ext uri="{BB962C8B-B14F-4D97-AF65-F5344CB8AC3E}">
        <p14:creationId xmlns:p14="http://schemas.microsoft.com/office/powerpoint/2010/main" val="34487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Installation and Setup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99879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8477</TotalTime>
  <Words>250</Words>
  <Application>Microsoft Office PowerPoint</Application>
  <PresentationFormat>On-screen Show (16:9)</PresentationFormat>
  <Paragraphs>60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XrmToolbox: The tools you need to get the job done</vt:lpstr>
      <vt:lpstr>Mitch Milam</vt:lpstr>
      <vt:lpstr>Webinar Housekeeping</vt:lpstr>
      <vt:lpstr>Agenda</vt:lpstr>
      <vt:lpstr>Announcements</vt:lpstr>
      <vt:lpstr>Announcements</vt:lpstr>
      <vt:lpstr>Announcements</vt:lpstr>
      <vt:lpstr>Tanguy TOUZARD</vt:lpstr>
      <vt:lpstr>PowerPoint Presentation</vt:lpstr>
      <vt:lpstr>Step 1: Download and Install</vt:lpstr>
      <vt:lpstr>Step 2: Select Plugins</vt:lpstr>
      <vt:lpstr>Step 3: Connect to Dynamics</vt:lpstr>
      <vt:lpstr>Step 4: Get to Work</vt:lpstr>
      <vt:lpstr>PowerPoint Presentation</vt:lpstr>
      <vt:lpstr>XrmToolbox Overview</vt:lpstr>
      <vt:lpstr>User Interface</vt:lpstr>
      <vt:lpstr>Plugins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390</cp:revision>
  <cp:lastPrinted>2014-08-04T20:14:51Z</cp:lastPrinted>
  <dcterms:created xsi:type="dcterms:W3CDTF">2014-08-03T21:50:47Z</dcterms:created>
  <dcterms:modified xsi:type="dcterms:W3CDTF">2017-08-05T12:12:38Z</dcterms:modified>
</cp:coreProperties>
</file>