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4" r:id="rId5"/>
    <p:sldId id="266" r:id="rId6"/>
    <p:sldId id="259" r:id="rId7"/>
    <p:sldId id="260" r:id="rId8"/>
    <p:sldId id="261" r:id="rId9"/>
    <p:sldId id="258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8"/>
    <p:restoredTop sz="94907"/>
  </p:normalViewPr>
  <p:slideViewPr>
    <p:cSldViewPr snapToGrid="0">
      <p:cViewPr varScale="1">
        <p:scale>
          <a:sx n="131" d="100"/>
          <a:sy n="131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50A08-33EE-460E-8486-82151B657F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2E4CE2-ABF2-4312-99EB-AAB085E14F6B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Class registration system to allow students to electronically register for classes</a:t>
          </a:r>
        </a:p>
      </dgm:t>
    </dgm:pt>
    <dgm:pt modelId="{EBC380D2-B8A8-4C31-8E68-3B7932AB28A3}" type="parTrans" cxnId="{0918CBDC-334E-4184-9390-EB00D665AB07}">
      <dgm:prSet/>
      <dgm:spPr/>
      <dgm:t>
        <a:bodyPr/>
        <a:lstStyle/>
        <a:p>
          <a:endParaRPr lang="en-US"/>
        </a:p>
      </dgm:t>
    </dgm:pt>
    <dgm:pt modelId="{6DE1C7A5-0835-4B29-8381-34FDC1A5F1DB}" type="sibTrans" cxnId="{0918CBDC-334E-4184-9390-EB00D665AB07}">
      <dgm:prSet/>
      <dgm:spPr/>
      <dgm:t>
        <a:bodyPr/>
        <a:lstStyle/>
        <a:p>
          <a:endParaRPr lang="en-US"/>
        </a:p>
      </dgm:t>
    </dgm:pt>
    <dgm:pt modelId="{4E1A1F65-861F-46DB-BD13-412DFE48F3AF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Allow the school to enter which classes will be offered</a:t>
          </a:r>
        </a:p>
      </dgm:t>
    </dgm:pt>
    <dgm:pt modelId="{B93FA800-70A0-4D62-A152-CBAE2F1A5961}" type="parTrans" cxnId="{B70D0430-FDC5-47A5-A908-D5CC7D7B7F4A}">
      <dgm:prSet/>
      <dgm:spPr/>
      <dgm:t>
        <a:bodyPr/>
        <a:lstStyle/>
        <a:p>
          <a:endParaRPr lang="en-US"/>
        </a:p>
      </dgm:t>
    </dgm:pt>
    <dgm:pt modelId="{20B06B3C-FC6A-4187-BDCF-6474861D0A3A}" type="sibTrans" cxnId="{B70D0430-FDC5-47A5-A908-D5CC7D7B7F4A}">
      <dgm:prSet/>
      <dgm:spPr/>
      <dgm:t>
        <a:bodyPr/>
        <a:lstStyle/>
        <a:p>
          <a:endParaRPr lang="en-US"/>
        </a:p>
      </dgm:t>
    </dgm:pt>
    <dgm:pt modelId="{3249C6F4-A461-4694-B84F-54423DD26C3A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Allow professors to sign up to teach the offered classes</a:t>
          </a:r>
        </a:p>
      </dgm:t>
    </dgm:pt>
    <dgm:pt modelId="{516A3E25-09B9-4312-8CED-B266194AC187}" type="parTrans" cxnId="{7FEBA997-FF2B-469C-B157-B699EB1B73AA}">
      <dgm:prSet/>
      <dgm:spPr/>
      <dgm:t>
        <a:bodyPr/>
        <a:lstStyle/>
        <a:p>
          <a:endParaRPr lang="en-US"/>
        </a:p>
      </dgm:t>
    </dgm:pt>
    <dgm:pt modelId="{A6F6FF94-F2FF-478D-8BA0-99D68E842B89}" type="sibTrans" cxnId="{7FEBA997-FF2B-469C-B157-B699EB1B73AA}">
      <dgm:prSet/>
      <dgm:spPr/>
      <dgm:t>
        <a:bodyPr/>
        <a:lstStyle/>
        <a:p>
          <a:endParaRPr lang="en-US"/>
        </a:p>
      </dgm:t>
    </dgm:pt>
    <dgm:pt modelId="{A7147703-30DC-4880-9A17-F863847D86D7}" type="pres">
      <dgm:prSet presAssocID="{A2650A08-33EE-460E-8486-82151B657F4D}" presName="root" presStyleCnt="0">
        <dgm:presLayoutVars>
          <dgm:dir/>
          <dgm:resizeHandles val="exact"/>
        </dgm:presLayoutVars>
      </dgm:prSet>
      <dgm:spPr/>
    </dgm:pt>
    <dgm:pt modelId="{42DFD373-AD9F-4801-AA00-C3809614F34A}" type="pres">
      <dgm:prSet presAssocID="{6A2E4CE2-ABF2-4312-99EB-AAB085E14F6B}" presName="compNode" presStyleCnt="0"/>
      <dgm:spPr/>
    </dgm:pt>
    <dgm:pt modelId="{AF31B806-DDD0-4C84-B78D-26F1D709165C}" type="pres">
      <dgm:prSet presAssocID="{6A2E4CE2-ABF2-4312-99EB-AAB085E14F6B}" presName="bgRect" presStyleLbl="bgShp" presStyleIdx="0" presStyleCnt="3"/>
      <dgm:spPr/>
    </dgm:pt>
    <dgm:pt modelId="{1F40A273-E25A-4B0C-BBDE-1D216DFE8526}" type="pres">
      <dgm:prSet presAssocID="{6A2E4CE2-ABF2-4312-99EB-AAB085E14F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E804413-CEC8-40FA-B34B-6DCF695A3367}" type="pres">
      <dgm:prSet presAssocID="{6A2E4CE2-ABF2-4312-99EB-AAB085E14F6B}" presName="spaceRect" presStyleCnt="0"/>
      <dgm:spPr/>
    </dgm:pt>
    <dgm:pt modelId="{3388E353-6826-46AF-937F-E7E682AE8F85}" type="pres">
      <dgm:prSet presAssocID="{6A2E4CE2-ABF2-4312-99EB-AAB085E14F6B}" presName="parTx" presStyleLbl="revTx" presStyleIdx="0" presStyleCnt="3">
        <dgm:presLayoutVars>
          <dgm:chMax val="0"/>
          <dgm:chPref val="0"/>
        </dgm:presLayoutVars>
      </dgm:prSet>
      <dgm:spPr/>
    </dgm:pt>
    <dgm:pt modelId="{FCB5C21F-5C76-4CCA-B78A-BAD21BEED062}" type="pres">
      <dgm:prSet presAssocID="{6DE1C7A5-0835-4B29-8381-34FDC1A5F1DB}" presName="sibTrans" presStyleCnt="0"/>
      <dgm:spPr/>
    </dgm:pt>
    <dgm:pt modelId="{A74874A2-C696-433D-9B3A-AF1FB8E7586D}" type="pres">
      <dgm:prSet presAssocID="{4E1A1F65-861F-46DB-BD13-412DFE48F3AF}" presName="compNode" presStyleCnt="0"/>
      <dgm:spPr/>
    </dgm:pt>
    <dgm:pt modelId="{B4BBEDBE-A4B3-40DF-9199-AE51CA1D51A4}" type="pres">
      <dgm:prSet presAssocID="{4E1A1F65-861F-46DB-BD13-412DFE48F3AF}" presName="bgRect" presStyleLbl="bgShp" presStyleIdx="1" presStyleCnt="3"/>
      <dgm:spPr/>
    </dgm:pt>
    <dgm:pt modelId="{5F064047-5101-4D4A-9C73-92F2A995F96E}" type="pres">
      <dgm:prSet presAssocID="{4E1A1F65-861F-46DB-BD13-412DFE48F3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5C8B127B-5765-4341-832B-0E27505316CE}" type="pres">
      <dgm:prSet presAssocID="{4E1A1F65-861F-46DB-BD13-412DFE48F3AF}" presName="spaceRect" presStyleCnt="0"/>
      <dgm:spPr/>
    </dgm:pt>
    <dgm:pt modelId="{8DC33E63-B09F-41DA-8EC9-B3F4A1BEF94F}" type="pres">
      <dgm:prSet presAssocID="{4E1A1F65-861F-46DB-BD13-412DFE48F3AF}" presName="parTx" presStyleLbl="revTx" presStyleIdx="1" presStyleCnt="3">
        <dgm:presLayoutVars>
          <dgm:chMax val="0"/>
          <dgm:chPref val="0"/>
        </dgm:presLayoutVars>
      </dgm:prSet>
      <dgm:spPr/>
    </dgm:pt>
    <dgm:pt modelId="{8842BB59-58A6-4B2F-92C9-A73692D6CF26}" type="pres">
      <dgm:prSet presAssocID="{20B06B3C-FC6A-4187-BDCF-6474861D0A3A}" presName="sibTrans" presStyleCnt="0"/>
      <dgm:spPr/>
    </dgm:pt>
    <dgm:pt modelId="{A5107A85-F5B3-4109-906D-83A0E7136A6E}" type="pres">
      <dgm:prSet presAssocID="{3249C6F4-A461-4694-B84F-54423DD26C3A}" presName="compNode" presStyleCnt="0"/>
      <dgm:spPr/>
    </dgm:pt>
    <dgm:pt modelId="{13C4962E-3366-4249-B346-A2DA54AEEBF2}" type="pres">
      <dgm:prSet presAssocID="{3249C6F4-A461-4694-B84F-54423DD26C3A}" presName="bgRect" presStyleLbl="bgShp" presStyleIdx="2" presStyleCnt="3"/>
      <dgm:spPr/>
    </dgm:pt>
    <dgm:pt modelId="{96B5B739-2DED-4EA8-95D5-4D6DC370AD49}" type="pres">
      <dgm:prSet presAssocID="{3249C6F4-A461-4694-B84F-54423DD26C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B6D7914-D693-4E3F-808C-A266F4A0E567}" type="pres">
      <dgm:prSet presAssocID="{3249C6F4-A461-4694-B84F-54423DD26C3A}" presName="spaceRect" presStyleCnt="0"/>
      <dgm:spPr/>
    </dgm:pt>
    <dgm:pt modelId="{8536F5A4-67E7-4F16-87FA-F3A92A7C89AF}" type="pres">
      <dgm:prSet presAssocID="{3249C6F4-A461-4694-B84F-54423DD26C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0D0430-FDC5-47A5-A908-D5CC7D7B7F4A}" srcId="{A2650A08-33EE-460E-8486-82151B657F4D}" destId="{4E1A1F65-861F-46DB-BD13-412DFE48F3AF}" srcOrd="1" destOrd="0" parTransId="{B93FA800-70A0-4D62-A152-CBAE2F1A5961}" sibTransId="{20B06B3C-FC6A-4187-BDCF-6474861D0A3A}"/>
    <dgm:cxn modelId="{A5C68E8A-7BAD-4346-9A8C-06D4529F4FFF}" type="presOf" srcId="{A2650A08-33EE-460E-8486-82151B657F4D}" destId="{A7147703-30DC-4880-9A17-F863847D86D7}" srcOrd="0" destOrd="0" presId="urn:microsoft.com/office/officeart/2018/2/layout/IconVerticalSolidList"/>
    <dgm:cxn modelId="{7FEBA997-FF2B-469C-B157-B699EB1B73AA}" srcId="{A2650A08-33EE-460E-8486-82151B657F4D}" destId="{3249C6F4-A461-4694-B84F-54423DD26C3A}" srcOrd="2" destOrd="0" parTransId="{516A3E25-09B9-4312-8CED-B266194AC187}" sibTransId="{A6F6FF94-F2FF-478D-8BA0-99D68E842B89}"/>
    <dgm:cxn modelId="{E1C0BDC7-6F70-47FA-A616-7FBBF689CF9E}" type="presOf" srcId="{6A2E4CE2-ABF2-4312-99EB-AAB085E14F6B}" destId="{3388E353-6826-46AF-937F-E7E682AE8F85}" srcOrd="0" destOrd="0" presId="urn:microsoft.com/office/officeart/2018/2/layout/IconVerticalSolidList"/>
    <dgm:cxn modelId="{F80076CC-C6FF-4247-BC59-163014565606}" type="presOf" srcId="{4E1A1F65-861F-46DB-BD13-412DFE48F3AF}" destId="{8DC33E63-B09F-41DA-8EC9-B3F4A1BEF94F}" srcOrd="0" destOrd="0" presId="urn:microsoft.com/office/officeart/2018/2/layout/IconVerticalSolidList"/>
    <dgm:cxn modelId="{0918CBDC-334E-4184-9390-EB00D665AB07}" srcId="{A2650A08-33EE-460E-8486-82151B657F4D}" destId="{6A2E4CE2-ABF2-4312-99EB-AAB085E14F6B}" srcOrd="0" destOrd="0" parTransId="{EBC380D2-B8A8-4C31-8E68-3B7932AB28A3}" sibTransId="{6DE1C7A5-0835-4B29-8381-34FDC1A5F1DB}"/>
    <dgm:cxn modelId="{CD8B40E6-B56D-4270-A2AF-FA2DBC67E540}" type="presOf" srcId="{3249C6F4-A461-4694-B84F-54423DD26C3A}" destId="{8536F5A4-67E7-4F16-87FA-F3A92A7C89AF}" srcOrd="0" destOrd="0" presId="urn:microsoft.com/office/officeart/2018/2/layout/IconVerticalSolidList"/>
    <dgm:cxn modelId="{629EA850-54E2-40D4-B404-D31BC8AF7747}" type="presParOf" srcId="{A7147703-30DC-4880-9A17-F863847D86D7}" destId="{42DFD373-AD9F-4801-AA00-C3809614F34A}" srcOrd="0" destOrd="0" presId="urn:microsoft.com/office/officeart/2018/2/layout/IconVerticalSolidList"/>
    <dgm:cxn modelId="{E6005C96-4058-40E7-8552-26A85CF2DAD7}" type="presParOf" srcId="{42DFD373-AD9F-4801-AA00-C3809614F34A}" destId="{AF31B806-DDD0-4C84-B78D-26F1D709165C}" srcOrd="0" destOrd="0" presId="urn:microsoft.com/office/officeart/2018/2/layout/IconVerticalSolidList"/>
    <dgm:cxn modelId="{0334AB14-3D2E-4F4C-9F89-BB5F64BEC8F0}" type="presParOf" srcId="{42DFD373-AD9F-4801-AA00-C3809614F34A}" destId="{1F40A273-E25A-4B0C-BBDE-1D216DFE8526}" srcOrd="1" destOrd="0" presId="urn:microsoft.com/office/officeart/2018/2/layout/IconVerticalSolidList"/>
    <dgm:cxn modelId="{9C708B49-2D4B-4721-9A55-3AAFBB1B9567}" type="presParOf" srcId="{42DFD373-AD9F-4801-AA00-C3809614F34A}" destId="{8E804413-CEC8-40FA-B34B-6DCF695A3367}" srcOrd="2" destOrd="0" presId="urn:microsoft.com/office/officeart/2018/2/layout/IconVerticalSolidList"/>
    <dgm:cxn modelId="{E7FA2AC7-7D55-4CD8-89D7-1F200CAE85E6}" type="presParOf" srcId="{42DFD373-AD9F-4801-AA00-C3809614F34A}" destId="{3388E353-6826-46AF-937F-E7E682AE8F85}" srcOrd="3" destOrd="0" presId="urn:microsoft.com/office/officeart/2018/2/layout/IconVerticalSolidList"/>
    <dgm:cxn modelId="{50834D58-317D-4C35-B4DC-512887C6489A}" type="presParOf" srcId="{A7147703-30DC-4880-9A17-F863847D86D7}" destId="{FCB5C21F-5C76-4CCA-B78A-BAD21BEED062}" srcOrd="1" destOrd="0" presId="urn:microsoft.com/office/officeart/2018/2/layout/IconVerticalSolidList"/>
    <dgm:cxn modelId="{8AB22246-1EFF-4DAF-8A63-49C7997A1AE6}" type="presParOf" srcId="{A7147703-30DC-4880-9A17-F863847D86D7}" destId="{A74874A2-C696-433D-9B3A-AF1FB8E7586D}" srcOrd="2" destOrd="0" presId="urn:microsoft.com/office/officeart/2018/2/layout/IconVerticalSolidList"/>
    <dgm:cxn modelId="{D6E9586A-CD7C-4E1B-8DC1-C004F5D09CEE}" type="presParOf" srcId="{A74874A2-C696-433D-9B3A-AF1FB8E7586D}" destId="{B4BBEDBE-A4B3-40DF-9199-AE51CA1D51A4}" srcOrd="0" destOrd="0" presId="urn:microsoft.com/office/officeart/2018/2/layout/IconVerticalSolidList"/>
    <dgm:cxn modelId="{9E09DEA0-5E28-4F57-BB24-C74319170E61}" type="presParOf" srcId="{A74874A2-C696-433D-9B3A-AF1FB8E7586D}" destId="{5F064047-5101-4D4A-9C73-92F2A995F96E}" srcOrd="1" destOrd="0" presId="urn:microsoft.com/office/officeart/2018/2/layout/IconVerticalSolidList"/>
    <dgm:cxn modelId="{1E5F282B-99D3-4F4A-ACCA-207537F58171}" type="presParOf" srcId="{A74874A2-C696-433D-9B3A-AF1FB8E7586D}" destId="{5C8B127B-5765-4341-832B-0E27505316CE}" srcOrd="2" destOrd="0" presId="urn:microsoft.com/office/officeart/2018/2/layout/IconVerticalSolidList"/>
    <dgm:cxn modelId="{21330387-7568-4822-A9BD-3D6D47533208}" type="presParOf" srcId="{A74874A2-C696-433D-9B3A-AF1FB8E7586D}" destId="{8DC33E63-B09F-41DA-8EC9-B3F4A1BEF94F}" srcOrd="3" destOrd="0" presId="urn:microsoft.com/office/officeart/2018/2/layout/IconVerticalSolidList"/>
    <dgm:cxn modelId="{059A6B8C-BE76-4E7C-818B-06517BCCF49A}" type="presParOf" srcId="{A7147703-30DC-4880-9A17-F863847D86D7}" destId="{8842BB59-58A6-4B2F-92C9-A73692D6CF26}" srcOrd="3" destOrd="0" presId="urn:microsoft.com/office/officeart/2018/2/layout/IconVerticalSolidList"/>
    <dgm:cxn modelId="{459C1A4A-A5B4-41A6-A1B5-04AB0F586D67}" type="presParOf" srcId="{A7147703-30DC-4880-9A17-F863847D86D7}" destId="{A5107A85-F5B3-4109-906D-83A0E7136A6E}" srcOrd="4" destOrd="0" presId="urn:microsoft.com/office/officeart/2018/2/layout/IconVerticalSolidList"/>
    <dgm:cxn modelId="{0B8766C0-D237-46CA-AEA8-222D9B828096}" type="presParOf" srcId="{A5107A85-F5B3-4109-906D-83A0E7136A6E}" destId="{13C4962E-3366-4249-B346-A2DA54AEEBF2}" srcOrd="0" destOrd="0" presId="urn:microsoft.com/office/officeart/2018/2/layout/IconVerticalSolidList"/>
    <dgm:cxn modelId="{D5D34E65-E12E-4804-A610-7305CB756FCE}" type="presParOf" srcId="{A5107A85-F5B3-4109-906D-83A0E7136A6E}" destId="{96B5B739-2DED-4EA8-95D5-4D6DC370AD49}" srcOrd="1" destOrd="0" presId="urn:microsoft.com/office/officeart/2018/2/layout/IconVerticalSolidList"/>
    <dgm:cxn modelId="{6AC11F9B-2791-40D9-B16B-7DB4D4A6B7CF}" type="presParOf" srcId="{A5107A85-F5B3-4109-906D-83A0E7136A6E}" destId="{0B6D7914-D693-4E3F-808C-A266F4A0E567}" srcOrd="2" destOrd="0" presId="urn:microsoft.com/office/officeart/2018/2/layout/IconVerticalSolidList"/>
    <dgm:cxn modelId="{270BE141-9A44-4E16-B478-479A72EA7590}" type="presParOf" srcId="{A5107A85-F5B3-4109-906D-83A0E7136A6E}" destId="{8536F5A4-67E7-4F16-87FA-F3A92A7C89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7A49BF-E766-4FB9-9665-8A4C73D6F8BA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1E6AD0-4D81-4BCA-A326-C4A55DF0F402}">
      <dgm:prSet/>
      <dgm:spPr/>
      <dgm:t>
        <a:bodyPr/>
        <a:lstStyle/>
        <a:p>
          <a:r>
            <a:rPr lang="en-US" dirty="0">
              <a:latin typeface="+mj-lt"/>
            </a:rPr>
            <a:t>The main landing page has register and login functions only, until a user registers themselves and logs in</a:t>
          </a:r>
        </a:p>
      </dgm:t>
    </dgm:pt>
    <dgm:pt modelId="{307FD1D4-884D-4F39-94EB-701229049183}" type="parTrans" cxnId="{CF9C5C32-AC61-41A9-96BC-59E309F27293}">
      <dgm:prSet/>
      <dgm:spPr/>
      <dgm:t>
        <a:bodyPr/>
        <a:lstStyle/>
        <a:p>
          <a:endParaRPr lang="en-US"/>
        </a:p>
      </dgm:t>
    </dgm:pt>
    <dgm:pt modelId="{27C3801E-38AF-4AC5-A237-1BD3D9D2E587}" type="sibTrans" cxnId="{CF9C5C32-AC61-41A9-96BC-59E309F27293}">
      <dgm:prSet/>
      <dgm:spPr/>
      <dgm:t>
        <a:bodyPr/>
        <a:lstStyle/>
        <a:p>
          <a:endParaRPr lang="en-US"/>
        </a:p>
      </dgm:t>
    </dgm:pt>
    <dgm:pt modelId="{B2601F91-CDFB-4CE7-A224-B551C0162C7D}">
      <dgm:prSet/>
      <dgm:spPr/>
      <dgm:t>
        <a:bodyPr/>
        <a:lstStyle/>
        <a:p>
          <a:r>
            <a:rPr lang="en-US" dirty="0">
              <a:latin typeface="+mj-lt"/>
            </a:rPr>
            <a:t>Once logged in, the landing page menu changes</a:t>
          </a:r>
        </a:p>
      </dgm:t>
    </dgm:pt>
    <dgm:pt modelId="{CB9614E1-FD28-4E81-95B1-B5BCD782EC33}" type="parTrans" cxnId="{78BA1555-D60B-48C7-9EB3-1F1196018FAB}">
      <dgm:prSet/>
      <dgm:spPr/>
      <dgm:t>
        <a:bodyPr/>
        <a:lstStyle/>
        <a:p>
          <a:endParaRPr lang="en-US"/>
        </a:p>
      </dgm:t>
    </dgm:pt>
    <dgm:pt modelId="{EDA3B1A2-397F-4C69-B013-A6CAD722F3EE}" type="sibTrans" cxnId="{78BA1555-D60B-48C7-9EB3-1F1196018FAB}">
      <dgm:prSet/>
      <dgm:spPr/>
      <dgm:t>
        <a:bodyPr/>
        <a:lstStyle/>
        <a:p>
          <a:endParaRPr lang="en-US"/>
        </a:p>
      </dgm:t>
    </dgm:pt>
    <dgm:pt modelId="{65FFABA1-C941-4FBF-9D06-D3DC14EF166E}">
      <dgm:prSet/>
      <dgm:spPr/>
      <dgm:t>
        <a:bodyPr/>
        <a:lstStyle/>
        <a:p>
          <a:r>
            <a:rPr lang="en-US" dirty="0">
              <a:latin typeface="+mj-lt"/>
            </a:rPr>
            <a:t>Can now see what the logged in user is currently registered for, as well as allowed to register for more</a:t>
          </a:r>
        </a:p>
      </dgm:t>
    </dgm:pt>
    <dgm:pt modelId="{AFD9F83B-CD46-454C-B715-EAD2EE9DC443}" type="parTrans" cxnId="{9663ACDE-3563-4C1D-915D-94D1CDA91F6D}">
      <dgm:prSet/>
      <dgm:spPr/>
      <dgm:t>
        <a:bodyPr/>
        <a:lstStyle/>
        <a:p>
          <a:endParaRPr lang="en-US"/>
        </a:p>
      </dgm:t>
    </dgm:pt>
    <dgm:pt modelId="{DD060799-88E6-4519-9057-1C575845AA71}" type="sibTrans" cxnId="{9663ACDE-3563-4C1D-915D-94D1CDA91F6D}">
      <dgm:prSet/>
      <dgm:spPr/>
      <dgm:t>
        <a:bodyPr/>
        <a:lstStyle/>
        <a:p>
          <a:endParaRPr lang="en-US"/>
        </a:p>
      </dgm:t>
    </dgm:pt>
    <dgm:pt modelId="{349B77FB-BD99-904A-80B7-C04ECC921A77}" type="pres">
      <dgm:prSet presAssocID="{667A49BF-E766-4FB9-9665-8A4C73D6F8BA}" presName="outerComposite" presStyleCnt="0">
        <dgm:presLayoutVars>
          <dgm:chMax val="5"/>
          <dgm:dir/>
          <dgm:resizeHandles val="exact"/>
        </dgm:presLayoutVars>
      </dgm:prSet>
      <dgm:spPr/>
    </dgm:pt>
    <dgm:pt modelId="{BEDE149E-EAA8-C742-897D-E3921996ED33}" type="pres">
      <dgm:prSet presAssocID="{667A49BF-E766-4FB9-9665-8A4C73D6F8BA}" presName="dummyMaxCanvas" presStyleCnt="0">
        <dgm:presLayoutVars/>
      </dgm:prSet>
      <dgm:spPr/>
    </dgm:pt>
    <dgm:pt modelId="{33A5AF2C-F5F1-8540-8F3D-18BD9A95F8C2}" type="pres">
      <dgm:prSet presAssocID="{667A49BF-E766-4FB9-9665-8A4C73D6F8BA}" presName="ThreeNodes_1" presStyleLbl="node1" presStyleIdx="0" presStyleCnt="3">
        <dgm:presLayoutVars>
          <dgm:bulletEnabled val="1"/>
        </dgm:presLayoutVars>
      </dgm:prSet>
      <dgm:spPr/>
    </dgm:pt>
    <dgm:pt modelId="{30B64803-3D83-7B49-98DD-A778B2FBE716}" type="pres">
      <dgm:prSet presAssocID="{667A49BF-E766-4FB9-9665-8A4C73D6F8BA}" presName="ThreeNodes_2" presStyleLbl="node1" presStyleIdx="1" presStyleCnt="3">
        <dgm:presLayoutVars>
          <dgm:bulletEnabled val="1"/>
        </dgm:presLayoutVars>
      </dgm:prSet>
      <dgm:spPr/>
    </dgm:pt>
    <dgm:pt modelId="{F842CB26-BB3E-BF41-A334-DF9CC2441D62}" type="pres">
      <dgm:prSet presAssocID="{667A49BF-E766-4FB9-9665-8A4C73D6F8BA}" presName="ThreeNodes_3" presStyleLbl="node1" presStyleIdx="2" presStyleCnt="3">
        <dgm:presLayoutVars>
          <dgm:bulletEnabled val="1"/>
        </dgm:presLayoutVars>
      </dgm:prSet>
      <dgm:spPr/>
    </dgm:pt>
    <dgm:pt modelId="{F04556DE-D856-1646-8DC8-A43D073CB263}" type="pres">
      <dgm:prSet presAssocID="{667A49BF-E766-4FB9-9665-8A4C73D6F8BA}" presName="ThreeConn_1-2" presStyleLbl="fgAccFollowNode1" presStyleIdx="0" presStyleCnt="2">
        <dgm:presLayoutVars>
          <dgm:bulletEnabled val="1"/>
        </dgm:presLayoutVars>
      </dgm:prSet>
      <dgm:spPr/>
    </dgm:pt>
    <dgm:pt modelId="{4A19E7F8-6B13-5F44-953C-12B69D9BE0E8}" type="pres">
      <dgm:prSet presAssocID="{667A49BF-E766-4FB9-9665-8A4C73D6F8BA}" presName="ThreeConn_2-3" presStyleLbl="fgAccFollowNode1" presStyleIdx="1" presStyleCnt="2">
        <dgm:presLayoutVars>
          <dgm:bulletEnabled val="1"/>
        </dgm:presLayoutVars>
      </dgm:prSet>
      <dgm:spPr/>
    </dgm:pt>
    <dgm:pt modelId="{93A99905-A136-BE40-B7BD-6A3964B9BF54}" type="pres">
      <dgm:prSet presAssocID="{667A49BF-E766-4FB9-9665-8A4C73D6F8BA}" presName="ThreeNodes_1_text" presStyleLbl="node1" presStyleIdx="2" presStyleCnt="3">
        <dgm:presLayoutVars>
          <dgm:bulletEnabled val="1"/>
        </dgm:presLayoutVars>
      </dgm:prSet>
      <dgm:spPr/>
    </dgm:pt>
    <dgm:pt modelId="{DC7F2EA3-8C1D-0245-806F-AC5948059919}" type="pres">
      <dgm:prSet presAssocID="{667A49BF-E766-4FB9-9665-8A4C73D6F8BA}" presName="ThreeNodes_2_text" presStyleLbl="node1" presStyleIdx="2" presStyleCnt="3">
        <dgm:presLayoutVars>
          <dgm:bulletEnabled val="1"/>
        </dgm:presLayoutVars>
      </dgm:prSet>
      <dgm:spPr/>
    </dgm:pt>
    <dgm:pt modelId="{EB45A931-CE43-0547-B41B-EB76F4D0A6AE}" type="pres">
      <dgm:prSet presAssocID="{667A49BF-E766-4FB9-9665-8A4C73D6F8B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817BF18-9713-BC4F-A580-64F19E4CFAA7}" type="presOf" srcId="{667A49BF-E766-4FB9-9665-8A4C73D6F8BA}" destId="{349B77FB-BD99-904A-80B7-C04ECC921A77}" srcOrd="0" destOrd="0" presId="urn:microsoft.com/office/officeart/2005/8/layout/vProcess5"/>
    <dgm:cxn modelId="{22807223-CFE4-D648-A649-7B744193781A}" type="presOf" srcId="{EDA3B1A2-397F-4C69-B013-A6CAD722F3EE}" destId="{4A19E7F8-6B13-5F44-953C-12B69D9BE0E8}" srcOrd="0" destOrd="0" presId="urn:microsoft.com/office/officeart/2005/8/layout/vProcess5"/>
    <dgm:cxn modelId="{CF9C5C32-AC61-41A9-96BC-59E309F27293}" srcId="{667A49BF-E766-4FB9-9665-8A4C73D6F8BA}" destId="{CD1E6AD0-4D81-4BCA-A326-C4A55DF0F402}" srcOrd="0" destOrd="0" parTransId="{307FD1D4-884D-4F39-94EB-701229049183}" sibTransId="{27C3801E-38AF-4AC5-A237-1BD3D9D2E587}"/>
    <dgm:cxn modelId="{78BA1555-D60B-48C7-9EB3-1F1196018FAB}" srcId="{667A49BF-E766-4FB9-9665-8A4C73D6F8BA}" destId="{B2601F91-CDFB-4CE7-A224-B551C0162C7D}" srcOrd="1" destOrd="0" parTransId="{CB9614E1-FD28-4E81-95B1-B5BCD782EC33}" sibTransId="{EDA3B1A2-397F-4C69-B013-A6CAD722F3EE}"/>
    <dgm:cxn modelId="{73EB878D-769A-8849-AFB2-766690859D79}" type="presOf" srcId="{CD1E6AD0-4D81-4BCA-A326-C4A55DF0F402}" destId="{93A99905-A136-BE40-B7BD-6A3964B9BF54}" srcOrd="1" destOrd="0" presId="urn:microsoft.com/office/officeart/2005/8/layout/vProcess5"/>
    <dgm:cxn modelId="{76478A8F-34F3-0949-A207-517A5CE94B54}" type="presOf" srcId="{65FFABA1-C941-4FBF-9D06-D3DC14EF166E}" destId="{EB45A931-CE43-0547-B41B-EB76F4D0A6AE}" srcOrd="1" destOrd="0" presId="urn:microsoft.com/office/officeart/2005/8/layout/vProcess5"/>
    <dgm:cxn modelId="{5E10EE8F-99DA-2147-B36C-FBB7496F87FD}" type="presOf" srcId="{B2601F91-CDFB-4CE7-A224-B551C0162C7D}" destId="{DC7F2EA3-8C1D-0245-806F-AC5948059919}" srcOrd="1" destOrd="0" presId="urn:microsoft.com/office/officeart/2005/8/layout/vProcess5"/>
    <dgm:cxn modelId="{D7FBC89C-B8E6-F746-8EF5-D294BB6BADD2}" type="presOf" srcId="{B2601F91-CDFB-4CE7-A224-B551C0162C7D}" destId="{30B64803-3D83-7B49-98DD-A778B2FBE716}" srcOrd="0" destOrd="0" presId="urn:microsoft.com/office/officeart/2005/8/layout/vProcess5"/>
    <dgm:cxn modelId="{BD2DF8D2-13B0-6F4A-AEFD-510220259398}" type="presOf" srcId="{CD1E6AD0-4D81-4BCA-A326-C4A55DF0F402}" destId="{33A5AF2C-F5F1-8540-8F3D-18BD9A95F8C2}" srcOrd="0" destOrd="0" presId="urn:microsoft.com/office/officeart/2005/8/layout/vProcess5"/>
    <dgm:cxn modelId="{A5AF03D7-CF0B-1F43-A566-824152F89B6F}" type="presOf" srcId="{27C3801E-38AF-4AC5-A237-1BD3D9D2E587}" destId="{F04556DE-D856-1646-8DC8-A43D073CB263}" srcOrd="0" destOrd="0" presId="urn:microsoft.com/office/officeart/2005/8/layout/vProcess5"/>
    <dgm:cxn modelId="{85F24CD8-D212-5E4C-BBE2-C732819CB57C}" type="presOf" srcId="{65FFABA1-C941-4FBF-9D06-D3DC14EF166E}" destId="{F842CB26-BB3E-BF41-A334-DF9CC2441D62}" srcOrd="0" destOrd="0" presId="urn:microsoft.com/office/officeart/2005/8/layout/vProcess5"/>
    <dgm:cxn modelId="{9663ACDE-3563-4C1D-915D-94D1CDA91F6D}" srcId="{667A49BF-E766-4FB9-9665-8A4C73D6F8BA}" destId="{65FFABA1-C941-4FBF-9D06-D3DC14EF166E}" srcOrd="2" destOrd="0" parTransId="{AFD9F83B-CD46-454C-B715-EAD2EE9DC443}" sibTransId="{DD060799-88E6-4519-9057-1C575845AA71}"/>
    <dgm:cxn modelId="{FB6B7B51-7361-F347-AB5B-DCB538ACB8FA}" type="presParOf" srcId="{349B77FB-BD99-904A-80B7-C04ECC921A77}" destId="{BEDE149E-EAA8-C742-897D-E3921996ED33}" srcOrd="0" destOrd="0" presId="urn:microsoft.com/office/officeart/2005/8/layout/vProcess5"/>
    <dgm:cxn modelId="{6FCDC007-A1BD-CD40-AE40-9F45135073AE}" type="presParOf" srcId="{349B77FB-BD99-904A-80B7-C04ECC921A77}" destId="{33A5AF2C-F5F1-8540-8F3D-18BD9A95F8C2}" srcOrd="1" destOrd="0" presId="urn:microsoft.com/office/officeart/2005/8/layout/vProcess5"/>
    <dgm:cxn modelId="{2889C3C5-6C2C-E641-95B9-E5A808C76DF3}" type="presParOf" srcId="{349B77FB-BD99-904A-80B7-C04ECC921A77}" destId="{30B64803-3D83-7B49-98DD-A778B2FBE716}" srcOrd="2" destOrd="0" presId="urn:microsoft.com/office/officeart/2005/8/layout/vProcess5"/>
    <dgm:cxn modelId="{94596CEB-C537-5A4A-9919-B8117E5A50F8}" type="presParOf" srcId="{349B77FB-BD99-904A-80B7-C04ECC921A77}" destId="{F842CB26-BB3E-BF41-A334-DF9CC2441D62}" srcOrd="3" destOrd="0" presId="urn:microsoft.com/office/officeart/2005/8/layout/vProcess5"/>
    <dgm:cxn modelId="{18B9A787-920E-4042-808D-6E9C7F662717}" type="presParOf" srcId="{349B77FB-BD99-904A-80B7-C04ECC921A77}" destId="{F04556DE-D856-1646-8DC8-A43D073CB263}" srcOrd="4" destOrd="0" presId="urn:microsoft.com/office/officeart/2005/8/layout/vProcess5"/>
    <dgm:cxn modelId="{5CA86740-F13A-A04A-97FD-CE1CC066ED9E}" type="presParOf" srcId="{349B77FB-BD99-904A-80B7-C04ECC921A77}" destId="{4A19E7F8-6B13-5F44-953C-12B69D9BE0E8}" srcOrd="5" destOrd="0" presId="urn:microsoft.com/office/officeart/2005/8/layout/vProcess5"/>
    <dgm:cxn modelId="{1B265738-B629-904D-9054-D54D1E5C6A68}" type="presParOf" srcId="{349B77FB-BD99-904A-80B7-C04ECC921A77}" destId="{93A99905-A136-BE40-B7BD-6A3964B9BF54}" srcOrd="6" destOrd="0" presId="urn:microsoft.com/office/officeart/2005/8/layout/vProcess5"/>
    <dgm:cxn modelId="{C9C77EB8-647C-9A46-B511-9B57283C4F49}" type="presParOf" srcId="{349B77FB-BD99-904A-80B7-C04ECC921A77}" destId="{DC7F2EA3-8C1D-0245-806F-AC5948059919}" srcOrd="7" destOrd="0" presId="urn:microsoft.com/office/officeart/2005/8/layout/vProcess5"/>
    <dgm:cxn modelId="{75CDCA55-2E55-8E40-8AE0-1957C79B1A6D}" type="presParOf" srcId="{349B77FB-BD99-904A-80B7-C04ECC921A77}" destId="{EB45A931-CE43-0547-B41B-EB76F4D0A6A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9248C9-730D-40C8-BEDB-83EB178BDD3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C202A-8A01-4574-A6DE-21D1FF21FF15}">
      <dgm:prSet/>
      <dgm:spPr/>
      <dgm:t>
        <a:bodyPr/>
        <a:lstStyle/>
        <a:p>
          <a:r>
            <a:rPr lang="en-US" dirty="0">
              <a:latin typeface="+mj-lt"/>
            </a:rPr>
            <a:t>Used MySQL and administration is performed via phpMyAdmin</a:t>
          </a:r>
        </a:p>
      </dgm:t>
    </dgm:pt>
    <dgm:pt modelId="{2C4A4F8A-5FC1-447F-912F-5366406C8456}" type="parTrans" cxnId="{69365251-F469-40B6-B570-AADF00E377F3}">
      <dgm:prSet/>
      <dgm:spPr/>
      <dgm:t>
        <a:bodyPr/>
        <a:lstStyle/>
        <a:p>
          <a:endParaRPr lang="en-US"/>
        </a:p>
      </dgm:t>
    </dgm:pt>
    <dgm:pt modelId="{A4526250-C117-4E6F-9D9E-0AA5E891F9DF}" type="sibTrans" cxnId="{69365251-F469-40B6-B570-AADF00E377F3}">
      <dgm:prSet/>
      <dgm:spPr/>
      <dgm:t>
        <a:bodyPr/>
        <a:lstStyle/>
        <a:p>
          <a:endParaRPr lang="en-US"/>
        </a:p>
      </dgm:t>
    </dgm:pt>
    <dgm:pt modelId="{11FA474E-244C-4F5C-A031-EE45D67D6E97}">
      <dgm:prSet/>
      <dgm:spPr/>
      <dgm:t>
        <a:bodyPr/>
        <a:lstStyle/>
        <a:p>
          <a:r>
            <a:rPr lang="en-US" dirty="0">
              <a:latin typeface="+mj-lt"/>
            </a:rPr>
            <a:t>Primary keys to ensure no duplicates, and indexes for performance when </a:t>
          </a:r>
          <a:r>
            <a:rPr lang="en-US" dirty="0" err="1">
              <a:latin typeface="+mj-lt"/>
            </a:rPr>
            <a:t>JOIN’ing</a:t>
          </a:r>
          <a:r>
            <a:rPr lang="en-US" dirty="0">
              <a:latin typeface="+mj-lt"/>
            </a:rPr>
            <a:t> to other tables </a:t>
          </a:r>
        </a:p>
      </dgm:t>
    </dgm:pt>
    <dgm:pt modelId="{B4DE76A8-2958-4F16-899C-860EDF4000F0}" type="parTrans" cxnId="{FD685E0E-CDE7-4E19-952E-DC10D4525CBC}">
      <dgm:prSet/>
      <dgm:spPr/>
      <dgm:t>
        <a:bodyPr/>
        <a:lstStyle/>
        <a:p>
          <a:endParaRPr lang="en-US"/>
        </a:p>
      </dgm:t>
    </dgm:pt>
    <dgm:pt modelId="{28AFF5C1-38D5-4C67-95D9-30C0E98DCEE9}" type="sibTrans" cxnId="{FD685E0E-CDE7-4E19-952E-DC10D4525CBC}">
      <dgm:prSet/>
      <dgm:spPr/>
      <dgm:t>
        <a:bodyPr/>
        <a:lstStyle/>
        <a:p>
          <a:endParaRPr lang="en-US"/>
        </a:p>
      </dgm:t>
    </dgm:pt>
    <dgm:pt modelId="{AE68D1AF-5EAD-4C97-B8A0-E754CB60FEBB}">
      <dgm:prSet/>
      <dgm:spPr/>
      <dgm:t>
        <a:bodyPr/>
        <a:lstStyle/>
        <a:p>
          <a:r>
            <a:rPr lang="en-US" dirty="0">
              <a:latin typeface="+mj-lt"/>
            </a:rPr>
            <a:t>Class registration is as easy as clicking the class hyperlink to register and deregister</a:t>
          </a:r>
        </a:p>
      </dgm:t>
    </dgm:pt>
    <dgm:pt modelId="{1C7FE3C1-EDCF-459D-8FF2-7C34DEAF827C}" type="parTrans" cxnId="{828EA48C-F232-4A32-BE71-C9617AF8AAFA}">
      <dgm:prSet/>
      <dgm:spPr/>
      <dgm:t>
        <a:bodyPr/>
        <a:lstStyle/>
        <a:p>
          <a:endParaRPr lang="en-US"/>
        </a:p>
      </dgm:t>
    </dgm:pt>
    <dgm:pt modelId="{B0B150D2-F08C-4AAD-A76F-52A2B48D386A}" type="sibTrans" cxnId="{828EA48C-F232-4A32-BE71-C9617AF8AAFA}">
      <dgm:prSet/>
      <dgm:spPr/>
      <dgm:t>
        <a:bodyPr/>
        <a:lstStyle/>
        <a:p>
          <a:endParaRPr lang="en-US"/>
        </a:p>
      </dgm:t>
    </dgm:pt>
    <dgm:pt modelId="{6FDD29D8-4F04-7748-A9B0-711ABB9D8308}">
      <dgm:prSet/>
      <dgm:spPr/>
      <dgm:t>
        <a:bodyPr/>
        <a:lstStyle/>
        <a:p>
          <a:r>
            <a:rPr lang="en-US" b="0" i="0" u="none" dirty="0">
              <a:latin typeface="+mj-lt"/>
            </a:rPr>
            <a:t>“Specify a primary key for every table using the most frequently queried column or columns” (MySQL, 2024, para. 1)</a:t>
          </a:r>
          <a:endParaRPr lang="en-US" dirty="0">
            <a:latin typeface="+mj-lt"/>
          </a:endParaRPr>
        </a:p>
      </dgm:t>
    </dgm:pt>
    <dgm:pt modelId="{A9FD13CB-72C6-834F-BBEA-0CCB6CE6CB59}" type="parTrans" cxnId="{AD535DF7-CE53-0C4D-88DB-AFB41F201563}">
      <dgm:prSet/>
      <dgm:spPr/>
      <dgm:t>
        <a:bodyPr/>
        <a:lstStyle/>
        <a:p>
          <a:endParaRPr lang="en-US"/>
        </a:p>
      </dgm:t>
    </dgm:pt>
    <dgm:pt modelId="{0EAF6921-35BE-544B-9AB7-678A5C520EDC}" type="sibTrans" cxnId="{AD535DF7-CE53-0C4D-88DB-AFB41F201563}">
      <dgm:prSet/>
      <dgm:spPr/>
      <dgm:t>
        <a:bodyPr/>
        <a:lstStyle/>
        <a:p>
          <a:endParaRPr lang="en-US"/>
        </a:p>
      </dgm:t>
    </dgm:pt>
    <dgm:pt modelId="{656A374F-1EB4-7242-B0EA-3D02939FE000}" type="pres">
      <dgm:prSet presAssocID="{F09248C9-730D-40C8-BEDB-83EB178BDD39}" presName="vert0" presStyleCnt="0">
        <dgm:presLayoutVars>
          <dgm:dir/>
          <dgm:animOne val="branch"/>
          <dgm:animLvl val="lvl"/>
        </dgm:presLayoutVars>
      </dgm:prSet>
      <dgm:spPr/>
    </dgm:pt>
    <dgm:pt modelId="{EBD02513-8625-5C4F-8F42-3846C49AE16D}" type="pres">
      <dgm:prSet presAssocID="{AD6C202A-8A01-4574-A6DE-21D1FF21FF15}" presName="thickLine" presStyleLbl="alignNode1" presStyleIdx="0" presStyleCnt="4"/>
      <dgm:spPr/>
    </dgm:pt>
    <dgm:pt modelId="{C58A80F1-9A68-AB4F-A059-41F0CCFC5482}" type="pres">
      <dgm:prSet presAssocID="{AD6C202A-8A01-4574-A6DE-21D1FF21FF15}" presName="horz1" presStyleCnt="0"/>
      <dgm:spPr/>
    </dgm:pt>
    <dgm:pt modelId="{E34623B2-C436-BF4A-873A-590AFD75E2E2}" type="pres">
      <dgm:prSet presAssocID="{AD6C202A-8A01-4574-A6DE-21D1FF21FF15}" presName="tx1" presStyleLbl="revTx" presStyleIdx="0" presStyleCnt="4"/>
      <dgm:spPr/>
    </dgm:pt>
    <dgm:pt modelId="{54991237-151B-7440-AEA5-C94C9CC8667C}" type="pres">
      <dgm:prSet presAssocID="{AD6C202A-8A01-4574-A6DE-21D1FF21FF15}" presName="vert1" presStyleCnt="0"/>
      <dgm:spPr/>
    </dgm:pt>
    <dgm:pt modelId="{C78AAA7E-F917-2A48-B60B-90530BCD9EB4}" type="pres">
      <dgm:prSet presAssocID="{11FA474E-244C-4F5C-A031-EE45D67D6E97}" presName="thickLine" presStyleLbl="alignNode1" presStyleIdx="1" presStyleCnt="4"/>
      <dgm:spPr/>
    </dgm:pt>
    <dgm:pt modelId="{CD5D3A49-06EB-6A4F-8BD3-BCEDC2CB99B6}" type="pres">
      <dgm:prSet presAssocID="{11FA474E-244C-4F5C-A031-EE45D67D6E97}" presName="horz1" presStyleCnt="0"/>
      <dgm:spPr/>
    </dgm:pt>
    <dgm:pt modelId="{47E3E130-19A4-3D4B-84C2-7D0985F31A05}" type="pres">
      <dgm:prSet presAssocID="{11FA474E-244C-4F5C-A031-EE45D67D6E97}" presName="tx1" presStyleLbl="revTx" presStyleIdx="1" presStyleCnt="4"/>
      <dgm:spPr/>
    </dgm:pt>
    <dgm:pt modelId="{A6554332-C181-C54A-8C0D-AD1D3B8C535D}" type="pres">
      <dgm:prSet presAssocID="{11FA474E-244C-4F5C-A031-EE45D67D6E97}" presName="vert1" presStyleCnt="0"/>
      <dgm:spPr/>
    </dgm:pt>
    <dgm:pt modelId="{AB2AA0F2-8DE6-9248-A601-2A87E4503946}" type="pres">
      <dgm:prSet presAssocID="{AE68D1AF-5EAD-4C97-B8A0-E754CB60FEBB}" presName="thickLine" presStyleLbl="alignNode1" presStyleIdx="2" presStyleCnt="4"/>
      <dgm:spPr/>
    </dgm:pt>
    <dgm:pt modelId="{C91EBF38-6680-6B4A-87E2-DD7D229C9B81}" type="pres">
      <dgm:prSet presAssocID="{AE68D1AF-5EAD-4C97-B8A0-E754CB60FEBB}" presName="horz1" presStyleCnt="0"/>
      <dgm:spPr/>
    </dgm:pt>
    <dgm:pt modelId="{F5DEBB95-DEA6-EB45-BBD8-AF7E8A3A9CBC}" type="pres">
      <dgm:prSet presAssocID="{AE68D1AF-5EAD-4C97-B8A0-E754CB60FEBB}" presName="tx1" presStyleLbl="revTx" presStyleIdx="2" presStyleCnt="4"/>
      <dgm:spPr/>
    </dgm:pt>
    <dgm:pt modelId="{E5953AD9-FB43-7242-A23E-0FAD9D10D3F7}" type="pres">
      <dgm:prSet presAssocID="{AE68D1AF-5EAD-4C97-B8A0-E754CB60FEBB}" presName="vert1" presStyleCnt="0"/>
      <dgm:spPr/>
    </dgm:pt>
    <dgm:pt modelId="{29F80668-4B14-C047-8701-5D8645D3679F}" type="pres">
      <dgm:prSet presAssocID="{6FDD29D8-4F04-7748-A9B0-711ABB9D8308}" presName="thickLine" presStyleLbl="alignNode1" presStyleIdx="3" presStyleCnt="4"/>
      <dgm:spPr/>
    </dgm:pt>
    <dgm:pt modelId="{8B79FEA9-77E5-B248-BEA9-BEF94BA3831E}" type="pres">
      <dgm:prSet presAssocID="{6FDD29D8-4F04-7748-A9B0-711ABB9D8308}" presName="horz1" presStyleCnt="0"/>
      <dgm:spPr/>
    </dgm:pt>
    <dgm:pt modelId="{9A2E3EEC-7F13-FB49-940D-4C691A094E53}" type="pres">
      <dgm:prSet presAssocID="{6FDD29D8-4F04-7748-A9B0-711ABB9D8308}" presName="tx1" presStyleLbl="revTx" presStyleIdx="3" presStyleCnt="4"/>
      <dgm:spPr/>
    </dgm:pt>
    <dgm:pt modelId="{99189D06-1497-6343-A3B4-ED5F87B995D4}" type="pres">
      <dgm:prSet presAssocID="{6FDD29D8-4F04-7748-A9B0-711ABB9D8308}" presName="vert1" presStyleCnt="0"/>
      <dgm:spPr/>
    </dgm:pt>
  </dgm:ptLst>
  <dgm:cxnLst>
    <dgm:cxn modelId="{FD685E0E-CDE7-4E19-952E-DC10D4525CBC}" srcId="{F09248C9-730D-40C8-BEDB-83EB178BDD39}" destId="{11FA474E-244C-4F5C-A031-EE45D67D6E97}" srcOrd="1" destOrd="0" parTransId="{B4DE76A8-2958-4F16-899C-860EDF4000F0}" sibTransId="{28AFF5C1-38D5-4C67-95D9-30C0E98DCEE9}"/>
    <dgm:cxn modelId="{F3F3ED0E-3853-C940-B9DF-480D7C0AA5CF}" type="presOf" srcId="{F09248C9-730D-40C8-BEDB-83EB178BDD39}" destId="{656A374F-1EB4-7242-B0EA-3D02939FE000}" srcOrd="0" destOrd="0" presId="urn:microsoft.com/office/officeart/2008/layout/LinedList"/>
    <dgm:cxn modelId="{F2CA0D12-3237-8C44-A530-2A62057040A3}" type="presOf" srcId="{6FDD29D8-4F04-7748-A9B0-711ABB9D8308}" destId="{9A2E3EEC-7F13-FB49-940D-4C691A094E53}" srcOrd="0" destOrd="0" presId="urn:microsoft.com/office/officeart/2008/layout/LinedList"/>
    <dgm:cxn modelId="{F05A9240-9CB0-E547-BB5A-65C70248BA3B}" type="presOf" srcId="{AD6C202A-8A01-4574-A6DE-21D1FF21FF15}" destId="{E34623B2-C436-BF4A-873A-590AFD75E2E2}" srcOrd="0" destOrd="0" presId="urn:microsoft.com/office/officeart/2008/layout/LinedList"/>
    <dgm:cxn modelId="{5038E944-4ED6-2945-9C93-930AB7853263}" type="presOf" srcId="{11FA474E-244C-4F5C-A031-EE45D67D6E97}" destId="{47E3E130-19A4-3D4B-84C2-7D0985F31A05}" srcOrd="0" destOrd="0" presId="urn:microsoft.com/office/officeart/2008/layout/LinedList"/>
    <dgm:cxn modelId="{69365251-F469-40B6-B570-AADF00E377F3}" srcId="{F09248C9-730D-40C8-BEDB-83EB178BDD39}" destId="{AD6C202A-8A01-4574-A6DE-21D1FF21FF15}" srcOrd="0" destOrd="0" parTransId="{2C4A4F8A-5FC1-447F-912F-5366406C8456}" sibTransId="{A4526250-C117-4E6F-9D9E-0AA5E891F9DF}"/>
    <dgm:cxn modelId="{828EA48C-F232-4A32-BE71-C9617AF8AAFA}" srcId="{F09248C9-730D-40C8-BEDB-83EB178BDD39}" destId="{AE68D1AF-5EAD-4C97-B8A0-E754CB60FEBB}" srcOrd="2" destOrd="0" parTransId="{1C7FE3C1-EDCF-459D-8FF2-7C34DEAF827C}" sibTransId="{B0B150D2-F08C-4AAD-A76F-52A2B48D386A}"/>
    <dgm:cxn modelId="{2D7F029B-56F0-FB40-BF43-552E4D825E9C}" type="presOf" srcId="{AE68D1AF-5EAD-4C97-B8A0-E754CB60FEBB}" destId="{F5DEBB95-DEA6-EB45-BBD8-AF7E8A3A9CBC}" srcOrd="0" destOrd="0" presId="urn:microsoft.com/office/officeart/2008/layout/LinedList"/>
    <dgm:cxn modelId="{AD535DF7-CE53-0C4D-88DB-AFB41F201563}" srcId="{F09248C9-730D-40C8-BEDB-83EB178BDD39}" destId="{6FDD29D8-4F04-7748-A9B0-711ABB9D8308}" srcOrd="3" destOrd="0" parTransId="{A9FD13CB-72C6-834F-BBEA-0CCB6CE6CB59}" sibTransId="{0EAF6921-35BE-544B-9AB7-678A5C520EDC}"/>
    <dgm:cxn modelId="{9E79908F-59DC-D14D-AC3C-1335F0C534B1}" type="presParOf" srcId="{656A374F-1EB4-7242-B0EA-3D02939FE000}" destId="{EBD02513-8625-5C4F-8F42-3846C49AE16D}" srcOrd="0" destOrd="0" presId="urn:microsoft.com/office/officeart/2008/layout/LinedList"/>
    <dgm:cxn modelId="{4BA303B1-BCC3-A94B-8D16-70660B2726C7}" type="presParOf" srcId="{656A374F-1EB4-7242-B0EA-3D02939FE000}" destId="{C58A80F1-9A68-AB4F-A059-41F0CCFC5482}" srcOrd="1" destOrd="0" presId="urn:microsoft.com/office/officeart/2008/layout/LinedList"/>
    <dgm:cxn modelId="{C3316BE5-9DC3-FF46-83CF-9409DCB43C14}" type="presParOf" srcId="{C58A80F1-9A68-AB4F-A059-41F0CCFC5482}" destId="{E34623B2-C436-BF4A-873A-590AFD75E2E2}" srcOrd="0" destOrd="0" presId="urn:microsoft.com/office/officeart/2008/layout/LinedList"/>
    <dgm:cxn modelId="{032223A1-33B2-BB4B-BE06-6B97120500B8}" type="presParOf" srcId="{C58A80F1-9A68-AB4F-A059-41F0CCFC5482}" destId="{54991237-151B-7440-AEA5-C94C9CC8667C}" srcOrd="1" destOrd="0" presId="urn:microsoft.com/office/officeart/2008/layout/LinedList"/>
    <dgm:cxn modelId="{2F08389C-8B26-3244-BCC0-AC36353C439C}" type="presParOf" srcId="{656A374F-1EB4-7242-B0EA-3D02939FE000}" destId="{C78AAA7E-F917-2A48-B60B-90530BCD9EB4}" srcOrd="2" destOrd="0" presId="urn:microsoft.com/office/officeart/2008/layout/LinedList"/>
    <dgm:cxn modelId="{B427065F-5DA6-9F43-AA93-2D46BDCB1D4C}" type="presParOf" srcId="{656A374F-1EB4-7242-B0EA-3D02939FE000}" destId="{CD5D3A49-06EB-6A4F-8BD3-BCEDC2CB99B6}" srcOrd="3" destOrd="0" presId="urn:microsoft.com/office/officeart/2008/layout/LinedList"/>
    <dgm:cxn modelId="{6136AAA6-9DBA-9D42-8A94-1AE02C1E4E48}" type="presParOf" srcId="{CD5D3A49-06EB-6A4F-8BD3-BCEDC2CB99B6}" destId="{47E3E130-19A4-3D4B-84C2-7D0985F31A05}" srcOrd="0" destOrd="0" presId="urn:microsoft.com/office/officeart/2008/layout/LinedList"/>
    <dgm:cxn modelId="{8745C364-B988-AD4A-8292-441EAAC5C0C9}" type="presParOf" srcId="{CD5D3A49-06EB-6A4F-8BD3-BCEDC2CB99B6}" destId="{A6554332-C181-C54A-8C0D-AD1D3B8C535D}" srcOrd="1" destOrd="0" presId="urn:microsoft.com/office/officeart/2008/layout/LinedList"/>
    <dgm:cxn modelId="{510CD448-685F-F44F-819C-83C31BD04164}" type="presParOf" srcId="{656A374F-1EB4-7242-B0EA-3D02939FE000}" destId="{AB2AA0F2-8DE6-9248-A601-2A87E4503946}" srcOrd="4" destOrd="0" presId="urn:microsoft.com/office/officeart/2008/layout/LinedList"/>
    <dgm:cxn modelId="{39119570-1566-6E48-94F1-A40C2762270D}" type="presParOf" srcId="{656A374F-1EB4-7242-B0EA-3D02939FE000}" destId="{C91EBF38-6680-6B4A-87E2-DD7D229C9B81}" srcOrd="5" destOrd="0" presId="urn:microsoft.com/office/officeart/2008/layout/LinedList"/>
    <dgm:cxn modelId="{4B4A4B99-69CA-F846-9E0B-815A6B75A3FF}" type="presParOf" srcId="{C91EBF38-6680-6B4A-87E2-DD7D229C9B81}" destId="{F5DEBB95-DEA6-EB45-BBD8-AF7E8A3A9CBC}" srcOrd="0" destOrd="0" presId="urn:microsoft.com/office/officeart/2008/layout/LinedList"/>
    <dgm:cxn modelId="{575A875D-F495-3C42-AB6A-C46131DCF0E3}" type="presParOf" srcId="{C91EBF38-6680-6B4A-87E2-DD7D229C9B81}" destId="{E5953AD9-FB43-7242-A23E-0FAD9D10D3F7}" srcOrd="1" destOrd="0" presId="urn:microsoft.com/office/officeart/2008/layout/LinedList"/>
    <dgm:cxn modelId="{1112D87C-B621-F84D-A045-32429BF14F90}" type="presParOf" srcId="{656A374F-1EB4-7242-B0EA-3D02939FE000}" destId="{29F80668-4B14-C047-8701-5D8645D3679F}" srcOrd="6" destOrd="0" presId="urn:microsoft.com/office/officeart/2008/layout/LinedList"/>
    <dgm:cxn modelId="{98451567-1383-5448-8AE0-57D6DDAD1ED0}" type="presParOf" srcId="{656A374F-1EB4-7242-B0EA-3D02939FE000}" destId="{8B79FEA9-77E5-B248-BEA9-BEF94BA3831E}" srcOrd="7" destOrd="0" presId="urn:microsoft.com/office/officeart/2008/layout/LinedList"/>
    <dgm:cxn modelId="{C434701E-A5EA-4E4A-9702-AA8D7A061357}" type="presParOf" srcId="{8B79FEA9-77E5-B248-BEA9-BEF94BA3831E}" destId="{9A2E3EEC-7F13-FB49-940D-4C691A094E53}" srcOrd="0" destOrd="0" presId="urn:microsoft.com/office/officeart/2008/layout/LinedList"/>
    <dgm:cxn modelId="{11C67737-FF9A-B142-8E16-216AFCC2459E}" type="presParOf" srcId="{8B79FEA9-77E5-B248-BEA9-BEF94BA3831E}" destId="{99189D06-1497-6343-A3B4-ED5F87B995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07479-0B90-475F-B7DC-55632453100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232AE-1E5A-41C4-BFF5-C848AAD59967}">
      <dgm:prSet/>
      <dgm:spPr/>
      <dgm:t>
        <a:bodyPr/>
        <a:lstStyle/>
        <a:p>
          <a:r>
            <a:rPr lang="en-US" dirty="0">
              <a:latin typeface="+mj-lt"/>
            </a:rPr>
            <a:t>Standalone class to interface to the database using PHP Document Object (PDO) access</a:t>
          </a:r>
        </a:p>
      </dgm:t>
    </dgm:pt>
    <dgm:pt modelId="{C9C68851-51F7-43A0-AF39-15891D5B2D44}" type="parTrans" cxnId="{FACF520B-41F1-4117-B17E-9D349C04DC6D}">
      <dgm:prSet/>
      <dgm:spPr/>
      <dgm:t>
        <a:bodyPr/>
        <a:lstStyle/>
        <a:p>
          <a:endParaRPr lang="en-US"/>
        </a:p>
      </dgm:t>
    </dgm:pt>
    <dgm:pt modelId="{3564FBD9-7E1D-46A5-8C3C-67A3E68F91B3}" type="sibTrans" cxnId="{FACF520B-41F1-4117-B17E-9D349C04DC6D}">
      <dgm:prSet/>
      <dgm:spPr/>
      <dgm:t>
        <a:bodyPr/>
        <a:lstStyle/>
        <a:p>
          <a:endParaRPr lang="en-US"/>
        </a:p>
      </dgm:t>
    </dgm:pt>
    <dgm:pt modelId="{5D8D8CA1-957C-4457-B59C-CAD5EC863FF5}">
      <dgm:prSet/>
      <dgm:spPr/>
      <dgm:t>
        <a:bodyPr/>
        <a:lstStyle/>
        <a:p>
          <a:r>
            <a:rPr lang="en-US" dirty="0">
              <a:latin typeface="+mj-lt"/>
            </a:rPr>
            <a:t>Created a </a:t>
          </a:r>
          <a:r>
            <a:rPr lang="en-US" dirty="0" err="1">
              <a:latin typeface="+mj-lt"/>
            </a:rPr>
            <a:t>php</a:t>
          </a:r>
          <a:r>
            <a:rPr lang="en-US" dirty="0">
              <a:latin typeface="+mj-lt"/>
            </a:rPr>
            <a:t> file per screen</a:t>
          </a:r>
        </a:p>
      </dgm:t>
    </dgm:pt>
    <dgm:pt modelId="{0BFA10DF-9FEC-4645-9316-0C3720EEF42A}" type="parTrans" cxnId="{D4910F6F-C0B6-4A18-A9C0-D642716043C4}">
      <dgm:prSet/>
      <dgm:spPr/>
      <dgm:t>
        <a:bodyPr/>
        <a:lstStyle/>
        <a:p>
          <a:endParaRPr lang="en-US"/>
        </a:p>
      </dgm:t>
    </dgm:pt>
    <dgm:pt modelId="{C7A79BFF-2586-42ED-AEE5-90236B57EB97}" type="sibTrans" cxnId="{D4910F6F-C0B6-4A18-A9C0-D642716043C4}">
      <dgm:prSet/>
      <dgm:spPr/>
      <dgm:t>
        <a:bodyPr/>
        <a:lstStyle/>
        <a:p>
          <a:endParaRPr lang="en-US"/>
        </a:p>
      </dgm:t>
    </dgm:pt>
    <dgm:pt modelId="{2793A882-8C52-4796-A884-D411D5F4C2F6}">
      <dgm:prSet/>
      <dgm:spPr/>
      <dgm:t>
        <a:bodyPr/>
        <a:lstStyle/>
        <a:p>
          <a:r>
            <a:rPr lang="en-US" dirty="0">
              <a:latin typeface="+mj-lt"/>
            </a:rPr>
            <a:t>When needed, pass data using session variables</a:t>
          </a:r>
        </a:p>
      </dgm:t>
    </dgm:pt>
    <dgm:pt modelId="{68785383-2DF8-45D9-BB98-5AF11B751A7E}" type="parTrans" cxnId="{F94949FC-533F-40BF-8E05-B116E8E464AE}">
      <dgm:prSet/>
      <dgm:spPr/>
      <dgm:t>
        <a:bodyPr/>
        <a:lstStyle/>
        <a:p>
          <a:endParaRPr lang="en-US"/>
        </a:p>
      </dgm:t>
    </dgm:pt>
    <dgm:pt modelId="{CD25E062-09DD-4A71-B120-92D5DB8D2907}" type="sibTrans" cxnId="{F94949FC-533F-40BF-8E05-B116E8E464AE}">
      <dgm:prSet/>
      <dgm:spPr/>
      <dgm:t>
        <a:bodyPr/>
        <a:lstStyle/>
        <a:p>
          <a:endParaRPr lang="en-US"/>
        </a:p>
      </dgm:t>
    </dgm:pt>
    <dgm:pt modelId="{402C076D-FE01-2F4B-87FF-0197140F7BB4}" type="pres">
      <dgm:prSet presAssocID="{06907479-0B90-475F-B7DC-5563245310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606FA1-6227-CE46-A1F1-7DA0580F1966}" type="pres">
      <dgm:prSet presAssocID="{A1E232AE-1E5A-41C4-BFF5-C848AAD59967}" presName="hierRoot1" presStyleCnt="0"/>
      <dgm:spPr/>
    </dgm:pt>
    <dgm:pt modelId="{EAFDE526-00EF-C54C-989B-3E19A5AFFFFC}" type="pres">
      <dgm:prSet presAssocID="{A1E232AE-1E5A-41C4-BFF5-C848AAD59967}" presName="composite" presStyleCnt="0"/>
      <dgm:spPr/>
    </dgm:pt>
    <dgm:pt modelId="{9EB016BC-EF58-834E-866E-38B2771A7019}" type="pres">
      <dgm:prSet presAssocID="{A1E232AE-1E5A-41C4-BFF5-C848AAD59967}" presName="background" presStyleLbl="node0" presStyleIdx="0" presStyleCnt="3"/>
      <dgm:spPr/>
    </dgm:pt>
    <dgm:pt modelId="{B6373976-C866-6C4E-BC4D-AB51491CE6AE}" type="pres">
      <dgm:prSet presAssocID="{A1E232AE-1E5A-41C4-BFF5-C848AAD59967}" presName="text" presStyleLbl="fgAcc0" presStyleIdx="0" presStyleCnt="3">
        <dgm:presLayoutVars>
          <dgm:chPref val="3"/>
        </dgm:presLayoutVars>
      </dgm:prSet>
      <dgm:spPr/>
    </dgm:pt>
    <dgm:pt modelId="{42A2D3E4-BA37-314C-AA78-B7604D4058A9}" type="pres">
      <dgm:prSet presAssocID="{A1E232AE-1E5A-41C4-BFF5-C848AAD59967}" presName="hierChild2" presStyleCnt="0"/>
      <dgm:spPr/>
    </dgm:pt>
    <dgm:pt modelId="{6371A1F4-AF28-7D47-A1B0-F6FFD979BC6C}" type="pres">
      <dgm:prSet presAssocID="{5D8D8CA1-957C-4457-B59C-CAD5EC863FF5}" presName="hierRoot1" presStyleCnt="0"/>
      <dgm:spPr/>
    </dgm:pt>
    <dgm:pt modelId="{E3F9CA1B-651E-3540-B218-5B751A197A1D}" type="pres">
      <dgm:prSet presAssocID="{5D8D8CA1-957C-4457-B59C-CAD5EC863FF5}" presName="composite" presStyleCnt="0"/>
      <dgm:spPr/>
    </dgm:pt>
    <dgm:pt modelId="{9AC524E3-92D4-624A-97E4-376779250856}" type="pres">
      <dgm:prSet presAssocID="{5D8D8CA1-957C-4457-B59C-CAD5EC863FF5}" presName="background" presStyleLbl="node0" presStyleIdx="1" presStyleCnt="3"/>
      <dgm:spPr/>
    </dgm:pt>
    <dgm:pt modelId="{73D34952-1117-A242-BC52-E9C875E56FA6}" type="pres">
      <dgm:prSet presAssocID="{5D8D8CA1-957C-4457-B59C-CAD5EC863FF5}" presName="text" presStyleLbl="fgAcc0" presStyleIdx="1" presStyleCnt="3">
        <dgm:presLayoutVars>
          <dgm:chPref val="3"/>
        </dgm:presLayoutVars>
      </dgm:prSet>
      <dgm:spPr/>
    </dgm:pt>
    <dgm:pt modelId="{E8FD4DDE-9AC7-844D-8589-096A71CC649D}" type="pres">
      <dgm:prSet presAssocID="{5D8D8CA1-957C-4457-B59C-CAD5EC863FF5}" presName="hierChild2" presStyleCnt="0"/>
      <dgm:spPr/>
    </dgm:pt>
    <dgm:pt modelId="{6E27460E-1D01-4442-BF8A-AA1502093FA5}" type="pres">
      <dgm:prSet presAssocID="{2793A882-8C52-4796-A884-D411D5F4C2F6}" presName="hierRoot1" presStyleCnt="0"/>
      <dgm:spPr/>
    </dgm:pt>
    <dgm:pt modelId="{CC8703B0-02BB-4248-8A13-CBA23C2E1F75}" type="pres">
      <dgm:prSet presAssocID="{2793A882-8C52-4796-A884-D411D5F4C2F6}" presName="composite" presStyleCnt="0"/>
      <dgm:spPr/>
    </dgm:pt>
    <dgm:pt modelId="{2933AC35-C9F1-E341-9671-59942794FE01}" type="pres">
      <dgm:prSet presAssocID="{2793A882-8C52-4796-A884-D411D5F4C2F6}" presName="background" presStyleLbl="node0" presStyleIdx="2" presStyleCnt="3"/>
      <dgm:spPr/>
    </dgm:pt>
    <dgm:pt modelId="{D1CB88ED-367B-6D4E-BF39-D058B6A7D4D3}" type="pres">
      <dgm:prSet presAssocID="{2793A882-8C52-4796-A884-D411D5F4C2F6}" presName="text" presStyleLbl="fgAcc0" presStyleIdx="2" presStyleCnt="3">
        <dgm:presLayoutVars>
          <dgm:chPref val="3"/>
        </dgm:presLayoutVars>
      </dgm:prSet>
      <dgm:spPr/>
    </dgm:pt>
    <dgm:pt modelId="{7A40567A-2334-104E-A8A8-1788E14982BB}" type="pres">
      <dgm:prSet presAssocID="{2793A882-8C52-4796-A884-D411D5F4C2F6}" presName="hierChild2" presStyleCnt="0"/>
      <dgm:spPr/>
    </dgm:pt>
  </dgm:ptLst>
  <dgm:cxnLst>
    <dgm:cxn modelId="{FACF520B-41F1-4117-B17E-9D349C04DC6D}" srcId="{06907479-0B90-475F-B7DC-55632453100D}" destId="{A1E232AE-1E5A-41C4-BFF5-C848AAD59967}" srcOrd="0" destOrd="0" parTransId="{C9C68851-51F7-43A0-AF39-15891D5B2D44}" sibTransId="{3564FBD9-7E1D-46A5-8C3C-67A3E68F91B3}"/>
    <dgm:cxn modelId="{F272F434-52CA-9D43-8CB6-C2C9CB8ECF9D}" type="presOf" srcId="{06907479-0B90-475F-B7DC-55632453100D}" destId="{402C076D-FE01-2F4B-87FF-0197140F7BB4}" srcOrd="0" destOrd="0" presId="urn:microsoft.com/office/officeart/2005/8/layout/hierarchy1"/>
    <dgm:cxn modelId="{7255E55C-1C5E-0A40-A47C-256B87F133DF}" type="presOf" srcId="{A1E232AE-1E5A-41C4-BFF5-C848AAD59967}" destId="{B6373976-C866-6C4E-BC4D-AB51491CE6AE}" srcOrd="0" destOrd="0" presId="urn:microsoft.com/office/officeart/2005/8/layout/hierarchy1"/>
    <dgm:cxn modelId="{D4910F6F-C0B6-4A18-A9C0-D642716043C4}" srcId="{06907479-0B90-475F-B7DC-55632453100D}" destId="{5D8D8CA1-957C-4457-B59C-CAD5EC863FF5}" srcOrd="1" destOrd="0" parTransId="{0BFA10DF-9FEC-4645-9316-0C3720EEF42A}" sibTransId="{C7A79BFF-2586-42ED-AEE5-90236B57EB97}"/>
    <dgm:cxn modelId="{EA52897A-CF73-6941-8A74-DA9D9B071DD7}" type="presOf" srcId="{2793A882-8C52-4796-A884-D411D5F4C2F6}" destId="{D1CB88ED-367B-6D4E-BF39-D058B6A7D4D3}" srcOrd="0" destOrd="0" presId="urn:microsoft.com/office/officeart/2005/8/layout/hierarchy1"/>
    <dgm:cxn modelId="{C045C2C5-4BEB-0A4F-BFE9-54B0CB82B1C4}" type="presOf" srcId="{5D8D8CA1-957C-4457-B59C-CAD5EC863FF5}" destId="{73D34952-1117-A242-BC52-E9C875E56FA6}" srcOrd="0" destOrd="0" presId="urn:microsoft.com/office/officeart/2005/8/layout/hierarchy1"/>
    <dgm:cxn modelId="{F94949FC-533F-40BF-8E05-B116E8E464AE}" srcId="{06907479-0B90-475F-B7DC-55632453100D}" destId="{2793A882-8C52-4796-A884-D411D5F4C2F6}" srcOrd="2" destOrd="0" parTransId="{68785383-2DF8-45D9-BB98-5AF11B751A7E}" sibTransId="{CD25E062-09DD-4A71-B120-92D5DB8D2907}"/>
    <dgm:cxn modelId="{DEA49C6F-C1E3-C04E-91C5-D8E48CD32567}" type="presParOf" srcId="{402C076D-FE01-2F4B-87FF-0197140F7BB4}" destId="{5A606FA1-6227-CE46-A1F1-7DA0580F1966}" srcOrd="0" destOrd="0" presId="urn:microsoft.com/office/officeart/2005/8/layout/hierarchy1"/>
    <dgm:cxn modelId="{5D4606DD-010F-5F4A-9B6E-7F8629864AB7}" type="presParOf" srcId="{5A606FA1-6227-CE46-A1F1-7DA0580F1966}" destId="{EAFDE526-00EF-C54C-989B-3E19A5AFFFFC}" srcOrd="0" destOrd="0" presId="urn:microsoft.com/office/officeart/2005/8/layout/hierarchy1"/>
    <dgm:cxn modelId="{F37B7F9A-1926-9745-A671-A0D06CA4AA67}" type="presParOf" srcId="{EAFDE526-00EF-C54C-989B-3E19A5AFFFFC}" destId="{9EB016BC-EF58-834E-866E-38B2771A7019}" srcOrd="0" destOrd="0" presId="urn:microsoft.com/office/officeart/2005/8/layout/hierarchy1"/>
    <dgm:cxn modelId="{CDC687DE-AE20-5A4F-B62B-3C16E41D4BC2}" type="presParOf" srcId="{EAFDE526-00EF-C54C-989B-3E19A5AFFFFC}" destId="{B6373976-C866-6C4E-BC4D-AB51491CE6AE}" srcOrd="1" destOrd="0" presId="urn:microsoft.com/office/officeart/2005/8/layout/hierarchy1"/>
    <dgm:cxn modelId="{BE96C571-007E-0C43-9D8B-726AD7C45B0A}" type="presParOf" srcId="{5A606FA1-6227-CE46-A1F1-7DA0580F1966}" destId="{42A2D3E4-BA37-314C-AA78-B7604D4058A9}" srcOrd="1" destOrd="0" presId="urn:microsoft.com/office/officeart/2005/8/layout/hierarchy1"/>
    <dgm:cxn modelId="{4BA2E451-F43B-0A43-817A-A979BDEA000C}" type="presParOf" srcId="{402C076D-FE01-2F4B-87FF-0197140F7BB4}" destId="{6371A1F4-AF28-7D47-A1B0-F6FFD979BC6C}" srcOrd="1" destOrd="0" presId="urn:microsoft.com/office/officeart/2005/8/layout/hierarchy1"/>
    <dgm:cxn modelId="{AA8AF319-0AD7-4E43-AF83-C1B4F7E3187D}" type="presParOf" srcId="{6371A1F4-AF28-7D47-A1B0-F6FFD979BC6C}" destId="{E3F9CA1B-651E-3540-B218-5B751A197A1D}" srcOrd="0" destOrd="0" presId="urn:microsoft.com/office/officeart/2005/8/layout/hierarchy1"/>
    <dgm:cxn modelId="{4D0E2A30-0F2D-3748-899E-DCE4172F446B}" type="presParOf" srcId="{E3F9CA1B-651E-3540-B218-5B751A197A1D}" destId="{9AC524E3-92D4-624A-97E4-376779250856}" srcOrd="0" destOrd="0" presId="urn:microsoft.com/office/officeart/2005/8/layout/hierarchy1"/>
    <dgm:cxn modelId="{749258CD-81BB-604E-8367-0DF91CE06FCB}" type="presParOf" srcId="{E3F9CA1B-651E-3540-B218-5B751A197A1D}" destId="{73D34952-1117-A242-BC52-E9C875E56FA6}" srcOrd="1" destOrd="0" presId="urn:microsoft.com/office/officeart/2005/8/layout/hierarchy1"/>
    <dgm:cxn modelId="{5CD83A9D-737B-CF4B-BAED-A27962656356}" type="presParOf" srcId="{6371A1F4-AF28-7D47-A1B0-F6FFD979BC6C}" destId="{E8FD4DDE-9AC7-844D-8589-096A71CC649D}" srcOrd="1" destOrd="0" presId="urn:microsoft.com/office/officeart/2005/8/layout/hierarchy1"/>
    <dgm:cxn modelId="{4B9F2CBD-A0BF-294A-9525-26A4A366ECA3}" type="presParOf" srcId="{402C076D-FE01-2F4B-87FF-0197140F7BB4}" destId="{6E27460E-1D01-4442-BF8A-AA1502093FA5}" srcOrd="2" destOrd="0" presId="urn:microsoft.com/office/officeart/2005/8/layout/hierarchy1"/>
    <dgm:cxn modelId="{DCFE665A-2DF7-AE4E-97A7-5853DC25D5F6}" type="presParOf" srcId="{6E27460E-1D01-4442-BF8A-AA1502093FA5}" destId="{CC8703B0-02BB-4248-8A13-CBA23C2E1F75}" srcOrd="0" destOrd="0" presId="urn:microsoft.com/office/officeart/2005/8/layout/hierarchy1"/>
    <dgm:cxn modelId="{AE8A0BBE-99F0-0C41-9B36-FE10A421E366}" type="presParOf" srcId="{CC8703B0-02BB-4248-8A13-CBA23C2E1F75}" destId="{2933AC35-C9F1-E341-9671-59942794FE01}" srcOrd="0" destOrd="0" presId="urn:microsoft.com/office/officeart/2005/8/layout/hierarchy1"/>
    <dgm:cxn modelId="{EA71CB80-895D-5B4D-922C-60834DD0B9E6}" type="presParOf" srcId="{CC8703B0-02BB-4248-8A13-CBA23C2E1F75}" destId="{D1CB88ED-367B-6D4E-BF39-D058B6A7D4D3}" srcOrd="1" destOrd="0" presId="urn:microsoft.com/office/officeart/2005/8/layout/hierarchy1"/>
    <dgm:cxn modelId="{2A04E9C4-CF98-7A45-85DE-AA4BF2206403}" type="presParOf" srcId="{6E27460E-1D01-4442-BF8A-AA1502093FA5}" destId="{7A40567A-2334-104E-A8A8-1788E14982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1B806-DDD0-4C84-B78D-26F1D709165C}">
      <dsp:nvSpPr>
        <dsp:cNvPr id="0" name=""/>
        <dsp:cNvSpPr/>
      </dsp:nvSpPr>
      <dsp:spPr>
        <a:xfrm>
          <a:off x="0" y="3569"/>
          <a:ext cx="6692748" cy="12227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0A273-E25A-4B0C-BBDE-1D216DFE8526}">
      <dsp:nvSpPr>
        <dsp:cNvPr id="0" name=""/>
        <dsp:cNvSpPr/>
      </dsp:nvSpPr>
      <dsp:spPr>
        <a:xfrm>
          <a:off x="369888" y="278693"/>
          <a:ext cx="673181" cy="672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8E353-6826-46AF-937F-E7E682AE8F85}">
      <dsp:nvSpPr>
        <dsp:cNvPr id="0" name=""/>
        <dsp:cNvSpPr/>
      </dsp:nvSpPr>
      <dsp:spPr>
        <a:xfrm>
          <a:off x="1412958" y="3569"/>
          <a:ext cx="5205565" cy="1223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36" tIns="129536" rIns="129536" bIns="1295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 registration system to allow students to electronically register for classes</a:t>
          </a:r>
        </a:p>
      </dsp:txBody>
      <dsp:txXfrm>
        <a:off x="1412958" y="3569"/>
        <a:ext cx="5205565" cy="1223966"/>
      </dsp:txXfrm>
    </dsp:sp>
    <dsp:sp modelId="{B4BBEDBE-A4B3-40DF-9199-AE51CA1D51A4}">
      <dsp:nvSpPr>
        <dsp:cNvPr id="0" name=""/>
        <dsp:cNvSpPr/>
      </dsp:nvSpPr>
      <dsp:spPr>
        <a:xfrm>
          <a:off x="0" y="1515528"/>
          <a:ext cx="6692748" cy="12227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64047-5101-4D4A-9C73-92F2A995F96E}">
      <dsp:nvSpPr>
        <dsp:cNvPr id="0" name=""/>
        <dsp:cNvSpPr/>
      </dsp:nvSpPr>
      <dsp:spPr>
        <a:xfrm>
          <a:off x="369888" y="1790652"/>
          <a:ext cx="673181" cy="672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33E63-B09F-41DA-8EC9-B3F4A1BEF94F}">
      <dsp:nvSpPr>
        <dsp:cNvPr id="0" name=""/>
        <dsp:cNvSpPr/>
      </dsp:nvSpPr>
      <dsp:spPr>
        <a:xfrm>
          <a:off x="1412958" y="1515528"/>
          <a:ext cx="5205565" cy="1223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36" tIns="129536" rIns="129536" bIns="1295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 the school to enter which classes will be offered</a:t>
          </a:r>
        </a:p>
      </dsp:txBody>
      <dsp:txXfrm>
        <a:off x="1412958" y="1515528"/>
        <a:ext cx="5205565" cy="1223966"/>
      </dsp:txXfrm>
    </dsp:sp>
    <dsp:sp modelId="{13C4962E-3366-4249-B346-A2DA54AEEBF2}">
      <dsp:nvSpPr>
        <dsp:cNvPr id="0" name=""/>
        <dsp:cNvSpPr/>
      </dsp:nvSpPr>
      <dsp:spPr>
        <a:xfrm>
          <a:off x="0" y="3027487"/>
          <a:ext cx="6692748" cy="12227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B739-2DED-4EA8-95D5-4D6DC370AD49}">
      <dsp:nvSpPr>
        <dsp:cNvPr id="0" name=""/>
        <dsp:cNvSpPr/>
      </dsp:nvSpPr>
      <dsp:spPr>
        <a:xfrm>
          <a:off x="369888" y="3302611"/>
          <a:ext cx="673181" cy="672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6F5A4-67E7-4F16-87FA-F3A92A7C89AF}">
      <dsp:nvSpPr>
        <dsp:cNvPr id="0" name=""/>
        <dsp:cNvSpPr/>
      </dsp:nvSpPr>
      <dsp:spPr>
        <a:xfrm>
          <a:off x="1412958" y="3027487"/>
          <a:ext cx="5205565" cy="1223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36" tIns="129536" rIns="129536" bIns="1295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 professors to sign up to teach the offered classes</a:t>
          </a:r>
        </a:p>
      </dsp:txBody>
      <dsp:txXfrm>
        <a:off x="1412958" y="3027487"/>
        <a:ext cx="5205565" cy="1223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5AF2C-F5F1-8540-8F3D-18BD9A95F8C2}">
      <dsp:nvSpPr>
        <dsp:cNvPr id="0" name=""/>
        <dsp:cNvSpPr/>
      </dsp:nvSpPr>
      <dsp:spPr>
        <a:xfrm>
          <a:off x="0" y="0"/>
          <a:ext cx="8420100" cy="10625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The main landing page has register and login functions only, until a user registers themselves and logs in</a:t>
          </a:r>
        </a:p>
      </dsp:txBody>
      <dsp:txXfrm>
        <a:off x="31120" y="31120"/>
        <a:ext cx="7273564" cy="1000273"/>
      </dsp:txXfrm>
    </dsp:sp>
    <dsp:sp modelId="{30B64803-3D83-7B49-98DD-A778B2FBE716}">
      <dsp:nvSpPr>
        <dsp:cNvPr id="0" name=""/>
        <dsp:cNvSpPr/>
      </dsp:nvSpPr>
      <dsp:spPr>
        <a:xfrm>
          <a:off x="742950" y="1239599"/>
          <a:ext cx="8420100" cy="10625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Once logged in, the landing page menu changes</a:t>
          </a:r>
        </a:p>
      </dsp:txBody>
      <dsp:txXfrm>
        <a:off x="774070" y="1270719"/>
        <a:ext cx="6924276" cy="1000273"/>
      </dsp:txXfrm>
    </dsp:sp>
    <dsp:sp modelId="{F842CB26-BB3E-BF41-A334-DF9CC2441D62}">
      <dsp:nvSpPr>
        <dsp:cNvPr id="0" name=""/>
        <dsp:cNvSpPr/>
      </dsp:nvSpPr>
      <dsp:spPr>
        <a:xfrm>
          <a:off x="1485900" y="2479198"/>
          <a:ext cx="8420100" cy="10625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</a:rPr>
            <a:t>Can now see what the logged in user is currently registered for, as well as allowed to register for more</a:t>
          </a:r>
        </a:p>
      </dsp:txBody>
      <dsp:txXfrm>
        <a:off x="1517020" y="2510318"/>
        <a:ext cx="6924276" cy="1000273"/>
      </dsp:txXfrm>
    </dsp:sp>
    <dsp:sp modelId="{F04556DE-D856-1646-8DC8-A43D073CB263}">
      <dsp:nvSpPr>
        <dsp:cNvPr id="0" name=""/>
        <dsp:cNvSpPr/>
      </dsp:nvSpPr>
      <dsp:spPr>
        <a:xfrm>
          <a:off x="7729466" y="805739"/>
          <a:ext cx="690633" cy="690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884858" y="805739"/>
        <a:ext cx="379849" cy="519701"/>
      </dsp:txXfrm>
    </dsp:sp>
    <dsp:sp modelId="{4A19E7F8-6B13-5F44-953C-12B69D9BE0E8}">
      <dsp:nvSpPr>
        <dsp:cNvPr id="0" name=""/>
        <dsp:cNvSpPr/>
      </dsp:nvSpPr>
      <dsp:spPr>
        <a:xfrm>
          <a:off x="8472416" y="2038255"/>
          <a:ext cx="690633" cy="690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27808" y="2038255"/>
        <a:ext cx="379849" cy="519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02513-8625-5C4F-8F42-3846C49AE16D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623B2-C436-BF4A-873A-590AFD75E2E2}">
      <dsp:nvSpPr>
        <dsp:cNvPr id="0" name=""/>
        <dsp:cNvSpPr/>
      </dsp:nvSpPr>
      <dsp:spPr>
        <a:xfrm>
          <a:off x="0" y="0"/>
          <a:ext cx="9905999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Used MySQL and administration is performed via phpMyAdmin</a:t>
          </a:r>
        </a:p>
      </dsp:txBody>
      <dsp:txXfrm>
        <a:off x="0" y="0"/>
        <a:ext cx="9905999" cy="885428"/>
      </dsp:txXfrm>
    </dsp:sp>
    <dsp:sp modelId="{C78AAA7E-F917-2A48-B60B-90530BCD9EB4}">
      <dsp:nvSpPr>
        <dsp:cNvPr id="0" name=""/>
        <dsp:cNvSpPr/>
      </dsp:nvSpPr>
      <dsp:spPr>
        <a:xfrm>
          <a:off x="0" y="885428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3E130-19A4-3D4B-84C2-7D0985F31A05}">
      <dsp:nvSpPr>
        <dsp:cNvPr id="0" name=""/>
        <dsp:cNvSpPr/>
      </dsp:nvSpPr>
      <dsp:spPr>
        <a:xfrm>
          <a:off x="0" y="885428"/>
          <a:ext cx="9905999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Primary keys to ensure no duplicates, and indexes for performance when </a:t>
          </a:r>
          <a:r>
            <a:rPr lang="en-US" sz="2600" kern="1200" dirty="0" err="1">
              <a:latin typeface="+mj-lt"/>
            </a:rPr>
            <a:t>JOIN’ing</a:t>
          </a:r>
          <a:r>
            <a:rPr lang="en-US" sz="2600" kern="1200" dirty="0">
              <a:latin typeface="+mj-lt"/>
            </a:rPr>
            <a:t> to other tables </a:t>
          </a:r>
        </a:p>
      </dsp:txBody>
      <dsp:txXfrm>
        <a:off x="0" y="885428"/>
        <a:ext cx="9905999" cy="885428"/>
      </dsp:txXfrm>
    </dsp:sp>
    <dsp:sp modelId="{AB2AA0F2-8DE6-9248-A601-2A87E4503946}">
      <dsp:nvSpPr>
        <dsp:cNvPr id="0" name=""/>
        <dsp:cNvSpPr/>
      </dsp:nvSpPr>
      <dsp:spPr>
        <a:xfrm>
          <a:off x="0" y="1770856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EBB95-DEA6-EB45-BBD8-AF7E8A3A9CBC}">
      <dsp:nvSpPr>
        <dsp:cNvPr id="0" name=""/>
        <dsp:cNvSpPr/>
      </dsp:nvSpPr>
      <dsp:spPr>
        <a:xfrm>
          <a:off x="0" y="1770857"/>
          <a:ext cx="9905999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Class registration is as easy as clicking the class hyperlink to register and deregister</a:t>
          </a:r>
        </a:p>
      </dsp:txBody>
      <dsp:txXfrm>
        <a:off x="0" y="1770857"/>
        <a:ext cx="9905999" cy="885428"/>
      </dsp:txXfrm>
    </dsp:sp>
    <dsp:sp modelId="{29F80668-4B14-C047-8701-5D8645D3679F}">
      <dsp:nvSpPr>
        <dsp:cNvPr id="0" name=""/>
        <dsp:cNvSpPr/>
      </dsp:nvSpPr>
      <dsp:spPr>
        <a:xfrm>
          <a:off x="0" y="2656285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E3EEC-7F13-FB49-940D-4C691A094E53}">
      <dsp:nvSpPr>
        <dsp:cNvPr id="0" name=""/>
        <dsp:cNvSpPr/>
      </dsp:nvSpPr>
      <dsp:spPr>
        <a:xfrm>
          <a:off x="0" y="2656285"/>
          <a:ext cx="9905999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none" kern="1200" dirty="0">
              <a:latin typeface="+mj-lt"/>
            </a:rPr>
            <a:t>“Specify a primary key for every table using the most frequently queried column or columns” (MySQL, 2024, para. 1)</a:t>
          </a:r>
          <a:endParaRPr lang="en-US" sz="2600" kern="1200" dirty="0">
            <a:latin typeface="+mj-lt"/>
          </a:endParaRPr>
        </a:p>
      </dsp:txBody>
      <dsp:txXfrm>
        <a:off x="0" y="2656285"/>
        <a:ext cx="9905999" cy="8854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16BC-EF58-834E-866E-38B2771A7019}">
      <dsp:nvSpPr>
        <dsp:cNvPr id="0" name=""/>
        <dsp:cNvSpPr/>
      </dsp:nvSpPr>
      <dsp:spPr>
        <a:xfrm>
          <a:off x="0" y="73924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73976-C866-6C4E-BC4D-AB51491CE6AE}">
      <dsp:nvSpPr>
        <dsp:cNvPr id="0" name=""/>
        <dsp:cNvSpPr/>
      </dsp:nvSpPr>
      <dsp:spPr>
        <a:xfrm>
          <a:off x="309562" y="1033324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Standalone class to interface to the database using PHP Document Object (PDO) access</a:t>
          </a:r>
        </a:p>
      </dsp:txBody>
      <dsp:txXfrm>
        <a:off x="361379" y="1085141"/>
        <a:ext cx="2682428" cy="1665515"/>
      </dsp:txXfrm>
    </dsp:sp>
    <dsp:sp modelId="{9AC524E3-92D4-624A-97E4-376779250856}">
      <dsp:nvSpPr>
        <dsp:cNvPr id="0" name=""/>
        <dsp:cNvSpPr/>
      </dsp:nvSpPr>
      <dsp:spPr>
        <a:xfrm>
          <a:off x="3405187" y="73924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34952-1117-A242-BC52-E9C875E56FA6}">
      <dsp:nvSpPr>
        <dsp:cNvPr id="0" name=""/>
        <dsp:cNvSpPr/>
      </dsp:nvSpPr>
      <dsp:spPr>
        <a:xfrm>
          <a:off x="3714749" y="1033324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Created a </a:t>
          </a:r>
          <a:r>
            <a:rPr lang="en-US" sz="2300" kern="1200" dirty="0" err="1">
              <a:latin typeface="+mj-lt"/>
            </a:rPr>
            <a:t>php</a:t>
          </a:r>
          <a:r>
            <a:rPr lang="en-US" sz="2300" kern="1200" dirty="0">
              <a:latin typeface="+mj-lt"/>
            </a:rPr>
            <a:t> file per screen</a:t>
          </a:r>
        </a:p>
      </dsp:txBody>
      <dsp:txXfrm>
        <a:off x="3766566" y="1085141"/>
        <a:ext cx="2682428" cy="1665515"/>
      </dsp:txXfrm>
    </dsp:sp>
    <dsp:sp modelId="{2933AC35-C9F1-E341-9671-59942794FE01}">
      <dsp:nvSpPr>
        <dsp:cNvPr id="0" name=""/>
        <dsp:cNvSpPr/>
      </dsp:nvSpPr>
      <dsp:spPr>
        <a:xfrm>
          <a:off x="6810374" y="73924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B88ED-367B-6D4E-BF39-D058B6A7D4D3}">
      <dsp:nvSpPr>
        <dsp:cNvPr id="0" name=""/>
        <dsp:cNvSpPr/>
      </dsp:nvSpPr>
      <dsp:spPr>
        <a:xfrm>
          <a:off x="7119936" y="1033324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When needed, pass data using session variables</a:t>
          </a:r>
        </a:p>
      </dsp:txBody>
      <dsp:txXfrm>
        <a:off x="7171753" y="1085141"/>
        <a:ext cx="2682428" cy="166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C07B2-C1C4-1C46-8874-F223404FF852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8909B-E0F6-7D46-A2D2-BF518B96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8909B-E0F6-7D46-A2D2-BF518B96D2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0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4/en/innodb-best-practices.html" TargetMode="External"/><Relationship Id="rId2" Type="http://schemas.openxmlformats.org/officeDocument/2006/relationships/hyperlink" Target="https://www.perforce.com/blog/alm/how-write-software-requirements-specification-srs-docu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BF01B9-59B0-5C03-8BDD-AB0663B2A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638675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Registration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FB444-C42F-2F67-0996-52BA27C03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Mitchell Rozonkiewiecz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CST499 Capstone for computer software technology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butler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 2, 2024</a:t>
            </a:r>
          </a:p>
        </p:txBody>
      </p:sp>
      <p:pic>
        <p:nvPicPr>
          <p:cNvPr id="213" name="Picture 212" descr="Stock exchange numbers">
            <a:extLst>
              <a:ext uri="{FF2B5EF4-FFF2-40B4-BE49-F238E27FC236}">
                <a16:creationId xmlns:a16="http://schemas.microsoft.com/office/drawing/2014/main" id="{92AFD28A-4EA4-FB7C-37EB-3E0831F738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046" r="19565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41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DAA6-4977-7756-3A5B-73595A0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registration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F07568-5422-9BD4-E044-F96A2AED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09" y="1561574"/>
            <a:ext cx="9431102" cy="52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0EBB4-DE68-B6E3-3E00-4DB32BE4A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084E-EB3A-5BD1-9305-769152E4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deregistration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C8EC40A-1E03-2655-4F1C-3C818CAE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09" y="1561575"/>
            <a:ext cx="9431102" cy="52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6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4CE5-CB46-E1C6-C2A8-0302DA71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39BEF-EEC7-C734-7156-1309883E9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25417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79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FD39-FB30-DA59-D70A-3B60EAB1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A0D4-E61C-8B29-6C39-B472569C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Krüger, G. &amp; Lane, C. (</a:t>
            </a:r>
            <a:r>
              <a:rPr lang="en-US" dirty="0"/>
              <a:t>2023). </a:t>
            </a:r>
            <a:r>
              <a:rPr lang="en-US" i="1" dirty="0"/>
              <a:t>How to Write an SRS Document (Software </a:t>
            </a:r>
            <a:r>
              <a:rPr lang="en-US" i="1" dirty="0" err="1"/>
              <a:t>Requi</a:t>
            </a:r>
            <a:r>
              <a:rPr lang="en-US" i="1" dirty="0"/>
              <a:t> re </a:t>
            </a:r>
            <a:r>
              <a:rPr lang="en-US" i="1" dirty="0" err="1"/>
              <a:t>ments</a:t>
            </a:r>
            <a:r>
              <a:rPr lang="en-US" i="1" dirty="0"/>
              <a:t> Specification Document)</a:t>
            </a:r>
            <a:r>
              <a:rPr lang="en-US" dirty="0"/>
              <a:t>. </a:t>
            </a:r>
            <a:r>
              <a:rPr lang="en-US" dirty="0" err="1"/>
              <a:t>Perforce.com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https://www.perforce.com/blog/alm/how-write-software-requirements-specification-srs-document</a:t>
            </a:r>
            <a:endParaRPr lang="en-US" dirty="0"/>
          </a:p>
          <a:p>
            <a:r>
              <a:rPr lang="en-US" dirty="0"/>
              <a:t>MySQL. (2024). </a:t>
            </a:r>
            <a:r>
              <a:rPr lang="en-US" i="1" dirty="0"/>
              <a:t>Best Practices for </a:t>
            </a:r>
            <a:r>
              <a:rPr lang="en-US" i="1" dirty="0" err="1"/>
              <a:t>InnoDB</a:t>
            </a:r>
            <a:r>
              <a:rPr lang="en-US" i="1" dirty="0"/>
              <a:t> Tables</a:t>
            </a:r>
            <a:r>
              <a:rPr lang="en-US" dirty="0"/>
              <a:t>. </a:t>
            </a:r>
            <a:r>
              <a:rPr lang="en-US" dirty="0" err="1"/>
              <a:t>MySQL.com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https://dev.mysql.com/doc/refman/8.4/en/innodb-best-practices.html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1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F0C52-86C0-34A1-3FDF-BD9B8D88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34" y="1134681"/>
            <a:ext cx="3257606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overview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08103CA-282A-892C-B7F1-3D9515BE9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97556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932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2243-F88D-CA89-9FB7-E5F04FD4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2A8C-2978-5F7C-5B1E-0C50BDF2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requirements and scope of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success criteria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communication and reduces misunderstandings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using text and UML Diagrams for clarity</a:t>
            </a:r>
          </a:p>
          <a:p>
            <a:r>
              <a:rPr lang="en-US" b="0" i="0" u="none" strike="noStrike" dirty="0">
                <a:effectLst/>
              </a:rPr>
              <a:t>“Clear, concise, and executable </a:t>
            </a:r>
            <a:r>
              <a:rPr lang="en-US" b="0" i="0" strike="noStrike" dirty="0">
                <a:effectLst/>
              </a:rPr>
              <a:t>requirements </a:t>
            </a:r>
            <a:r>
              <a:rPr lang="en-US" b="0" i="0" u="none" strike="noStrike" dirty="0">
                <a:effectLst/>
              </a:rPr>
              <a:t>help development teams build high quality products that do what they are supposed to do” (Krüger et al., 2023, para. 1)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9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0241-C950-7B41-3A7B-148F47FB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 Part 1 - Class</a:t>
            </a:r>
          </a:p>
        </p:txBody>
      </p:sp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8705600F-AEBD-FF60-7652-59D6F1E9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94" y="1870745"/>
            <a:ext cx="7184826" cy="45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E9FE-3EC0-672C-ABBB-0066A171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 Part 2 – use case</a:t>
            </a:r>
          </a:p>
        </p:txBody>
      </p:sp>
      <p:pic>
        <p:nvPicPr>
          <p:cNvPr id="5" name="Picture 4" descr="A diagram of a product registration app&#10;&#10;Description automatically generated">
            <a:extLst>
              <a:ext uri="{FF2B5EF4-FFF2-40B4-BE49-F238E27FC236}">
                <a16:creationId xmlns:a16="http://schemas.microsoft.com/office/drawing/2014/main" id="{9F2AAC14-3392-E267-0236-ABB1225D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52" y="1873012"/>
            <a:ext cx="7169323" cy="45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6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15C7BA-8D41-B4BA-6EBE-90B166F7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F89126C-C78B-3D38-98A3-ADDB84340F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3059-1E60-2A12-E0CF-5E28D53F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Using the XAMPP stack to develop and run on my </a:t>
            </a:r>
            <a:r>
              <a:rPr lang="en-US" dirty="0" err="1"/>
              <a:t>Macbook</a:t>
            </a:r>
            <a:endParaRPr lang="en-US" dirty="0"/>
          </a:p>
          <a:p>
            <a:r>
              <a:rPr lang="en-US" dirty="0"/>
              <a:t>Could be run on Windows or Linux as well</a:t>
            </a:r>
          </a:p>
          <a:p>
            <a:r>
              <a:rPr lang="en-US" dirty="0"/>
              <a:t>Comprised of Apache Web Server, MySQL database</a:t>
            </a:r>
          </a:p>
          <a:p>
            <a:r>
              <a:rPr lang="en-US" dirty="0"/>
              <a:t>Application being written in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4EE7D-C172-6DEC-9B2B-E24D5227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User interface design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8B2FCA-B2E3-9809-74B0-6ACE12E67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72392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6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63907F-467A-AE87-F647-5FA1CDC8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8221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User login</a:t>
            </a:r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F7C7234C-98E5-B3D2-49FF-A1865155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63" r="39117" b="-1"/>
          <a:stretch/>
        </p:blipFill>
        <p:spPr>
          <a:xfrm>
            <a:off x="-5596" y="10"/>
            <a:ext cx="4045162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124" descr="A screenshot of a computer&#10;&#10;Description automatically generated">
            <a:extLst>
              <a:ext uri="{FF2B5EF4-FFF2-40B4-BE49-F238E27FC236}">
                <a16:creationId xmlns:a16="http://schemas.microsoft.com/office/drawing/2014/main" id="{69C2BE07-E885-39FE-C742-52ED0E5B8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584" y="2112130"/>
            <a:ext cx="7772400" cy="43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0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2BEB-A375-0097-5E1A-688DE9BF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65C092-9AFB-0328-AADA-701F86DA5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48074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803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242</TotalTime>
  <Words>396</Words>
  <Application>Microsoft Macintosh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Times New Roman</vt:lpstr>
      <vt:lpstr>Circuit</vt:lpstr>
      <vt:lpstr>Class Registration System</vt:lpstr>
      <vt:lpstr>Application overview</vt:lpstr>
      <vt:lpstr>Key aspects of the srs</vt:lpstr>
      <vt:lpstr>UML Diagrams Part 1 - Class</vt:lpstr>
      <vt:lpstr>UML Diagrams Part 2 – use case</vt:lpstr>
      <vt:lpstr>User Interface</vt:lpstr>
      <vt:lpstr>User interface design</vt:lpstr>
      <vt:lpstr>User login</vt:lpstr>
      <vt:lpstr>database</vt:lpstr>
      <vt:lpstr>Class registration</vt:lpstr>
      <vt:lpstr>Class deregistration</vt:lpstr>
      <vt:lpstr>Php 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Rozonkiewiecz</dc:creator>
  <cp:lastModifiedBy>Mitchell Rozonkiewiecz</cp:lastModifiedBy>
  <cp:revision>9</cp:revision>
  <dcterms:created xsi:type="dcterms:W3CDTF">2024-11-01T21:43:00Z</dcterms:created>
  <dcterms:modified xsi:type="dcterms:W3CDTF">2024-11-02T20:25:27Z</dcterms:modified>
</cp:coreProperties>
</file>