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>
        <p:scale>
          <a:sx n="150" d="100"/>
          <a:sy n="150" d="100"/>
        </p:scale>
        <p:origin x="-70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EEEA-0148-114F-B50F-9F44DF40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26CB-9EC0-4842-94F0-613D4A75B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E957-FF22-4342-ACF7-51D13F8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4E2CF-7440-304B-999E-C7E61586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E92C-C2F1-DC48-A989-EE54CDBD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5BB7-BB33-B643-ABB6-9E30451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9527-D8A3-D644-BF0D-3983446A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FB40-8A25-3A47-8AE2-0AF9C6CE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48EF-19A3-BF42-9414-95398A79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ACE2-4677-4841-BE71-421A6DD4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CA876-935B-4446-968F-ED6ECF07A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71CC-F67F-E545-8F2F-4AD57D977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48BE-C35B-A744-B977-4DCD28DA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95A8-9EED-794E-903B-7592E41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A866-732B-9847-97AC-45C0F15C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A394-4E53-794E-8491-99B939C5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4AA8-F562-444F-9143-975DE2E7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6BF8-AAD9-3745-8176-67248AD1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631B-CD27-8942-8D02-243A854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6A8B-FF0E-5448-A609-3A092BF5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5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458-2A4B-2A44-88FF-236DC58E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010A-7182-FF4A-8C68-9A78BECC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DCD7-49C0-3349-8397-D39438EA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73BC-A2F5-7949-AB3E-A3E62C4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04B7-12EF-2B40-BDFD-65C8B230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2A72-B893-614B-9B33-B4CD696F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58C5-94F2-914F-B248-66658BAD3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19C8-D1EC-AF49-BC44-DABC2736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A4E8-440C-2D41-BCB6-861A7CF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98DB4-7543-C943-821E-D77C463A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B2BF-DC35-F14B-AD7F-E8CD947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D05-B9C6-2E47-BD88-659C979F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7828C-805F-2041-BE1C-BF9E1B9E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8B16-3B11-884D-A99E-9F032DDC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98F6-8868-C54D-8FB6-7987D7044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ED5F-7945-0443-B81C-726FD8823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306A0-503F-9844-9AB5-4AEFC0C4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5B998-AABB-7A41-8D26-85C23C79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99C33-85CD-BE43-8145-AD77524D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992D-2619-644C-8451-4D35DE97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789FA-E707-A849-AC53-AF0FE4EE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6001-980B-BC44-935F-ACDCA716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F16AC-426A-2546-8365-DAE15C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506F2-086F-B342-8502-966BED46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6048-9CF4-0346-9060-CCB06D07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7D8C-67E4-8945-BD85-663C51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1C61-8305-3D4B-8498-59851A9F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568A-1F26-4B47-A0B2-83426FA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3C586-8C6F-1346-81C1-213ED35F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0F1A-95C7-E746-959E-12F48DD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4A9CF-F5C0-8347-914D-916474D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EFC5B-8B34-7D4F-A655-E795FB1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C9BE-DBB7-2247-B167-481ACAA4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783F2-F26E-B949-B298-F9F116C7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B576B-4272-2E42-B8C5-AD57E5D70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EC5CF-6A74-CB41-89BF-708C5DF1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97C1-8253-514B-9E23-123C2437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EA4E7-BB70-CD48-AF31-0672AC86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A229-60C4-C649-BE1B-D6EA9841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2933-1040-4046-9C6E-D6DEC2F8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613A-3E67-D644-B236-F0F4A466B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5E89-2866-4B41-9CA6-41F4111B24D0}" type="datetimeFigureOut">
              <a:rPr lang="en-US" smtClean="0"/>
              <a:t>7/22/18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8007-417B-854F-9463-5865534B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E41E-75CD-AF47-99E9-88420D7A9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A466-F961-9743-8C05-E6D94159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BE6DCFC-940D-7540-8F1F-C299522D8D43}"/>
              </a:ext>
            </a:extLst>
          </p:cNvPr>
          <p:cNvSpPr/>
          <p:nvPr/>
        </p:nvSpPr>
        <p:spPr>
          <a:xfrm>
            <a:off x="1701210" y="143399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DF924A-B7CD-874F-9B14-727F373F1108}"/>
              </a:ext>
            </a:extLst>
          </p:cNvPr>
          <p:cNvSpPr/>
          <p:nvPr/>
        </p:nvSpPr>
        <p:spPr>
          <a:xfrm>
            <a:off x="1701210" y="230940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F490A2-F0F5-AB4D-9855-73F83B08471D}"/>
              </a:ext>
            </a:extLst>
          </p:cNvPr>
          <p:cNvSpPr/>
          <p:nvPr/>
        </p:nvSpPr>
        <p:spPr>
          <a:xfrm>
            <a:off x="1701210" y="321139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7FA4D6-CA03-3F42-842A-6C98AFFAC7F8}"/>
              </a:ext>
            </a:extLst>
          </p:cNvPr>
          <p:cNvSpPr/>
          <p:nvPr/>
        </p:nvSpPr>
        <p:spPr>
          <a:xfrm>
            <a:off x="1701210" y="411339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6077C-8498-744B-8E47-F426F0C5268C}"/>
              </a:ext>
            </a:extLst>
          </p:cNvPr>
          <p:cNvSpPr txBox="1"/>
          <p:nvPr/>
        </p:nvSpPr>
        <p:spPr>
          <a:xfrm>
            <a:off x="2445487" y="14658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333DA-5046-EA4F-AE60-F11C45C2832F}"/>
              </a:ext>
            </a:extLst>
          </p:cNvPr>
          <p:cNvSpPr txBox="1"/>
          <p:nvPr/>
        </p:nvSpPr>
        <p:spPr>
          <a:xfrm>
            <a:off x="2445487" y="236397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09F27-463A-6147-88CF-88676D69F7C7}"/>
              </a:ext>
            </a:extLst>
          </p:cNvPr>
          <p:cNvSpPr txBox="1"/>
          <p:nvPr/>
        </p:nvSpPr>
        <p:spPr>
          <a:xfrm>
            <a:off x="2445487" y="32659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another 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3BCB-FED3-F440-993B-1E63CDC5D916}"/>
              </a:ext>
            </a:extLst>
          </p:cNvPr>
          <p:cNvSpPr txBox="1"/>
          <p:nvPr/>
        </p:nvSpPr>
        <p:spPr>
          <a:xfrm>
            <a:off x="2445487" y="41679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41C58-6BDA-6347-957D-6166EF7DC5CA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940443" y="191245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F8BC3-B102-CB41-B210-37F3B1AEE33E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1940443" y="278786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101F91-6252-2A4C-B363-C5947B7E409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940443" y="368986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6904079" y="1531300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6904079" y="2406714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6904079" y="3308708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6904079" y="4210702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7648356" y="15631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the first thing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7648356" y="246128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7648356" y="3363274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a different thing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7648356" y="42652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we done looping?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7143312" y="2009765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7143312" y="2885179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A4CAB-7B87-FD4D-B1D8-F530D5703064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>
            <a:off x="7143312" y="3787173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015DA58-C2F4-954C-A599-909A0DA78458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940443" y="459185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5B5023-B231-2041-92D6-7370F4AE50F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143312" y="4689167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8BD172A-C3DF-394B-855C-244E7C5E6D3B}"/>
              </a:ext>
            </a:extLst>
          </p:cNvPr>
          <p:cNvCxnSpPr>
            <a:stCxn id="32" idx="2"/>
            <a:endCxn id="30" idx="2"/>
          </p:cNvCxnSpPr>
          <p:nvPr/>
        </p:nvCxnSpPr>
        <p:spPr>
          <a:xfrm rot="10800000">
            <a:off x="6904079" y="2645947"/>
            <a:ext cx="12700" cy="1803988"/>
          </a:xfrm>
          <a:prstGeom prst="bentConnector3">
            <a:avLst>
              <a:gd name="adj1" fmla="val 4227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5724732" y="33739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6569851" y="46825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D6E432-F51C-0940-93F5-8302E6FA339C}"/>
              </a:ext>
            </a:extLst>
          </p:cNvPr>
          <p:cNvSpPr txBox="1"/>
          <p:nvPr/>
        </p:nvSpPr>
        <p:spPr>
          <a:xfrm>
            <a:off x="1033894" y="6983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without loops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11AB5E-229B-8541-965D-8BEA0460ABD7}"/>
              </a:ext>
            </a:extLst>
          </p:cNvPr>
          <p:cNvSpPr txBox="1"/>
          <p:nvPr/>
        </p:nvSpPr>
        <p:spPr>
          <a:xfrm>
            <a:off x="6275301" y="7015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 reads a script with a loop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935CA16-5015-DF42-BB72-CBE40320E8C9}"/>
              </a:ext>
            </a:extLst>
          </p:cNvPr>
          <p:cNvSpPr/>
          <p:nvPr/>
        </p:nvSpPr>
        <p:spPr>
          <a:xfrm>
            <a:off x="584457" y="446234"/>
            <a:ext cx="4635795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0C01F88-E4E3-6F43-B7A0-909390923DB2}"/>
              </a:ext>
            </a:extLst>
          </p:cNvPr>
          <p:cNvSpPr/>
          <p:nvPr/>
        </p:nvSpPr>
        <p:spPr>
          <a:xfrm>
            <a:off x="5486064" y="445901"/>
            <a:ext cx="4853767" cy="5103628"/>
          </a:xfrm>
          <a:prstGeom prst="roundRect">
            <a:avLst>
              <a:gd name="adj" fmla="val 1873"/>
            </a:avLst>
          </a:prstGeom>
          <a:noFill/>
          <a:ln>
            <a:solidFill>
              <a:schemeClr val="tx1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AFA79617-060D-2742-8B19-2A1866E51AAB}"/>
              </a:ext>
            </a:extLst>
          </p:cNvPr>
          <p:cNvSpPr/>
          <p:nvPr/>
        </p:nvSpPr>
        <p:spPr>
          <a:xfrm>
            <a:off x="4533019" y="1478137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28A571-F715-1D40-AC70-A512F6F319DF}"/>
              </a:ext>
            </a:extLst>
          </p:cNvPr>
          <p:cNvSpPr/>
          <p:nvPr/>
        </p:nvSpPr>
        <p:spPr>
          <a:xfrm>
            <a:off x="4533019" y="2353551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439CA-38C6-6449-8F2A-D96D213944BB}"/>
              </a:ext>
            </a:extLst>
          </p:cNvPr>
          <p:cNvSpPr/>
          <p:nvPr/>
        </p:nvSpPr>
        <p:spPr>
          <a:xfrm>
            <a:off x="4533019" y="325554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FE8735-6AE8-D649-9EFB-ABFD4F21569A}"/>
              </a:ext>
            </a:extLst>
          </p:cNvPr>
          <p:cNvSpPr/>
          <p:nvPr/>
        </p:nvSpPr>
        <p:spPr>
          <a:xfrm>
            <a:off x="4533018" y="5000685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06461D-8417-C64F-BA1E-7C3C5459BC5A}"/>
              </a:ext>
            </a:extLst>
          </p:cNvPr>
          <p:cNvSpPr txBox="1"/>
          <p:nvPr/>
        </p:nvSpPr>
        <p:spPr>
          <a:xfrm>
            <a:off x="5349405" y="148849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x =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EEE05-A476-3F45-8768-4AD38524E83B}"/>
              </a:ext>
            </a:extLst>
          </p:cNvPr>
          <p:cNvSpPr txBox="1"/>
          <p:nvPr/>
        </p:nvSpPr>
        <p:spPr>
          <a:xfrm>
            <a:off x="5879386" y="22827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 hey a loop!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B037-F62B-F645-8C4E-48F1D10CF2F0}"/>
              </a:ext>
            </a:extLst>
          </p:cNvPr>
          <p:cNvSpPr txBox="1"/>
          <p:nvPr/>
        </p:nvSpPr>
        <p:spPr>
          <a:xfrm>
            <a:off x="5910734" y="331597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179 to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25458-0C1C-DD40-8CE6-A64C4796C8BA}"/>
              </a:ext>
            </a:extLst>
          </p:cNvPr>
          <p:cNvSpPr txBox="1"/>
          <p:nvPr/>
        </p:nvSpPr>
        <p:spPr>
          <a:xfrm>
            <a:off x="5432121" y="50552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EA6428-3EF9-EB47-ADA8-EA6BA84F8931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4772252" y="1956602"/>
            <a:ext cx="0" cy="3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52B8A9-8FD3-204E-BDF1-30321014673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4772252" y="2832016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43EF94-0F53-694B-B726-AE18C9C1F1ED}"/>
              </a:ext>
            </a:extLst>
          </p:cNvPr>
          <p:cNvSpPr txBox="1"/>
          <p:nvPr/>
        </p:nvSpPr>
        <p:spPr>
          <a:xfrm>
            <a:off x="3739660" y="285064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70A2E-5BC3-E744-B8CB-4E3AEC296AD6}"/>
              </a:ext>
            </a:extLst>
          </p:cNvPr>
          <p:cNvSpPr txBox="1"/>
          <p:nvPr/>
        </p:nvSpPr>
        <p:spPr>
          <a:xfrm>
            <a:off x="4375604" y="285911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F9B18-558C-094E-8690-C9B369C690B2}"/>
              </a:ext>
            </a:extLst>
          </p:cNvPr>
          <p:cNvSpPr txBox="1"/>
          <p:nvPr/>
        </p:nvSpPr>
        <p:spPr>
          <a:xfrm>
            <a:off x="5901363" y="257863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x &gt; 1000?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BB9C37A-140F-4E43-A16A-51D66E5E6080}"/>
              </a:ext>
            </a:extLst>
          </p:cNvPr>
          <p:cNvSpPr/>
          <p:nvPr/>
        </p:nvSpPr>
        <p:spPr>
          <a:xfrm>
            <a:off x="4533018" y="4157539"/>
            <a:ext cx="478465" cy="4784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345E1-ACA2-664D-AFAE-E10DC6B7660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4772251" y="3734010"/>
            <a:ext cx="0" cy="42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0958B0F-7827-A54C-B8DA-36B4F163C561}"/>
              </a:ext>
            </a:extLst>
          </p:cNvPr>
          <p:cNvSpPr txBox="1"/>
          <p:nvPr/>
        </p:nvSpPr>
        <p:spPr>
          <a:xfrm>
            <a:off x="5847382" y="4076746"/>
            <a:ext cx="132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top of the loop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96068463-4DA2-6B4C-9510-1E7F843644B6}"/>
              </a:ext>
            </a:extLst>
          </p:cNvPr>
          <p:cNvCxnSpPr>
            <a:stCxn id="30" idx="2"/>
            <a:endCxn id="32" idx="2"/>
          </p:cNvCxnSpPr>
          <p:nvPr/>
        </p:nvCxnSpPr>
        <p:spPr>
          <a:xfrm rot="10800000" flipV="1">
            <a:off x="4533019" y="2592784"/>
            <a:ext cx="1" cy="26471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C4F7FBE-D53F-AB40-88DA-ACC0743CD17F}"/>
              </a:ext>
            </a:extLst>
          </p:cNvPr>
          <p:cNvCxnSpPr>
            <a:stCxn id="43" idx="6"/>
            <a:endCxn id="30" idx="6"/>
          </p:cNvCxnSpPr>
          <p:nvPr/>
        </p:nvCxnSpPr>
        <p:spPr>
          <a:xfrm flipV="1">
            <a:off x="5011483" y="2592784"/>
            <a:ext cx="1" cy="180398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8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Navarro</dc:creator>
  <cp:lastModifiedBy>Danielle Navarro</cp:lastModifiedBy>
  <cp:revision>5</cp:revision>
  <dcterms:created xsi:type="dcterms:W3CDTF">2018-07-21T21:18:26Z</dcterms:created>
  <dcterms:modified xsi:type="dcterms:W3CDTF">2018-07-21T22:28:50Z</dcterms:modified>
</cp:coreProperties>
</file>