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>
        <p:scale>
          <a:sx n="135" d="100"/>
          <a:sy n="135" d="100"/>
        </p:scale>
        <p:origin x="-272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EEEA-0148-114F-B50F-9F44DF404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326CB-9EC0-4842-94F0-613D4A75B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E957-FF22-4342-ACF7-51D13F84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4E2CF-7440-304B-999E-C7E61586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3E92C-C2F1-DC48-A989-EE54CDBD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8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5BB7-BB33-B643-ABB6-9E304516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D9527-D8A3-D644-BF0D-3983446A5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0FB40-8A25-3A47-8AE2-0AF9C6CE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748EF-19A3-BF42-9414-95398A79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CACE2-4677-4841-BE71-421A6DD4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3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CA876-935B-4446-968F-ED6ECF07A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471CC-F67F-E545-8F2F-4AD57D977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048BE-C35B-A744-B977-4DCD28DA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295A8-9EED-794E-903B-7592E413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EA866-732B-9847-97AC-45C0F15C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9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A394-4E53-794E-8491-99B939C5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64AA8-F562-444F-9143-975DE2E7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6BF8-AAD9-3745-8176-67248AD1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E631B-CD27-8942-8D02-243A854D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56A8B-FF0E-5448-A609-3A092BF5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5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2458-2A4B-2A44-88FF-236DC58E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0010A-7182-FF4A-8C68-9A78BECC7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2DCD7-49C0-3349-8397-D39438EA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D73BC-A2F5-7949-AB3E-A3E62C45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404B7-12EF-2B40-BDFD-65C8B230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0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2A72-B893-614B-9B33-B4CD696F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58C5-94F2-914F-B248-66658BAD3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E19C8-D1EC-AF49-BC44-DABC27365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0A4E8-440C-2D41-BCB6-861A7CF4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98DB4-7543-C943-821E-D77C463A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CB2BF-DC35-F14B-AD7F-E8CD9474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8D05-B9C6-2E47-BD88-659C979F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7828C-805F-2041-BE1C-BF9E1B9E0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78B16-3B11-884D-A99E-9F032DDC1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098F6-8868-C54D-8FB6-7987D7044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0ED5F-7945-0443-B81C-726FD8823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306A0-503F-9844-9AB5-4AEFC0C4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5B998-AABB-7A41-8D26-85C23C79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99C33-85CD-BE43-8145-AD77524D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1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992D-2619-644C-8451-4D35DE97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789FA-E707-A849-AC53-AF0FE4EE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66001-980B-BC44-935F-ACDCA716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F16AC-426A-2546-8365-DAE15CCB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6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506F2-086F-B342-8502-966BED46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66048-9CF4-0346-9060-CCB06D07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07D8C-67E4-8945-BD85-663C5171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0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1C61-8305-3D4B-8498-59851A9F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568A-1F26-4B47-A0B2-83426FA6B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3C586-8C6F-1346-81C1-213ED35F0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70F1A-95C7-E746-959E-12F48DDA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4A9CF-F5C0-8347-914D-916474DE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EFC5B-8B34-7D4F-A655-E795FB16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C9BE-DBB7-2247-B167-481ACAA4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783F2-F26E-B949-B298-F9F116C73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B576B-4272-2E42-B8C5-AD57E5D70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EC5CF-6A74-CB41-89BF-708C5DF1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D97C1-8253-514B-9E23-123C2437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EA4E7-BB70-CD48-AF31-0672AC86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0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1A229-60C4-C649-BE1B-D6EA98415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02933-1040-4046-9C6E-D6DEC2F84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D613A-3E67-D644-B236-F0F4A466B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75E89-2866-4B41-9CA6-41F4111B24D0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58007-417B-854F-9463-5865534B5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6E41E-75CD-AF47-99E9-88420D7A9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A466-F961-9743-8C05-E6D941593D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4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BE6DCFC-940D-7540-8F1F-C299522D8D43}"/>
              </a:ext>
            </a:extLst>
          </p:cNvPr>
          <p:cNvSpPr/>
          <p:nvPr/>
        </p:nvSpPr>
        <p:spPr>
          <a:xfrm>
            <a:off x="1701210" y="1433990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8DF924A-B7CD-874F-9B14-727F373F1108}"/>
              </a:ext>
            </a:extLst>
          </p:cNvPr>
          <p:cNvSpPr/>
          <p:nvPr/>
        </p:nvSpPr>
        <p:spPr>
          <a:xfrm>
            <a:off x="1701210" y="2309404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F490A2-F0F5-AB4D-9855-73F83B08471D}"/>
              </a:ext>
            </a:extLst>
          </p:cNvPr>
          <p:cNvSpPr/>
          <p:nvPr/>
        </p:nvSpPr>
        <p:spPr>
          <a:xfrm>
            <a:off x="1701210" y="3211398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7FA4D6-CA03-3F42-842A-6C98AFFAC7F8}"/>
              </a:ext>
            </a:extLst>
          </p:cNvPr>
          <p:cNvSpPr/>
          <p:nvPr/>
        </p:nvSpPr>
        <p:spPr>
          <a:xfrm>
            <a:off x="1701210" y="4113392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6077C-8498-744B-8E47-F426F0C5268C}"/>
              </a:ext>
            </a:extLst>
          </p:cNvPr>
          <p:cNvSpPr txBox="1"/>
          <p:nvPr/>
        </p:nvSpPr>
        <p:spPr>
          <a:xfrm>
            <a:off x="2445487" y="146588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the first thing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333DA-5046-EA4F-AE60-F11C45C2832F}"/>
              </a:ext>
            </a:extLst>
          </p:cNvPr>
          <p:cNvSpPr txBox="1"/>
          <p:nvPr/>
        </p:nvSpPr>
        <p:spPr>
          <a:xfrm>
            <a:off x="2445487" y="236397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another thing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09F27-463A-6147-88CF-88676D69F7C7}"/>
              </a:ext>
            </a:extLst>
          </p:cNvPr>
          <p:cNvSpPr txBox="1"/>
          <p:nvPr/>
        </p:nvSpPr>
        <p:spPr>
          <a:xfrm>
            <a:off x="2445487" y="326596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another 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6A3BCB-FED3-F440-993B-1E63CDC5D916}"/>
              </a:ext>
            </a:extLst>
          </p:cNvPr>
          <p:cNvSpPr txBox="1"/>
          <p:nvPr/>
        </p:nvSpPr>
        <p:spPr>
          <a:xfrm>
            <a:off x="2445487" y="416795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C41C58-6BDA-6347-957D-6166EF7DC5CA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1940443" y="1912455"/>
            <a:ext cx="0" cy="396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1F8BC3-B102-CB41-B210-37F3B1AEE33E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1940443" y="2787869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101F91-6252-2A4C-B363-C5947B7E4097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940443" y="3689863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FA79617-060D-2742-8B19-2A1866E51AAB}"/>
              </a:ext>
            </a:extLst>
          </p:cNvPr>
          <p:cNvSpPr/>
          <p:nvPr/>
        </p:nvSpPr>
        <p:spPr>
          <a:xfrm>
            <a:off x="6904079" y="1531300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28A571-F715-1D40-AC70-A512F6F319DF}"/>
              </a:ext>
            </a:extLst>
          </p:cNvPr>
          <p:cNvSpPr/>
          <p:nvPr/>
        </p:nvSpPr>
        <p:spPr>
          <a:xfrm>
            <a:off x="6904079" y="2406714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5439CA-38C6-6449-8F2A-D96D213944BB}"/>
              </a:ext>
            </a:extLst>
          </p:cNvPr>
          <p:cNvSpPr/>
          <p:nvPr/>
        </p:nvSpPr>
        <p:spPr>
          <a:xfrm>
            <a:off x="6904079" y="3308708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FE8735-6AE8-D649-9EFB-ABFD4F21569A}"/>
              </a:ext>
            </a:extLst>
          </p:cNvPr>
          <p:cNvSpPr/>
          <p:nvPr/>
        </p:nvSpPr>
        <p:spPr>
          <a:xfrm>
            <a:off x="6904079" y="4210702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06461D-8417-C64F-BA1E-7C3C5459BC5A}"/>
              </a:ext>
            </a:extLst>
          </p:cNvPr>
          <p:cNvSpPr txBox="1"/>
          <p:nvPr/>
        </p:nvSpPr>
        <p:spPr>
          <a:xfrm>
            <a:off x="7648356" y="156319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the first thing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9EEE05-A476-3F45-8768-4AD38524E83B}"/>
              </a:ext>
            </a:extLst>
          </p:cNvPr>
          <p:cNvSpPr txBox="1"/>
          <p:nvPr/>
        </p:nvSpPr>
        <p:spPr>
          <a:xfrm>
            <a:off x="7648356" y="246128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Oh hey a loop!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8AB037-F62B-F645-8C4E-48F1D10CF2F0}"/>
              </a:ext>
            </a:extLst>
          </p:cNvPr>
          <p:cNvSpPr txBox="1"/>
          <p:nvPr/>
        </p:nvSpPr>
        <p:spPr>
          <a:xfrm>
            <a:off x="7648356" y="3363274"/>
            <a:ext cx="21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a different thing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525458-0C1C-DD40-8CE6-A64C4796C8BA}"/>
              </a:ext>
            </a:extLst>
          </p:cNvPr>
          <p:cNvSpPr txBox="1"/>
          <p:nvPr/>
        </p:nvSpPr>
        <p:spPr>
          <a:xfrm>
            <a:off x="7648356" y="426526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we done looping?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EA6428-3EF9-EB47-ADA8-EA6BA84F8931}"/>
              </a:ext>
            </a:extLst>
          </p:cNvPr>
          <p:cNvCxnSpPr>
            <a:stCxn id="29" idx="4"/>
            <a:endCxn id="30" idx="0"/>
          </p:cNvCxnSpPr>
          <p:nvPr/>
        </p:nvCxnSpPr>
        <p:spPr>
          <a:xfrm>
            <a:off x="7143312" y="2009765"/>
            <a:ext cx="0" cy="396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52B8A9-8FD3-204E-BDF1-303210146732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7143312" y="2885179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4A4CAB-7B87-FD4D-B1D8-F530D5703064}"/>
              </a:ext>
            </a:extLst>
          </p:cNvPr>
          <p:cNvCxnSpPr>
            <a:cxnSpLocks/>
            <a:stCxn id="31" idx="4"/>
            <a:endCxn id="32" idx="0"/>
          </p:cNvCxnSpPr>
          <p:nvPr/>
        </p:nvCxnSpPr>
        <p:spPr>
          <a:xfrm>
            <a:off x="7143312" y="3787173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015DA58-C2F4-954C-A599-909A0DA78458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1940443" y="4591857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5B5023-B231-2041-92D6-7370F4AE50F5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7143312" y="4689167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B8BD172A-C3DF-394B-855C-244E7C5E6D3B}"/>
              </a:ext>
            </a:extLst>
          </p:cNvPr>
          <p:cNvCxnSpPr>
            <a:stCxn id="32" idx="2"/>
            <a:endCxn id="30" idx="2"/>
          </p:cNvCxnSpPr>
          <p:nvPr/>
        </p:nvCxnSpPr>
        <p:spPr>
          <a:xfrm rot="10800000">
            <a:off x="6904079" y="2645947"/>
            <a:ext cx="12700" cy="1803988"/>
          </a:xfrm>
          <a:prstGeom prst="bentConnector3">
            <a:avLst>
              <a:gd name="adj1" fmla="val 4227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743EF94-0F53-694B-B726-AE18C9C1F1ED}"/>
              </a:ext>
            </a:extLst>
          </p:cNvPr>
          <p:cNvSpPr txBox="1"/>
          <p:nvPr/>
        </p:nvSpPr>
        <p:spPr>
          <a:xfrm>
            <a:off x="5724732" y="337390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nope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70A2E-5BC3-E744-B8CB-4E3AEC296AD6}"/>
              </a:ext>
            </a:extLst>
          </p:cNvPr>
          <p:cNvSpPr txBox="1"/>
          <p:nvPr/>
        </p:nvSpPr>
        <p:spPr>
          <a:xfrm>
            <a:off x="6569851" y="468259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D6E432-F51C-0940-93F5-8302E6FA339C}"/>
              </a:ext>
            </a:extLst>
          </p:cNvPr>
          <p:cNvSpPr txBox="1"/>
          <p:nvPr/>
        </p:nvSpPr>
        <p:spPr>
          <a:xfrm>
            <a:off x="1033894" y="698354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R reads a script without loops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11AB5E-229B-8541-965D-8BEA0460ABD7}"/>
              </a:ext>
            </a:extLst>
          </p:cNvPr>
          <p:cNvSpPr txBox="1"/>
          <p:nvPr/>
        </p:nvSpPr>
        <p:spPr>
          <a:xfrm>
            <a:off x="6275301" y="701560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R reads a script with a loop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7935CA16-5015-DF42-BB72-CBE40320E8C9}"/>
              </a:ext>
            </a:extLst>
          </p:cNvPr>
          <p:cNvSpPr/>
          <p:nvPr/>
        </p:nvSpPr>
        <p:spPr>
          <a:xfrm>
            <a:off x="584457" y="446234"/>
            <a:ext cx="4635795" cy="5103628"/>
          </a:xfrm>
          <a:prstGeom prst="roundRect">
            <a:avLst>
              <a:gd name="adj" fmla="val 1873"/>
            </a:avLst>
          </a:prstGeom>
          <a:noFill/>
          <a:ln>
            <a:solidFill>
              <a:schemeClr val="tx1"/>
            </a:solidFill>
            <a:prstDash val="sys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0C01F88-E4E3-6F43-B7A0-909390923DB2}"/>
              </a:ext>
            </a:extLst>
          </p:cNvPr>
          <p:cNvSpPr/>
          <p:nvPr/>
        </p:nvSpPr>
        <p:spPr>
          <a:xfrm>
            <a:off x="5486064" y="445901"/>
            <a:ext cx="4853767" cy="5103628"/>
          </a:xfrm>
          <a:prstGeom prst="roundRect">
            <a:avLst>
              <a:gd name="adj" fmla="val 1873"/>
            </a:avLst>
          </a:prstGeom>
          <a:noFill/>
          <a:ln>
            <a:solidFill>
              <a:schemeClr val="tx1"/>
            </a:solidFill>
            <a:prstDash val="sys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2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AFA79617-060D-2742-8B19-2A1866E51AAB}"/>
              </a:ext>
            </a:extLst>
          </p:cNvPr>
          <p:cNvSpPr/>
          <p:nvPr/>
        </p:nvSpPr>
        <p:spPr>
          <a:xfrm>
            <a:off x="4533019" y="1478137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28A571-F715-1D40-AC70-A512F6F319DF}"/>
              </a:ext>
            </a:extLst>
          </p:cNvPr>
          <p:cNvSpPr/>
          <p:nvPr/>
        </p:nvSpPr>
        <p:spPr>
          <a:xfrm>
            <a:off x="4533019" y="2353551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5439CA-38C6-6449-8F2A-D96D213944BB}"/>
              </a:ext>
            </a:extLst>
          </p:cNvPr>
          <p:cNvSpPr/>
          <p:nvPr/>
        </p:nvSpPr>
        <p:spPr>
          <a:xfrm>
            <a:off x="4533019" y="3255545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FE8735-6AE8-D649-9EFB-ABFD4F21569A}"/>
              </a:ext>
            </a:extLst>
          </p:cNvPr>
          <p:cNvSpPr/>
          <p:nvPr/>
        </p:nvSpPr>
        <p:spPr>
          <a:xfrm>
            <a:off x="4533018" y="5000685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06461D-8417-C64F-BA1E-7C3C5459BC5A}"/>
              </a:ext>
            </a:extLst>
          </p:cNvPr>
          <p:cNvSpPr txBox="1"/>
          <p:nvPr/>
        </p:nvSpPr>
        <p:spPr>
          <a:xfrm>
            <a:off x="5349405" y="1488491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x =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9EEE05-A476-3F45-8768-4AD38524E83B}"/>
              </a:ext>
            </a:extLst>
          </p:cNvPr>
          <p:cNvSpPr txBox="1"/>
          <p:nvPr/>
        </p:nvSpPr>
        <p:spPr>
          <a:xfrm>
            <a:off x="5879386" y="228272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Oh hey a loop!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8AB037-F62B-F645-8C4E-48F1D10CF2F0}"/>
              </a:ext>
            </a:extLst>
          </p:cNvPr>
          <p:cNvSpPr txBox="1"/>
          <p:nvPr/>
        </p:nvSpPr>
        <p:spPr>
          <a:xfrm>
            <a:off x="5910734" y="331597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179 to 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525458-0C1C-DD40-8CE6-A64C4796C8BA}"/>
              </a:ext>
            </a:extLst>
          </p:cNvPr>
          <p:cNvSpPr txBox="1"/>
          <p:nvPr/>
        </p:nvSpPr>
        <p:spPr>
          <a:xfrm>
            <a:off x="5432121" y="505525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 x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EA6428-3EF9-EB47-ADA8-EA6BA84F8931}"/>
              </a:ext>
            </a:extLst>
          </p:cNvPr>
          <p:cNvCxnSpPr>
            <a:stCxn id="29" idx="4"/>
            <a:endCxn id="30" idx="0"/>
          </p:cNvCxnSpPr>
          <p:nvPr/>
        </p:nvCxnSpPr>
        <p:spPr>
          <a:xfrm>
            <a:off x="4772252" y="1956602"/>
            <a:ext cx="0" cy="396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52B8A9-8FD3-204E-BDF1-303210146732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4772252" y="2832016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743EF94-0F53-694B-B726-AE18C9C1F1ED}"/>
              </a:ext>
            </a:extLst>
          </p:cNvPr>
          <p:cNvSpPr txBox="1"/>
          <p:nvPr/>
        </p:nvSpPr>
        <p:spPr>
          <a:xfrm>
            <a:off x="3739660" y="285064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70A2E-5BC3-E744-B8CB-4E3AEC296AD6}"/>
              </a:ext>
            </a:extLst>
          </p:cNvPr>
          <p:cNvSpPr txBox="1"/>
          <p:nvPr/>
        </p:nvSpPr>
        <p:spPr>
          <a:xfrm>
            <a:off x="4375604" y="285911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4F9B18-558C-094E-8690-C9B369C690B2}"/>
              </a:ext>
            </a:extLst>
          </p:cNvPr>
          <p:cNvSpPr txBox="1"/>
          <p:nvPr/>
        </p:nvSpPr>
        <p:spPr>
          <a:xfrm>
            <a:off x="5901363" y="257863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x &gt; 1000?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BB9C37A-140F-4E43-A16A-51D66E5E6080}"/>
              </a:ext>
            </a:extLst>
          </p:cNvPr>
          <p:cNvSpPr/>
          <p:nvPr/>
        </p:nvSpPr>
        <p:spPr>
          <a:xfrm>
            <a:off x="4533018" y="4157539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3345E1-ACA2-664D-AFAE-E10DC6B7660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772251" y="3734010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958B0F-7827-A54C-B8DA-36B4F163C561}"/>
              </a:ext>
            </a:extLst>
          </p:cNvPr>
          <p:cNvSpPr txBox="1"/>
          <p:nvPr/>
        </p:nvSpPr>
        <p:spPr>
          <a:xfrm>
            <a:off x="5847382" y="4076746"/>
            <a:ext cx="132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top of the loop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96068463-4DA2-6B4C-9510-1E7F843644B6}"/>
              </a:ext>
            </a:extLst>
          </p:cNvPr>
          <p:cNvCxnSpPr>
            <a:stCxn id="30" idx="2"/>
            <a:endCxn id="32" idx="2"/>
          </p:cNvCxnSpPr>
          <p:nvPr/>
        </p:nvCxnSpPr>
        <p:spPr>
          <a:xfrm rot="10800000" flipV="1">
            <a:off x="4533019" y="2592784"/>
            <a:ext cx="1" cy="2647134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4C4F7FBE-D53F-AB40-88DA-ACC0743CD17F}"/>
              </a:ext>
            </a:extLst>
          </p:cNvPr>
          <p:cNvCxnSpPr>
            <a:stCxn id="43" idx="6"/>
            <a:endCxn id="30" idx="6"/>
          </p:cNvCxnSpPr>
          <p:nvPr/>
        </p:nvCxnSpPr>
        <p:spPr>
          <a:xfrm flipV="1">
            <a:off x="5011483" y="2592784"/>
            <a:ext cx="1" cy="1803988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08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AFA79617-060D-2742-8B19-2A1866E51AAB}"/>
              </a:ext>
            </a:extLst>
          </p:cNvPr>
          <p:cNvSpPr/>
          <p:nvPr/>
        </p:nvSpPr>
        <p:spPr>
          <a:xfrm>
            <a:off x="4465285" y="445204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28A571-F715-1D40-AC70-A512F6F319DF}"/>
              </a:ext>
            </a:extLst>
          </p:cNvPr>
          <p:cNvSpPr/>
          <p:nvPr/>
        </p:nvSpPr>
        <p:spPr>
          <a:xfrm>
            <a:off x="4465285" y="1320618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5439CA-38C6-6449-8F2A-D96D213944BB}"/>
              </a:ext>
            </a:extLst>
          </p:cNvPr>
          <p:cNvSpPr/>
          <p:nvPr/>
        </p:nvSpPr>
        <p:spPr>
          <a:xfrm>
            <a:off x="4465285" y="2222612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FE8735-6AE8-D649-9EFB-ABFD4F21569A}"/>
              </a:ext>
            </a:extLst>
          </p:cNvPr>
          <p:cNvSpPr/>
          <p:nvPr/>
        </p:nvSpPr>
        <p:spPr>
          <a:xfrm>
            <a:off x="4465284" y="3967752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06461D-8417-C64F-BA1E-7C3C5459BC5A}"/>
              </a:ext>
            </a:extLst>
          </p:cNvPr>
          <p:cNvSpPr txBox="1"/>
          <p:nvPr/>
        </p:nvSpPr>
        <p:spPr>
          <a:xfrm>
            <a:off x="5281671" y="45555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words vector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9EEE05-A476-3F45-8768-4AD38524E83B}"/>
              </a:ext>
            </a:extLst>
          </p:cNvPr>
          <p:cNvSpPr txBox="1"/>
          <p:nvPr/>
        </p:nvSpPr>
        <p:spPr>
          <a:xfrm>
            <a:off x="5931383" y="117746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Oh hey a loop!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8AB037-F62B-F645-8C4E-48F1D10CF2F0}"/>
              </a:ext>
            </a:extLst>
          </p:cNvPr>
          <p:cNvSpPr txBox="1"/>
          <p:nvPr/>
        </p:nvSpPr>
        <p:spPr>
          <a:xfrm>
            <a:off x="5921053" y="2283038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 the letters in this_word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525458-0C1C-DD40-8CE6-A64C4796C8BA}"/>
              </a:ext>
            </a:extLst>
          </p:cNvPr>
          <p:cNvSpPr txBox="1"/>
          <p:nvPr/>
        </p:nvSpPr>
        <p:spPr>
          <a:xfrm>
            <a:off x="5281671" y="570647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EA6428-3EF9-EB47-ADA8-EA6BA84F8931}"/>
              </a:ext>
            </a:extLst>
          </p:cNvPr>
          <p:cNvCxnSpPr>
            <a:stCxn id="29" idx="4"/>
            <a:endCxn id="30" idx="0"/>
          </p:cNvCxnSpPr>
          <p:nvPr/>
        </p:nvCxnSpPr>
        <p:spPr>
          <a:xfrm>
            <a:off x="4704518" y="923669"/>
            <a:ext cx="0" cy="396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52B8A9-8FD3-204E-BDF1-303210146732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4704518" y="1799083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743EF94-0F53-694B-B726-AE18C9C1F1ED}"/>
              </a:ext>
            </a:extLst>
          </p:cNvPr>
          <p:cNvSpPr txBox="1"/>
          <p:nvPr/>
        </p:nvSpPr>
        <p:spPr>
          <a:xfrm>
            <a:off x="2781046" y="2915412"/>
            <a:ext cx="1326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can’t, that was the last one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70A2E-5BC3-E744-B8CB-4E3AEC296AD6}"/>
              </a:ext>
            </a:extLst>
          </p:cNvPr>
          <p:cNvSpPr txBox="1"/>
          <p:nvPr/>
        </p:nvSpPr>
        <p:spPr>
          <a:xfrm>
            <a:off x="4307870" y="182618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4F9B18-558C-094E-8690-C9B369C690B2}"/>
              </a:ext>
            </a:extLst>
          </p:cNvPr>
          <p:cNvSpPr txBox="1"/>
          <p:nvPr/>
        </p:nvSpPr>
        <p:spPr>
          <a:xfrm>
            <a:off x="5921052" y="1489861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this_word to the next word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BB9C37A-140F-4E43-A16A-51D66E5E6080}"/>
              </a:ext>
            </a:extLst>
          </p:cNvPr>
          <p:cNvSpPr/>
          <p:nvPr/>
        </p:nvSpPr>
        <p:spPr>
          <a:xfrm>
            <a:off x="4465284" y="3124606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3345E1-ACA2-664D-AFAE-E10DC6B7660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704517" y="2701077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958B0F-7827-A54C-B8DA-36B4F163C561}"/>
              </a:ext>
            </a:extLst>
          </p:cNvPr>
          <p:cNvSpPr txBox="1"/>
          <p:nvPr/>
        </p:nvSpPr>
        <p:spPr>
          <a:xfrm>
            <a:off x="5921053" y="3180242"/>
            <a:ext cx="286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an upper case word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96068463-4DA2-6B4C-9510-1E7F843644B6}"/>
              </a:ext>
            </a:extLst>
          </p:cNvPr>
          <p:cNvCxnSpPr>
            <a:cxnSpLocks/>
            <a:stCxn id="30" idx="2"/>
            <a:endCxn id="24" idx="2"/>
          </p:cNvCxnSpPr>
          <p:nvPr/>
        </p:nvCxnSpPr>
        <p:spPr>
          <a:xfrm rot="10800000" flipV="1">
            <a:off x="4465283" y="1559851"/>
            <a:ext cx="3" cy="4331286"/>
          </a:xfrm>
          <a:prstGeom prst="bentConnector3">
            <a:avLst>
              <a:gd name="adj1" fmla="val 762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4C4F7FBE-D53F-AB40-88DA-ACC0743CD17F}"/>
              </a:ext>
            </a:extLst>
          </p:cNvPr>
          <p:cNvCxnSpPr>
            <a:cxnSpLocks/>
            <a:stCxn id="23" idx="6"/>
            <a:endCxn id="30" idx="6"/>
          </p:cNvCxnSpPr>
          <p:nvPr/>
        </p:nvCxnSpPr>
        <p:spPr>
          <a:xfrm flipV="1">
            <a:off x="4943748" y="1559851"/>
            <a:ext cx="2" cy="3490280"/>
          </a:xfrm>
          <a:prstGeom prst="bentConnector3">
            <a:avLst>
              <a:gd name="adj1" fmla="val 114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CDE8FEB-A1AD-0343-9BD9-A6BAA242C9D6}"/>
              </a:ext>
            </a:extLst>
          </p:cNvPr>
          <p:cNvSpPr txBox="1"/>
          <p:nvPr/>
        </p:nvSpPr>
        <p:spPr>
          <a:xfrm>
            <a:off x="5921052" y="4022318"/>
            <a:ext cx="346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 a message to the console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A4F10E-177C-AA46-BD71-EDFC2EB201EB}"/>
              </a:ext>
            </a:extLst>
          </p:cNvPr>
          <p:cNvSpPr txBox="1"/>
          <p:nvPr/>
        </p:nvSpPr>
        <p:spPr>
          <a:xfrm>
            <a:off x="5921053" y="4841410"/>
            <a:ext cx="346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back to the top of the loop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1E9CB5-3D8D-C94C-83F2-A5DA3D032A05}"/>
              </a:ext>
            </a:extLst>
          </p:cNvPr>
          <p:cNvSpPr/>
          <p:nvPr/>
        </p:nvSpPr>
        <p:spPr>
          <a:xfrm>
            <a:off x="4465283" y="4810898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22CC75-1AC8-974E-9367-AFCFF2B0BB39}"/>
              </a:ext>
            </a:extLst>
          </p:cNvPr>
          <p:cNvSpPr/>
          <p:nvPr/>
        </p:nvSpPr>
        <p:spPr>
          <a:xfrm>
            <a:off x="4465282" y="5651904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844ED7-8AAB-7645-9456-7C8E1B89CA9D}"/>
              </a:ext>
            </a:extLst>
          </p:cNvPr>
          <p:cNvCxnSpPr>
            <a:cxnSpLocks/>
            <a:stCxn id="43" idx="4"/>
            <a:endCxn id="32" idx="0"/>
          </p:cNvCxnSpPr>
          <p:nvPr/>
        </p:nvCxnSpPr>
        <p:spPr>
          <a:xfrm>
            <a:off x="4704517" y="3603071"/>
            <a:ext cx="0" cy="364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FCF0FD-0BD5-814B-9CA2-3AF185F3E6D4}"/>
              </a:ext>
            </a:extLst>
          </p:cNvPr>
          <p:cNvCxnSpPr>
            <a:cxnSpLocks/>
            <a:stCxn id="32" idx="4"/>
            <a:endCxn id="23" idx="0"/>
          </p:cNvCxnSpPr>
          <p:nvPr/>
        </p:nvCxnSpPr>
        <p:spPr>
          <a:xfrm flipH="1">
            <a:off x="4704516" y="4446217"/>
            <a:ext cx="1" cy="364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59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D428A571-F715-1D40-AC70-A512F6F319DF}"/>
              </a:ext>
            </a:extLst>
          </p:cNvPr>
          <p:cNvSpPr/>
          <p:nvPr/>
        </p:nvSpPr>
        <p:spPr>
          <a:xfrm>
            <a:off x="4264573" y="1973081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5439CA-38C6-6449-8F2A-D96D213944BB}"/>
              </a:ext>
            </a:extLst>
          </p:cNvPr>
          <p:cNvSpPr/>
          <p:nvPr/>
        </p:nvSpPr>
        <p:spPr>
          <a:xfrm>
            <a:off x="4264573" y="2875075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FE8735-6AE8-D649-9EFB-ABFD4F21569A}"/>
              </a:ext>
            </a:extLst>
          </p:cNvPr>
          <p:cNvSpPr/>
          <p:nvPr/>
        </p:nvSpPr>
        <p:spPr>
          <a:xfrm>
            <a:off x="4264573" y="3777069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9EEE05-A476-3F45-8768-4AD38524E83B}"/>
              </a:ext>
            </a:extLst>
          </p:cNvPr>
          <p:cNvSpPr txBox="1"/>
          <p:nvPr/>
        </p:nvSpPr>
        <p:spPr>
          <a:xfrm>
            <a:off x="5008850" y="1844937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Oh hey an if statement!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8AB037-F62B-F645-8C4E-48F1D10CF2F0}"/>
              </a:ext>
            </a:extLst>
          </p:cNvPr>
          <p:cNvSpPr txBox="1"/>
          <p:nvPr/>
        </p:nvSpPr>
        <p:spPr>
          <a:xfrm>
            <a:off x="5376495" y="2929641"/>
            <a:ext cx="209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Okay, do the thing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EA6428-3EF9-EB47-ADA8-EA6BA84F893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503806" y="1576132"/>
            <a:ext cx="0" cy="396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52B8A9-8FD3-204E-BDF1-303210146732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4503806" y="2451546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4A4CAB-7B87-FD4D-B1D8-F530D5703064}"/>
              </a:ext>
            </a:extLst>
          </p:cNvPr>
          <p:cNvCxnSpPr>
            <a:cxnSpLocks/>
            <a:stCxn id="31" idx="4"/>
            <a:endCxn id="32" idx="0"/>
          </p:cNvCxnSpPr>
          <p:nvPr/>
        </p:nvCxnSpPr>
        <p:spPr>
          <a:xfrm>
            <a:off x="4503806" y="3353540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5B5023-B231-2041-92D6-7370F4AE50F5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4503806" y="4255534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B8BD172A-C3DF-394B-855C-244E7C5E6D3B}"/>
              </a:ext>
            </a:extLst>
          </p:cNvPr>
          <p:cNvCxnSpPr>
            <a:stCxn id="32" idx="2"/>
            <a:endCxn id="30" idx="2"/>
          </p:cNvCxnSpPr>
          <p:nvPr/>
        </p:nvCxnSpPr>
        <p:spPr>
          <a:xfrm rot="10800000">
            <a:off x="4264573" y="2212314"/>
            <a:ext cx="12700" cy="1803988"/>
          </a:xfrm>
          <a:prstGeom prst="bentConnector3">
            <a:avLst>
              <a:gd name="adj1" fmla="val 4227906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743EF94-0F53-694B-B726-AE18C9C1F1ED}"/>
              </a:ext>
            </a:extLst>
          </p:cNvPr>
          <p:cNvSpPr txBox="1"/>
          <p:nvPr/>
        </p:nvSpPr>
        <p:spPr>
          <a:xfrm>
            <a:off x="2494972" y="2613940"/>
            <a:ext cx="1439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nope, skipping this part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70A2E-5BC3-E744-B8CB-4E3AEC296AD6}"/>
              </a:ext>
            </a:extLst>
          </p:cNvPr>
          <p:cNvSpPr txBox="1"/>
          <p:nvPr/>
        </p:nvSpPr>
        <p:spPr>
          <a:xfrm>
            <a:off x="3947242" y="242927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068643-6351-1F4A-A622-11F9F61194AE}"/>
              </a:ext>
            </a:extLst>
          </p:cNvPr>
          <p:cNvSpPr txBox="1"/>
          <p:nvPr/>
        </p:nvSpPr>
        <p:spPr>
          <a:xfrm>
            <a:off x="5008850" y="2125223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 condition true?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719E4E-6F02-E143-879C-C68E42008AFF}"/>
              </a:ext>
            </a:extLst>
          </p:cNvPr>
          <p:cNvSpPr txBox="1"/>
          <p:nvPr/>
        </p:nvSpPr>
        <p:spPr>
          <a:xfrm>
            <a:off x="5008850" y="3829679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Continue with rest of script</a:t>
            </a:r>
          </a:p>
        </p:txBody>
      </p:sp>
    </p:spTree>
    <p:extLst>
      <p:ext uri="{BB962C8B-B14F-4D97-AF65-F5344CB8AC3E}">
        <p14:creationId xmlns:p14="http://schemas.microsoft.com/office/powerpoint/2010/main" val="81793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D428A571-F715-1D40-AC70-A512F6F319DF}"/>
              </a:ext>
            </a:extLst>
          </p:cNvPr>
          <p:cNvSpPr/>
          <p:nvPr/>
        </p:nvSpPr>
        <p:spPr>
          <a:xfrm>
            <a:off x="4264573" y="1973081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9EEE05-A476-3F45-8768-4AD38524E83B}"/>
              </a:ext>
            </a:extLst>
          </p:cNvPr>
          <p:cNvSpPr txBox="1"/>
          <p:nvPr/>
        </p:nvSpPr>
        <p:spPr>
          <a:xfrm>
            <a:off x="4778290" y="102227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Oh hey an if-else pair!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8AB037-F62B-F645-8C4E-48F1D10CF2F0}"/>
              </a:ext>
            </a:extLst>
          </p:cNvPr>
          <p:cNvSpPr txBox="1"/>
          <p:nvPr/>
        </p:nvSpPr>
        <p:spPr>
          <a:xfrm>
            <a:off x="1652391" y="2904148"/>
            <a:ext cx="212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this thing…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EA6428-3EF9-EB47-ADA8-EA6BA84F893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503806" y="1055802"/>
            <a:ext cx="0" cy="917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5B5023-B231-2041-92D6-7370F4AE50F5}"/>
              </a:ext>
            </a:extLst>
          </p:cNvPr>
          <p:cNvCxnSpPr>
            <a:cxnSpLocks/>
            <a:stCxn id="40" idx="4"/>
          </p:cNvCxnSpPr>
          <p:nvPr/>
        </p:nvCxnSpPr>
        <p:spPr>
          <a:xfrm flipH="1">
            <a:off x="4503804" y="4252577"/>
            <a:ext cx="1" cy="61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B8BD172A-C3DF-394B-855C-244E7C5E6D3B}"/>
              </a:ext>
            </a:extLst>
          </p:cNvPr>
          <p:cNvCxnSpPr>
            <a:cxnSpLocks/>
            <a:stCxn id="19" idx="0"/>
            <a:endCxn id="30" idx="2"/>
          </p:cNvCxnSpPr>
          <p:nvPr/>
        </p:nvCxnSpPr>
        <p:spPr>
          <a:xfrm rot="5400000" flipH="1" flipV="1">
            <a:off x="3582510" y="2167519"/>
            <a:ext cx="637268" cy="726858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743EF94-0F53-694B-B726-AE18C9C1F1ED}"/>
              </a:ext>
            </a:extLst>
          </p:cNvPr>
          <p:cNvSpPr txBox="1"/>
          <p:nvPr/>
        </p:nvSpPr>
        <p:spPr>
          <a:xfrm>
            <a:off x="3613603" y="1848379"/>
            <a:ext cx="68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068643-6351-1F4A-A622-11F9F61194AE}"/>
              </a:ext>
            </a:extLst>
          </p:cNvPr>
          <p:cNvSpPr txBox="1"/>
          <p:nvPr/>
        </p:nvSpPr>
        <p:spPr>
          <a:xfrm>
            <a:off x="4778290" y="1302559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 condition true?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719E4E-6F02-E143-879C-C68E42008AFF}"/>
              </a:ext>
            </a:extLst>
          </p:cNvPr>
          <p:cNvSpPr txBox="1"/>
          <p:nvPr/>
        </p:nvSpPr>
        <p:spPr>
          <a:xfrm>
            <a:off x="4778290" y="4321072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Continue with rest of script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8489C7-91BE-F045-9470-D1DB932D6284}"/>
              </a:ext>
            </a:extLst>
          </p:cNvPr>
          <p:cNvSpPr/>
          <p:nvPr/>
        </p:nvSpPr>
        <p:spPr>
          <a:xfrm>
            <a:off x="3298482" y="2849582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094416-9D20-EE4B-9C0F-01A4376C06CD}"/>
              </a:ext>
            </a:extLst>
          </p:cNvPr>
          <p:cNvSpPr/>
          <p:nvPr/>
        </p:nvSpPr>
        <p:spPr>
          <a:xfrm>
            <a:off x="5183805" y="2849582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13DFAB8-90BC-084E-B78B-7779F55A2056}"/>
              </a:ext>
            </a:extLst>
          </p:cNvPr>
          <p:cNvCxnSpPr>
            <a:cxnSpLocks/>
            <a:stCxn id="26" idx="0"/>
            <a:endCxn id="30" idx="6"/>
          </p:cNvCxnSpPr>
          <p:nvPr/>
        </p:nvCxnSpPr>
        <p:spPr>
          <a:xfrm rot="16200000" flipV="1">
            <a:off x="4764404" y="2190948"/>
            <a:ext cx="637268" cy="680000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DAC99B-93F4-5A41-A2C0-4480D9FA2336}"/>
              </a:ext>
            </a:extLst>
          </p:cNvPr>
          <p:cNvSpPr txBox="1"/>
          <p:nvPr/>
        </p:nvSpPr>
        <p:spPr>
          <a:xfrm>
            <a:off x="4851683" y="1836030"/>
            <a:ext cx="68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F92877-4203-3B47-921D-7F1FBD34024A}"/>
              </a:ext>
            </a:extLst>
          </p:cNvPr>
          <p:cNvSpPr txBox="1"/>
          <p:nvPr/>
        </p:nvSpPr>
        <p:spPr>
          <a:xfrm>
            <a:off x="5772695" y="2904148"/>
            <a:ext cx="232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this other thing…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095146-5334-4344-A4C6-5D7D8240A6BF}"/>
              </a:ext>
            </a:extLst>
          </p:cNvPr>
          <p:cNvSpPr/>
          <p:nvPr/>
        </p:nvSpPr>
        <p:spPr>
          <a:xfrm>
            <a:off x="4264572" y="3774112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28A4FB6-63CC-0D40-9F0D-8D623D7DD783}"/>
              </a:ext>
            </a:extLst>
          </p:cNvPr>
          <p:cNvCxnSpPr>
            <a:cxnSpLocks/>
            <a:stCxn id="40" idx="2"/>
            <a:endCxn id="19" idx="4"/>
          </p:cNvCxnSpPr>
          <p:nvPr/>
        </p:nvCxnSpPr>
        <p:spPr>
          <a:xfrm rot="10800000">
            <a:off x="3537716" y="3328047"/>
            <a:ext cx="726857" cy="685298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5E1ED2F-A001-2A4F-9803-7F9910217E73}"/>
              </a:ext>
            </a:extLst>
          </p:cNvPr>
          <p:cNvCxnSpPr>
            <a:cxnSpLocks/>
            <a:stCxn id="40" idx="6"/>
            <a:endCxn id="26" idx="4"/>
          </p:cNvCxnSpPr>
          <p:nvPr/>
        </p:nvCxnSpPr>
        <p:spPr>
          <a:xfrm flipV="1">
            <a:off x="4743037" y="3328047"/>
            <a:ext cx="680001" cy="685298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15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180</Words>
  <Application>Microsoft Macintosh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Navarro</dc:creator>
  <cp:lastModifiedBy>Danielle Navarro</cp:lastModifiedBy>
  <cp:revision>10</cp:revision>
  <dcterms:created xsi:type="dcterms:W3CDTF">2018-07-21T21:18:26Z</dcterms:created>
  <dcterms:modified xsi:type="dcterms:W3CDTF">2018-07-22T04:00:36Z</dcterms:modified>
</cp:coreProperties>
</file>