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6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22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3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8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1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67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84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24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2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7680-8CBE-412F-BBC5-48174DBD66C6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6718-CB97-489F-834D-8FEF0A902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1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379" r="8909" b="765"/>
          <a:stretch/>
        </p:blipFill>
        <p:spPr>
          <a:xfrm>
            <a:off x="185351" y="494270"/>
            <a:ext cx="6499654" cy="78341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059" y="580768"/>
            <a:ext cx="6030098" cy="7648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91978" y="8563232"/>
            <a:ext cx="55358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Lato" panose="020F0502020204030203" pitchFamily="34" charset="0"/>
              </a:rPr>
              <a:t>WOLLONGONG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34.4278° S, 150.8931° E</a:t>
            </a:r>
            <a:endParaRPr lang="en-AU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94020" y="8476733"/>
            <a:ext cx="3818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Gregg Stares</dc:creator>
  <cp:lastModifiedBy>Mitchell Gregg Stares</cp:lastModifiedBy>
  <cp:revision>3</cp:revision>
  <dcterms:created xsi:type="dcterms:W3CDTF">2020-01-22T22:03:43Z</dcterms:created>
  <dcterms:modified xsi:type="dcterms:W3CDTF">2020-01-22T22:20:50Z</dcterms:modified>
</cp:coreProperties>
</file>