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69" d="100"/>
          <a:sy n="69" d="100"/>
        </p:scale>
        <p:origin x="37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C23F-04C4-448F-8DF4-5FC32AFC190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69D6-D125-4347-903F-FC6C62A6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8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C23F-04C4-448F-8DF4-5FC32AFC190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69D6-D125-4347-903F-FC6C62A6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2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C23F-04C4-448F-8DF4-5FC32AFC190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69D6-D125-4347-903F-FC6C62A6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6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C23F-04C4-448F-8DF4-5FC32AFC190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69D6-D125-4347-903F-FC6C62A6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2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C23F-04C4-448F-8DF4-5FC32AFC190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69D6-D125-4347-903F-FC6C62A6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4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C23F-04C4-448F-8DF4-5FC32AFC190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69D6-D125-4347-903F-FC6C62A6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C23F-04C4-448F-8DF4-5FC32AFC190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69D6-D125-4347-903F-FC6C62A6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8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C23F-04C4-448F-8DF4-5FC32AFC190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69D6-D125-4347-903F-FC6C62A6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C23F-04C4-448F-8DF4-5FC32AFC190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69D6-D125-4347-903F-FC6C62A6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2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C23F-04C4-448F-8DF4-5FC32AFC190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69D6-D125-4347-903F-FC6C62A6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0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C23F-04C4-448F-8DF4-5FC32AFC190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69D6-D125-4347-903F-FC6C62A6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3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BC23F-04C4-448F-8DF4-5FC32AFC190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69D6-D125-4347-903F-FC6C62A6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6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5237" y="540472"/>
            <a:ext cx="9144000" cy="238760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ln w="19050">
                  <a:solidFill>
                    <a:srgbClr val="181715"/>
                  </a:solidFill>
                </a:ln>
                <a:solidFill>
                  <a:schemeClr val="bg1"/>
                </a:solidFill>
              </a:rPr>
              <a:t>HO-DSL-OR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9345" y="32972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David Hummer, Ryan Lowry, </a:t>
            </a:r>
            <a:endParaRPr lang="en-US" b="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/>
            </a:endParaRPr>
          </a:p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Mitch Stephan, Lance Kelley</a:t>
            </a:r>
            <a:endParaRPr lang="en-US" b="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554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Hodor</a:t>
            </a:r>
            <a:r>
              <a:rPr lang="en-US" dirty="0">
                <a:solidFill>
                  <a:schemeClr val="bg1"/>
                </a:solidFill>
              </a:rPr>
              <a:t>? </a:t>
            </a:r>
            <a:r>
              <a:rPr lang="en-US" dirty="0" err="1">
                <a:solidFill>
                  <a:schemeClr val="bg1"/>
                </a:solidFill>
              </a:rPr>
              <a:t>Hodor</a:t>
            </a:r>
            <a:r>
              <a:rPr lang="en-US" dirty="0">
                <a:solidFill>
                  <a:schemeClr val="bg1"/>
                </a:solidFill>
              </a:rPr>
              <a:t>/ </a:t>
            </a:r>
            <a:r>
              <a:rPr lang="en-US" dirty="0" err="1">
                <a:solidFill>
                  <a:schemeClr val="bg1"/>
                </a:solidFill>
              </a:rPr>
              <a:t>hoodddoooorrrrr</a:t>
            </a:r>
            <a:r>
              <a:rPr lang="en-US" dirty="0">
                <a:solidFill>
                  <a:schemeClr val="bg1"/>
                </a:solidFill>
              </a:rPr>
              <a:t> (Control Flow)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Hodor</a:t>
            </a:r>
            <a:r>
              <a:rPr lang="en-US" dirty="0">
                <a:solidFill>
                  <a:schemeClr val="bg1"/>
                </a:solidFill>
              </a:rPr>
              <a:t>?: If Statement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Followed by: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Boolean Expression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Code Block</a:t>
            </a:r>
          </a:p>
          <a:p>
            <a:r>
              <a:rPr lang="en-US" dirty="0" err="1">
                <a:solidFill>
                  <a:schemeClr val="bg1"/>
                </a:solidFill>
              </a:rPr>
              <a:t>Hodor</a:t>
            </a:r>
            <a:r>
              <a:rPr lang="en-US" dirty="0">
                <a:solidFill>
                  <a:schemeClr val="bg1"/>
                </a:solidFill>
              </a:rPr>
              <a:t>/: Else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Followed by: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Code Block</a:t>
            </a:r>
          </a:p>
          <a:p>
            <a:r>
              <a:rPr lang="en-US" dirty="0" err="1">
                <a:solidFill>
                  <a:schemeClr val="bg1"/>
                </a:solidFill>
              </a:rPr>
              <a:t>hoodddoooorrrrr</a:t>
            </a:r>
            <a:r>
              <a:rPr lang="en-US" dirty="0">
                <a:solidFill>
                  <a:schemeClr val="bg1"/>
                </a:solidFill>
              </a:rPr>
              <a:t>: While Loop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Followed by: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Boolean Expression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Code Block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Examples:</a:t>
            </a:r>
          </a:p>
          <a:p>
            <a:pPr lvl="1"/>
            <a:r>
              <a:rPr lang="en-US" sz="1900" dirty="0" err="1">
                <a:solidFill>
                  <a:schemeClr val="bg1"/>
                </a:solidFill>
              </a:rPr>
              <a:t>Hodor</a:t>
            </a:r>
            <a:r>
              <a:rPr lang="en-US" sz="1900" dirty="0">
                <a:solidFill>
                  <a:schemeClr val="bg1"/>
                </a:solidFill>
              </a:rPr>
              <a:t>? </a:t>
            </a:r>
            <a:r>
              <a:rPr lang="en-US" sz="1900" dirty="0" err="1">
                <a:solidFill>
                  <a:schemeClr val="bg1"/>
                </a:solidFill>
              </a:rPr>
              <a:t>hodorHODOR</a:t>
            </a:r>
            <a:r>
              <a:rPr lang="en-US" sz="1900" dirty="0">
                <a:solidFill>
                  <a:schemeClr val="bg1"/>
                </a:solidFill>
              </a:rPr>
              <a:t> var1 var2</a:t>
            </a:r>
          </a:p>
          <a:p>
            <a:pPr lvl="2"/>
            <a:r>
              <a:rPr lang="en-US" sz="1900" dirty="0">
                <a:solidFill>
                  <a:schemeClr val="bg1"/>
                </a:solidFill>
              </a:rPr>
              <a:t>HODOR…</a:t>
            </a:r>
          </a:p>
          <a:p>
            <a:pPr lvl="3"/>
            <a:r>
              <a:rPr lang="en-US" sz="1900" dirty="0" err="1">
                <a:solidFill>
                  <a:schemeClr val="bg1"/>
                </a:solidFill>
              </a:rPr>
              <a:t>HoDoR</a:t>
            </a:r>
            <a:r>
              <a:rPr lang="en-US" sz="1900" dirty="0">
                <a:solidFill>
                  <a:schemeClr val="bg1"/>
                </a:solidFill>
              </a:rPr>
              <a:t> 1 var1</a:t>
            </a:r>
            <a:endParaRPr lang="en-US" sz="1900" dirty="0"/>
          </a:p>
          <a:p>
            <a:pPr lvl="2"/>
            <a:r>
              <a:rPr lang="en-US" sz="1900" dirty="0">
                <a:solidFill>
                  <a:schemeClr val="bg1"/>
                </a:solidFill>
              </a:rPr>
              <a:t>HODOR!</a:t>
            </a:r>
          </a:p>
          <a:p>
            <a:pPr lvl="1"/>
            <a:r>
              <a:rPr lang="en-US" sz="1900" dirty="0" err="1">
                <a:solidFill>
                  <a:schemeClr val="bg1"/>
                </a:solidFill>
              </a:rPr>
              <a:t>Hodor</a:t>
            </a:r>
            <a:r>
              <a:rPr lang="en-US" sz="1900" dirty="0">
                <a:solidFill>
                  <a:schemeClr val="bg1"/>
                </a:solidFill>
              </a:rPr>
              <a:t>/</a:t>
            </a:r>
          </a:p>
          <a:p>
            <a:pPr lvl="2"/>
            <a:r>
              <a:rPr lang="en-US" sz="1900" dirty="0">
                <a:solidFill>
                  <a:schemeClr val="bg1"/>
                </a:solidFill>
              </a:rPr>
              <a:t>HODOR…</a:t>
            </a:r>
          </a:p>
          <a:p>
            <a:pPr lvl="3"/>
            <a:r>
              <a:rPr lang="en-US" sz="1900" dirty="0" err="1">
                <a:solidFill>
                  <a:schemeClr val="bg1"/>
                </a:solidFill>
              </a:rPr>
              <a:t>HoDoR</a:t>
            </a:r>
            <a:r>
              <a:rPr lang="en-US" sz="1900" dirty="0">
                <a:solidFill>
                  <a:schemeClr val="bg1"/>
                </a:solidFill>
              </a:rPr>
              <a:t> 1 var2</a:t>
            </a:r>
          </a:p>
          <a:p>
            <a:pPr lvl="2"/>
            <a:r>
              <a:rPr lang="en-US" sz="1900" dirty="0">
                <a:solidFill>
                  <a:schemeClr val="bg1"/>
                </a:solidFill>
              </a:rPr>
              <a:t>HODOR!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RESULT: if var1 &lt; var2, increment var1 else, increment var2</a:t>
            </a:r>
          </a:p>
          <a:p>
            <a:pPr lvl="1"/>
            <a:r>
              <a:rPr lang="en-US" sz="1900" dirty="0" err="1">
                <a:solidFill>
                  <a:schemeClr val="bg1"/>
                </a:solidFill>
              </a:rPr>
              <a:t>Hoodddoooorrrrr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hodorHODOR</a:t>
            </a:r>
            <a:r>
              <a:rPr lang="en-US" sz="1900" dirty="0">
                <a:solidFill>
                  <a:schemeClr val="bg1"/>
                </a:solidFill>
              </a:rPr>
              <a:t> var1 5</a:t>
            </a:r>
          </a:p>
          <a:p>
            <a:pPr lvl="2"/>
            <a:r>
              <a:rPr lang="en-US" sz="1900" dirty="0">
                <a:solidFill>
                  <a:schemeClr val="bg1"/>
                </a:solidFill>
              </a:rPr>
              <a:t>HODOR…</a:t>
            </a:r>
          </a:p>
          <a:p>
            <a:pPr lvl="3"/>
            <a:r>
              <a:rPr lang="en-US" sz="1900" dirty="0" err="1">
                <a:solidFill>
                  <a:schemeClr val="bg1"/>
                </a:solidFill>
              </a:rPr>
              <a:t>HoDoR</a:t>
            </a:r>
            <a:r>
              <a:rPr lang="en-US" sz="1900" dirty="0">
                <a:solidFill>
                  <a:schemeClr val="bg1"/>
                </a:solidFill>
              </a:rPr>
              <a:t> 1 var1</a:t>
            </a:r>
          </a:p>
          <a:p>
            <a:pPr lvl="2"/>
            <a:r>
              <a:rPr lang="en-US" sz="1900" dirty="0">
                <a:solidFill>
                  <a:schemeClr val="bg1"/>
                </a:solidFill>
              </a:rPr>
              <a:t>HODOR!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RESULT: var1 = 5</a:t>
            </a:r>
          </a:p>
        </p:txBody>
      </p:sp>
    </p:spTree>
    <p:extLst>
      <p:ext uri="{BB962C8B-B14F-4D97-AF65-F5344CB8AC3E}">
        <p14:creationId xmlns:p14="http://schemas.microsoft.com/office/powerpoint/2010/main" val="211482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|HODOR| (Print)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|HODOR|: Print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Followed by: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Expression</a:t>
            </a:r>
          </a:p>
          <a:p>
            <a:r>
              <a:rPr lang="en-US" dirty="0">
                <a:solidFill>
                  <a:schemeClr val="bg1"/>
                </a:solidFill>
              </a:rPr>
              <a:t>Can print and expression of any type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HODOR…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|HODOR| “</a:t>
            </a:r>
            <a:r>
              <a:rPr lang="en-US" dirty="0" err="1">
                <a:solidFill>
                  <a:schemeClr val="bg1"/>
                </a:solidFill>
              </a:rPr>
              <a:t>Hodor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Hodor</a:t>
            </a:r>
            <a:r>
              <a:rPr lang="en-US" dirty="0">
                <a:solidFill>
                  <a:schemeClr val="bg1"/>
                </a:solidFill>
              </a:rPr>
              <a:t>!”</a:t>
            </a: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HODOR!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Result: Will print “</a:t>
            </a:r>
            <a:r>
              <a:rPr lang="en-US" dirty="0" err="1">
                <a:solidFill>
                  <a:schemeClr val="bg1"/>
                </a:solidFill>
              </a:rPr>
              <a:t>Hodor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Hodor</a:t>
            </a:r>
            <a:r>
              <a:rPr lang="en-US" dirty="0">
                <a:solidFill>
                  <a:schemeClr val="bg1"/>
                </a:solidFill>
              </a:rPr>
              <a:t>!”</a:t>
            </a:r>
          </a:p>
        </p:txBody>
      </p:sp>
    </p:spTree>
    <p:extLst>
      <p:ext uri="{BB962C8B-B14F-4D97-AF65-F5344CB8AC3E}">
        <p14:creationId xmlns:p14="http://schemas.microsoft.com/office/powerpoint/2010/main" val="464270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_HODOR, and _</a:t>
            </a:r>
            <a:r>
              <a:rPr lang="en-US" dirty="0" err="1">
                <a:solidFill>
                  <a:schemeClr val="bg1"/>
                </a:solidFill>
              </a:rPr>
              <a:t>hodor</a:t>
            </a:r>
            <a:r>
              <a:rPr lang="en-US" dirty="0">
                <a:solidFill>
                  <a:schemeClr val="bg1"/>
                </a:solidFill>
              </a:rPr>
              <a:t>_ (Functions)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_HODOR: Declares a function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Followed by: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The name of the function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 list of parameter names followed by “_”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 code block that defines the function</a:t>
            </a:r>
          </a:p>
          <a:p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hodor</a:t>
            </a:r>
            <a:r>
              <a:rPr lang="en-US" dirty="0">
                <a:solidFill>
                  <a:schemeClr val="bg1"/>
                </a:solidFill>
              </a:rPr>
              <a:t>_: calls a function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Followed by: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the name of the function being called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 list of expression inputs with no terminator</a:t>
            </a:r>
          </a:p>
          <a:p>
            <a:r>
              <a:rPr lang="en-US" dirty="0">
                <a:solidFill>
                  <a:schemeClr val="bg1"/>
                </a:solidFill>
              </a:rPr>
              <a:t>Both are considered to be statements, but a function call is also an expression</a:t>
            </a:r>
          </a:p>
          <a:p>
            <a:r>
              <a:rPr lang="en-US" dirty="0">
                <a:solidFill>
                  <a:schemeClr val="bg1"/>
                </a:solidFill>
              </a:rPr>
              <a:t>The last line in the function determines the return value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_HODOR increment var1 _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HODOR…</a:t>
            </a:r>
          </a:p>
          <a:p>
            <a:pPr lvl="3"/>
            <a:r>
              <a:rPr lang="en-US" dirty="0" err="1">
                <a:solidFill>
                  <a:schemeClr val="bg1"/>
                </a:solidFill>
              </a:rPr>
              <a:t>HoDoR</a:t>
            </a:r>
            <a:r>
              <a:rPr lang="en-US" dirty="0">
                <a:solidFill>
                  <a:schemeClr val="bg1"/>
                </a:solidFill>
              </a:rPr>
              <a:t> 1 var1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HODOR!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hodor</a:t>
            </a:r>
            <a:r>
              <a:rPr lang="en-US" dirty="0">
                <a:solidFill>
                  <a:schemeClr val="bg1"/>
                </a:solidFill>
              </a:rPr>
              <a:t>_ increment 1 :)</a:t>
            </a:r>
          </a:p>
          <a:p>
            <a:pPr marL="457200" lvl="1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Result: returns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HODOR!!!!!!!!!!!!!!!!!!!!!!!!!!!!!!!!!!!!!!!!!!!!!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60734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HODOR!!!!!!!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15993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Statements come in two types: self-terminating and non self-terminating</a:t>
            </a:r>
          </a:p>
          <a:p>
            <a:pPr lvl="1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Self terminating:</a:t>
            </a:r>
          </a:p>
          <a:p>
            <a:pPr lvl="2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Function Declarations, if statements,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ifelse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statements, while loops</a:t>
            </a:r>
          </a:p>
          <a:p>
            <a:pPr lvl="1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Non Self-Terminating:</a:t>
            </a:r>
          </a:p>
          <a:p>
            <a:pPr lvl="2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Require a termination character “:)”</a:t>
            </a:r>
          </a:p>
          <a:p>
            <a:pPr lvl="2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Include: expressions, variable declaration, variable assignment, print statements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1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Expressions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Expressions are things that can be assigned to a variable, passed into a function or used by an operator</a:t>
            </a:r>
          </a:p>
          <a:p>
            <a:r>
              <a:rPr lang="en-US" dirty="0">
                <a:solidFill>
                  <a:schemeClr val="bg1"/>
                </a:solidFill>
              </a:rPr>
              <a:t>Internally defined by Boolean, integer, and string expressions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Boolean: and, or, not, greater than, less than, equal, and Boolean values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Integer: plus, minus, multiply, divide, and integer values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String: String Values</a:t>
            </a:r>
          </a:p>
          <a:p>
            <a:r>
              <a:rPr lang="en-US" dirty="0">
                <a:solidFill>
                  <a:schemeClr val="bg1"/>
                </a:solidFill>
              </a:rPr>
              <a:t>Function Calls are also expressions and can return any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7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HODOR… HODOR! (Programs and Text Blocks)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All blocks must begin with “HODOR…” and with “HODOR!”</a:t>
            </a:r>
          </a:p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 program is considered a block, so it must also be surrounded by these keywords</a:t>
            </a:r>
          </a:p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In between the keywords lie a series of statements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HODOR…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chemeClr val="bg1"/>
                </a:solidFill>
              </a:rPr>
              <a:t>StatementSeq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HODOR!</a:t>
            </a:r>
          </a:p>
        </p:txBody>
      </p:sp>
    </p:spTree>
    <p:extLst>
      <p:ext uri="{BB962C8B-B14F-4D97-AF65-F5344CB8AC3E}">
        <p14:creationId xmlns:p14="http://schemas.microsoft.com/office/powerpoint/2010/main" val="259575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hodor</a:t>
            </a:r>
            <a:r>
              <a:rPr lang="en-US" sz="3600" dirty="0">
                <a:solidFill>
                  <a:schemeClr val="bg1"/>
                </a:solidFill>
              </a:rPr>
              <a:t> and </a:t>
            </a:r>
            <a:r>
              <a:rPr lang="en-US" sz="3600" dirty="0" err="1">
                <a:solidFill>
                  <a:schemeClr val="bg1"/>
                </a:solidFill>
              </a:rPr>
              <a:t>Hodor</a:t>
            </a:r>
            <a:r>
              <a:rPr lang="en-US" sz="3600" dirty="0">
                <a:solidFill>
                  <a:schemeClr val="bg1"/>
                </a:solidFill>
              </a:rPr>
              <a:t> (Declaration and Setting of Variables)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: variable declaration</a:t>
            </a:r>
          </a:p>
          <a:p>
            <a:pPr lvl="1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Followed by:</a:t>
            </a:r>
          </a:p>
          <a:p>
            <a:pPr lvl="2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Variable Name</a:t>
            </a:r>
          </a:p>
          <a:p>
            <a:pPr lvl="2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:)</a:t>
            </a:r>
          </a:p>
          <a:p>
            <a:pPr lvl="1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Declares but does not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instatiate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 (that must be done on a separate line</a:t>
            </a:r>
          </a:p>
          <a:p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: variable assignment</a:t>
            </a:r>
          </a:p>
          <a:p>
            <a:pPr lvl="1"/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Preceeded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 by:</a:t>
            </a:r>
          </a:p>
          <a:p>
            <a:pPr lvl="2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Variable name</a:t>
            </a:r>
          </a:p>
          <a:p>
            <a:pPr lvl="1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Followed by:</a:t>
            </a:r>
          </a:p>
          <a:p>
            <a:pPr lvl="2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Value Expression</a:t>
            </a:r>
          </a:p>
          <a:p>
            <a:pPr lvl="1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Does not declare (must be done above or error will be thrown)</a:t>
            </a:r>
          </a:p>
          <a:p>
            <a:pPr lvl="1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Supports integer, Boolean and string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Example:</a:t>
            </a:r>
          </a:p>
          <a:p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HODOR…</a:t>
            </a:r>
          </a:p>
          <a:p>
            <a:pPr lvl="1"/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 variable :)</a:t>
            </a:r>
          </a:p>
          <a:p>
            <a:pPr lvl="1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variable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 5 :)</a:t>
            </a:r>
          </a:p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HODOR!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5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hodor.hodor</a:t>
            </a:r>
            <a:r>
              <a:rPr lang="en-US" dirty="0">
                <a:solidFill>
                  <a:schemeClr val="bg1"/>
                </a:solidFill>
              </a:rPr>
              <a:t>, HODOR.HODOR, </a:t>
            </a:r>
            <a:r>
              <a:rPr lang="en-US" dirty="0" err="1">
                <a:solidFill>
                  <a:schemeClr val="bg1"/>
                </a:solidFill>
              </a:rPr>
              <a:t>hodorHODORhodor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steve</a:t>
            </a:r>
            <a:r>
              <a:rPr lang="en-US" dirty="0">
                <a:solidFill>
                  <a:schemeClr val="bg1"/>
                </a:solidFill>
              </a:rPr>
              <a:t> (Booleans)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hodor.hodor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: Logical And:</a:t>
            </a:r>
          </a:p>
          <a:p>
            <a:pPr lvl="1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Followed by:</a:t>
            </a:r>
          </a:p>
          <a:p>
            <a:pPr lvl="2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Logical Expression</a:t>
            </a:r>
          </a:p>
          <a:p>
            <a:pPr lvl="2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Logical Expression</a:t>
            </a:r>
          </a:p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HODOR.HODOR: Logical Or:</a:t>
            </a:r>
          </a:p>
          <a:p>
            <a:pPr lvl="1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Followed by:</a:t>
            </a:r>
          </a:p>
          <a:p>
            <a:pPr lvl="2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Logical Expression</a:t>
            </a:r>
          </a:p>
          <a:p>
            <a:pPr lvl="2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Logical Expression</a:t>
            </a:r>
          </a:p>
          <a:p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steve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: Logical Not</a:t>
            </a:r>
          </a:p>
          <a:p>
            <a:pPr lvl="1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Followed by:</a:t>
            </a:r>
          </a:p>
          <a:p>
            <a:pPr lvl="2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Logical Expression</a:t>
            </a:r>
          </a:p>
          <a:p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hodorHODORhodor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: Logical true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Examples:</a:t>
            </a:r>
          </a:p>
          <a:p>
            <a:pPr lvl="1"/>
            <a:r>
              <a:rPr lang="en-US" sz="20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hodor.hodor</a:t>
            </a:r>
            <a:r>
              <a:rPr 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hodorHODORhodor</a:t>
            </a:r>
            <a:r>
              <a:rPr 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hodorHODORhodor</a:t>
            </a:r>
            <a:r>
              <a:rPr 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  :)</a:t>
            </a:r>
          </a:p>
          <a:p>
            <a:pPr lvl="2"/>
            <a:r>
              <a:rPr lang="en-US" sz="1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RESULT true</a:t>
            </a:r>
          </a:p>
          <a:p>
            <a:pPr lvl="1"/>
            <a:endParaRPr lang="en-US" sz="2000" dirty="0">
              <a:ln>
                <a:solidFill>
                  <a:schemeClr val="tx1"/>
                </a:solidFill>
              </a:ln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/>
            <a:endParaRPr lang="en-US" sz="2000" dirty="0">
              <a:ln>
                <a:solidFill>
                  <a:schemeClr val="tx1"/>
                </a:solidFill>
              </a:ln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0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steve</a:t>
            </a:r>
            <a:r>
              <a:rPr 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hodorHODORhodor</a:t>
            </a:r>
            <a:r>
              <a:rPr 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 :) </a:t>
            </a:r>
          </a:p>
          <a:p>
            <a:pPr lvl="2"/>
            <a:r>
              <a:rPr lang="en-US" sz="1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RESULT false</a:t>
            </a:r>
          </a:p>
          <a:p>
            <a:pPr lvl="1"/>
            <a:endParaRPr lang="en-US" sz="2000" dirty="0">
              <a:ln>
                <a:solidFill>
                  <a:schemeClr val="tx1"/>
                </a:solidFill>
              </a:ln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/>
            <a:endParaRPr lang="en-US" sz="2000" dirty="0">
              <a:ln>
                <a:solidFill>
                  <a:schemeClr val="tx1"/>
                </a:solidFill>
              </a:ln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HODOR.HODOR </a:t>
            </a:r>
            <a:r>
              <a:rPr lang="en-US" sz="20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steve</a:t>
            </a:r>
            <a:r>
              <a:rPr 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hodorHODORhodor</a:t>
            </a:r>
            <a:r>
              <a:rPr 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hodorHODORhodor</a:t>
            </a:r>
            <a:r>
              <a:rPr 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  :)</a:t>
            </a:r>
          </a:p>
          <a:p>
            <a:pPr lvl="2"/>
            <a:r>
              <a:rPr lang="en-US" sz="1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RESULT: true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601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hodorHODOR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HODORhodor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hodor^hodor</a:t>
            </a:r>
            <a:r>
              <a:rPr lang="en-US" dirty="0">
                <a:solidFill>
                  <a:schemeClr val="bg1"/>
                </a:solidFill>
              </a:rPr>
              <a:t> (Comparators)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hodorHODOR</a:t>
            </a:r>
            <a:r>
              <a:rPr lang="en-US" dirty="0">
                <a:solidFill>
                  <a:schemeClr val="bg1"/>
                </a:solidFill>
              </a:rPr>
              <a:t>: Less than Operator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Followed by: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Integer Expression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Integer Expression</a:t>
            </a:r>
          </a:p>
          <a:p>
            <a:r>
              <a:rPr lang="en-US" dirty="0" err="1">
                <a:solidFill>
                  <a:schemeClr val="bg1"/>
                </a:solidFill>
              </a:rPr>
              <a:t>HODORhodor</a:t>
            </a:r>
            <a:r>
              <a:rPr lang="en-US" dirty="0">
                <a:solidFill>
                  <a:schemeClr val="bg1"/>
                </a:solidFill>
              </a:rPr>
              <a:t>: Greater Than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Followed by: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Integer Expression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Integer Expression</a:t>
            </a:r>
          </a:p>
          <a:p>
            <a:r>
              <a:rPr lang="en-US" dirty="0" err="1">
                <a:solidFill>
                  <a:schemeClr val="bg1"/>
                </a:solidFill>
              </a:rPr>
              <a:t>hodor^hodor</a:t>
            </a:r>
            <a:r>
              <a:rPr lang="en-US" dirty="0">
                <a:solidFill>
                  <a:schemeClr val="bg1"/>
                </a:solidFill>
              </a:rPr>
              <a:t>: Equal to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Followed by: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Expression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Examples: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hodorHODOR</a:t>
            </a:r>
            <a:r>
              <a:rPr lang="en-US" dirty="0">
                <a:solidFill>
                  <a:schemeClr val="bg1"/>
                </a:solidFill>
              </a:rPr>
              <a:t> 5 6 :)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RESULT true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HODORhodor</a:t>
            </a:r>
            <a:r>
              <a:rPr lang="en-US" dirty="0">
                <a:solidFill>
                  <a:schemeClr val="bg1"/>
                </a:solidFill>
              </a:rPr>
              <a:t> 5 6 :) 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RESULT false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hodor^hodor</a:t>
            </a:r>
            <a:r>
              <a:rPr lang="en-US" dirty="0">
                <a:solidFill>
                  <a:schemeClr val="bg1"/>
                </a:solidFill>
              </a:rPr>
              <a:t> 8 8 :)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RESULT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6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HoDoR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hOdOr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HODor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hoDOR</a:t>
            </a:r>
            <a:r>
              <a:rPr lang="en-US" dirty="0">
                <a:solidFill>
                  <a:schemeClr val="bg1"/>
                </a:solidFill>
              </a:rPr>
              <a:t> (Mathematical Operators)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HoDoR</a:t>
            </a:r>
            <a:r>
              <a:rPr lang="en-US" dirty="0">
                <a:solidFill>
                  <a:schemeClr val="bg1"/>
                </a:solidFill>
              </a:rPr>
              <a:t>: Addition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Followed by: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Mathematical Expression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Mathematical Expression</a:t>
            </a:r>
          </a:p>
          <a:p>
            <a:r>
              <a:rPr lang="en-US" dirty="0" err="1">
                <a:solidFill>
                  <a:schemeClr val="bg1"/>
                </a:solidFill>
              </a:rPr>
              <a:t>hOdOr</a:t>
            </a:r>
            <a:r>
              <a:rPr lang="en-US" dirty="0">
                <a:solidFill>
                  <a:schemeClr val="bg1"/>
                </a:solidFill>
              </a:rPr>
              <a:t>: Subtraction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Followed by: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Mathematical Expression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Mathematical Expression</a:t>
            </a:r>
          </a:p>
          <a:p>
            <a:r>
              <a:rPr lang="en-US" dirty="0" err="1">
                <a:solidFill>
                  <a:schemeClr val="bg1"/>
                </a:solidFill>
              </a:rPr>
              <a:t>HODor</a:t>
            </a:r>
            <a:r>
              <a:rPr lang="en-US" dirty="0">
                <a:solidFill>
                  <a:schemeClr val="bg1"/>
                </a:solidFill>
              </a:rPr>
              <a:t>: Multiplication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Followed by: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Mathematical Expression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Mathematical Expression</a:t>
            </a:r>
          </a:p>
          <a:p>
            <a:r>
              <a:rPr lang="en-US" dirty="0" err="1">
                <a:solidFill>
                  <a:schemeClr val="bg1"/>
                </a:solidFill>
              </a:rPr>
              <a:t>hoDOR</a:t>
            </a:r>
            <a:r>
              <a:rPr lang="en-US" dirty="0">
                <a:solidFill>
                  <a:schemeClr val="bg1"/>
                </a:solidFill>
              </a:rPr>
              <a:t>: Division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Followed by: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Mathematical Expression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Mathematical Expression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HoDoR</a:t>
            </a:r>
            <a:r>
              <a:rPr lang="en-US" dirty="0">
                <a:solidFill>
                  <a:schemeClr val="bg1"/>
                </a:solidFill>
              </a:rPr>
              <a:t> 5 5 :)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RESULT 10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hOdOr</a:t>
            </a:r>
            <a:r>
              <a:rPr lang="en-US" dirty="0">
                <a:solidFill>
                  <a:schemeClr val="bg1"/>
                </a:solidFill>
              </a:rPr>
              <a:t> 5 5 :)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RESULT 0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HODor</a:t>
            </a:r>
            <a:r>
              <a:rPr lang="en-US" dirty="0">
                <a:solidFill>
                  <a:schemeClr val="bg1"/>
                </a:solidFill>
              </a:rPr>
              <a:t> 5 5 :)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RESULT 25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hoDOR</a:t>
            </a:r>
            <a:r>
              <a:rPr lang="en-US" dirty="0">
                <a:solidFill>
                  <a:schemeClr val="bg1"/>
                </a:solidFill>
              </a:rPr>
              <a:t> 5 5 :)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RESULT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7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826</Words>
  <Application>Microsoft Office PowerPoint</Application>
  <PresentationFormat>Widescreen</PresentationFormat>
  <Paragraphs>181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HO-DSL-OR</vt:lpstr>
      <vt:lpstr>HODOR!!!!!!!</vt:lpstr>
      <vt:lpstr>Statements</vt:lpstr>
      <vt:lpstr>Expressions </vt:lpstr>
      <vt:lpstr>HODOR… HODOR! (Programs and Text Blocks)</vt:lpstr>
      <vt:lpstr>hodor and Hodor (Declaration and Setting of Variables)</vt:lpstr>
      <vt:lpstr>hodor.hodor, HODOR.HODOR, hodorHODORhodor steve (Booleans)</vt:lpstr>
      <vt:lpstr>hodorHODOR, HODORhodor, hodor^hodor (Comparators)</vt:lpstr>
      <vt:lpstr>HoDoR, hOdOr, HODor, hoDOR (Mathematical Operators)</vt:lpstr>
      <vt:lpstr>Hodor? Hodor/ hoodddoooorrrrr (Control Flow)</vt:lpstr>
      <vt:lpstr>|HODOR| (Print)</vt:lpstr>
      <vt:lpstr>_HODOR, and _hodor_ (Functions)</vt:lpstr>
      <vt:lpstr> HODOR!!!!!!!!!!!!!!!!!!!!!!!!!!!!!!!!!!!!!!!!!!!!!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HO-DSL-OR</dc:title>
  <dc:creator>David Hummer</dc:creator>
  <cp:lastModifiedBy>David Hummer</cp:lastModifiedBy>
  <cp:revision>15</cp:revision>
  <dcterms:created xsi:type="dcterms:W3CDTF">2016-05-01T18:37:28Z</dcterms:created>
  <dcterms:modified xsi:type="dcterms:W3CDTF">2016-05-02T01:21:33Z</dcterms:modified>
</cp:coreProperties>
</file>