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09.04.2024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09.04.2024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i/vz18fQBklMp4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52" y="2118262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/>
              <a:t>GREEN TEAM</a:t>
            </a:r>
            <a:r>
              <a:rPr lang="ru-RU" sz="6000" dirty="0"/>
              <a:t> </a:t>
            </a:r>
            <a:endParaRPr lang="ru" sz="6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D63279A-8EBD-49CB-A631-65022E346A3B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533E468-7323-4A7F-A1EB-A9C768BA0B5F}"/>
              </a:ext>
            </a:extLst>
          </p:cNvPr>
          <p:cNvSpPr txBox="1">
            <a:spLocks/>
          </p:cNvSpPr>
          <p:nvPr/>
        </p:nvSpPr>
        <p:spPr>
          <a:xfrm>
            <a:off x="546246" y="4002231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 dirty="0"/>
              <a:t>Мобильное приложение </a:t>
            </a:r>
            <a:br>
              <a:rPr lang="ru-RU" sz="4800" dirty="0"/>
            </a:br>
            <a:r>
              <a:rPr lang="ru-RU" sz="4800" dirty="0"/>
              <a:t>Ежедневник</a:t>
            </a:r>
            <a:endParaRPr lang="ru" sz="4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D5EA41-FE3E-4FFB-94B3-4769B369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5477244"/>
            <a:ext cx="3961905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Ссылка на видео работы приложения - </a:t>
            </a:r>
            <a:r>
              <a:rPr lang="en-US" dirty="0" smtClean="0">
                <a:hlinkClick r:id="rId2"/>
              </a:rPr>
              <a:t>https://disk.yandex.ru/i/vz18fQBklMp4TA — </a:t>
            </a:r>
            <a:r>
              <a:rPr lang="ru-RU" dirty="0" smtClean="0">
                <a:hlinkClick r:id="rId2"/>
              </a:rPr>
              <a:t>Яндекс Диск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09.04.2024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1282EA-8567-44E5-A499-B1021804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90483"/>
            <a:ext cx="11029615" cy="915293"/>
          </a:xfrm>
        </p:spPr>
        <p:txBody>
          <a:bodyPr>
            <a:normAutofit/>
          </a:bodyPr>
          <a:lstStyle/>
          <a:p>
            <a:pPr>
              <a:buClr>
                <a:srgbClr val="1ED760"/>
              </a:buClr>
            </a:pPr>
            <a:r>
              <a:rPr lang="ru-RU" sz="3200" dirty="0"/>
              <a:t>Оглавление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F2EF9BA-38E3-410C-8B19-C37B3FF77E17}"/>
              </a:ext>
            </a:extLst>
          </p:cNvPr>
          <p:cNvSpPr txBox="1">
            <a:spLocks/>
          </p:cNvSpPr>
          <p:nvPr/>
        </p:nvSpPr>
        <p:spPr>
          <a:xfrm>
            <a:off x="1471961" y="1605775"/>
            <a:ext cx="10138845" cy="456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400" dirty="0"/>
              <a:t>Введение: Роль ежедневника в организации задач</a:t>
            </a:r>
          </a:p>
          <a:p>
            <a:pPr>
              <a:buClr>
                <a:srgbClr val="1ED760"/>
              </a:buClr>
            </a:pPr>
            <a:r>
              <a:rPr lang="ru-RU" sz="2400" dirty="0"/>
              <a:t>Типы задач: Добавление, Удаление, Просмотр</a:t>
            </a:r>
          </a:p>
          <a:p>
            <a:pPr>
              <a:buClr>
                <a:srgbClr val="1ED760"/>
              </a:buClr>
            </a:pPr>
            <a:r>
              <a:rPr lang="ru-RU" sz="2400" dirty="0"/>
              <a:t>Календарь: Интеграция с планированием</a:t>
            </a:r>
          </a:p>
          <a:p>
            <a:pPr>
              <a:buClr>
                <a:srgbClr val="1ED760"/>
              </a:buClr>
            </a:pPr>
            <a:r>
              <a:rPr lang="ru-RU" sz="2400" dirty="0"/>
              <a:t>Погода: Информация о погоде, прогноз</a:t>
            </a:r>
          </a:p>
          <a:p>
            <a:pPr>
              <a:buClr>
                <a:srgbClr val="1ED760"/>
              </a:buClr>
            </a:pPr>
            <a:r>
              <a:rPr lang="ru-RU" sz="2400" dirty="0"/>
              <a:t>Интерфейс: Простота использования, Навигация</a:t>
            </a:r>
          </a:p>
          <a:p>
            <a:pPr>
              <a:buClr>
                <a:srgbClr val="1ED760"/>
              </a:buClr>
            </a:pPr>
            <a:r>
              <a:rPr lang="ru-RU" sz="2400" dirty="0"/>
              <a:t>Заключение: Ключевые моменты, Рекомендации по использованию</a:t>
            </a:r>
          </a:p>
          <a:p>
            <a:pPr>
              <a:buClr>
                <a:srgbClr val="1ED760"/>
              </a:buClr>
            </a:pPr>
            <a:r>
              <a:rPr lang="ru-RU" sz="2400" dirty="0"/>
              <a:t>Семья: Команда разработчиков, Роли и Описание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5004A3-A1B7-4302-B4A5-634F03D7A603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3B72AF7B-3290-47B7-84DE-614AF214A33C}"/>
              </a:ext>
            </a:extLst>
          </p:cNvPr>
          <p:cNvSpPr/>
          <p:nvPr/>
        </p:nvSpPr>
        <p:spPr>
          <a:xfrm>
            <a:off x="10420865" y="5168377"/>
            <a:ext cx="2933705" cy="2865178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1ED76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4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>
              <a:buClr>
                <a:srgbClr val="1ED760"/>
              </a:buClr>
            </a:pPr>
            <a:r>
              <a:rPr lang="ru-RU" sz="2800" dirty="0"/>
              <a:t>Роль ежедневника в организации задач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2" y="1855304"/>
            <a:ext cx="5351257" cy="4751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000" dirty="0"/>
              <a:t>Ежедневник является важным инструментом для организации и управления задачами, помогая структурировать рабочий день и повышать продуктивность пользователей.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Мобильное приложение ежедневника предоставляет удобный доступ к задачам, календарю и погодной информации в любое время и в любом месте.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Пользователи могут добавлять, удалять и отслеживать задачи, интегрировать их с календарем и получать информацию о погоде для более эффективного планирования своего времени.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0EB237-239B-4D22-9732-FCC603C3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42" y="1427356"/>
            <a:ext cx="4871844" cy="487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E7030D-2F70-41C6-BEF4-27289152BF34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>
              <a:buClr>
                <a:srgbClr val="1ED760"/>
              </a:buClr>
            </a:pPr>
            <a:r>
              <a:rPr lang="ru-RU" sz="2800" dirty="0"/>
              <a:t>Типы задач: Добавление, Удаление, Просмотр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2" y="1855304"/>
            <a:ext cx="5351257" cy="412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7D559BE-D37C-4E6F-8B45-BB2A6FB35552}"/>
              </a:ext>
            </a:extLst>
          </p:cNvPr>
          <p:cNvSpPr txBox="1">
            <a:spLocks/>
          </p:cNvSpPr>
          <p:nvPr/>
        </p:nvSpPr>
        <p:spPr>
          <a:xfrm>
            <a:off x="581192" y="1855304"/>
            <a:ext cx="5351257" cy="452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000" dirty="0"/>
              <a:t> Простое добавление и отслеживание задач с помощью текстового описания дел, что упрощает понимание и выполнение поставленных целей.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 Возможность прикреплять файлы к задачам для удобного хранения и доступа к дополнительной информации, улучшая процесс выполнения задач. 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 Полная информация о задачах, включая сроки, приоритеты, и дополнительные детали, способствует более эффективному управлению заданиями.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3D8B3A-D5A9-477D-94C3-F0F30A6B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24" y="1855304"/>
            <a:ext cx="1706603" cy="37924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EAFF5-924B-49BD-8732-675CE787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03" y="1855304"/>
            <a:ext cx="1706603" cy="37924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34DBCD-2CDD-4875-81C2-FB76F7D55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382" y="1855303"/>
            <a:ext cx="1706603" cy="379245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11604F-5FB1-4DB8-A169-5A2A97663AA2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>
              <a:buClr>
                <a:srgbClr val="1ED760"/>
              </a:buClr>
            </a:pPr>
            <a:r>
              <a:rPr lang="ru-RU" sz="2800" dirty="0"/>
              <a:t>Интеграция с планированием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3" y="1855304"/>
            <a:ext cx="5217442" cy="4523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000" dirty="0"/>
              <a:t>Интуитивный вид календаря с возможностью просмотра всех запланированных событий и задач для более эффективного управления временем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Легкое и быстрое добавление новых событий в календарь с указанием описания для точного планирования своего расписания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Возможность просмотра календаря по месяцам для оценки загруженности рабочего или личного графика на определенный период времени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7522E6-836D-4476-9AE7-175C0757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45" y="1663700"/>
            <a:ext cx="1933064" cy="42956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9E0A53-EFE0-4BEF-895B-3FB26B7C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1663700"/>
            <a:ext cx="1933064" cy="42956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113D50-97DE-4882-B39D-A4CF93852E8B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 marL="0" indent="0">
              <a:buClr>
                <a:srgbClr val="1ED760"/>
              </a:buClr>
              <a:buNone/>
            </a:pPr>
            <a:r>
              <a:rPr lang="ru-RU" sz="2800" dirty="0"/>
              <a:t>Информация о погоде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3" y="1855304"/>
            <a:ext cx="5217442" cy="452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000" dirty="0"/>
              <a:t> Предоставление актуальной информации о текущей погоде, включая температуру, влажность, и погодные условия для лучшего планирования дня.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 Возможность просмотра прогноза погоды на следующие дни, что помогает пользователям планировать свои дела и активности заранее.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Настройка уведомлений о изменениях в погоде помогает пользователям быть информированными о возможных изменениях и адаптировать свои планы.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5A7FDD-7A16-463E-8B07-66C4BAA8B302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6BCF69-02F5-4A1E-8F08-73BF9641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96" y="1855304"/>
            <a:ext cx="4380952" cy="1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 marL="0" indent="0">
              <a:buClr>
                <a:srgbClr val="1ED760"/>
              </a:buClr>
              <a:buNone/>
            </a:pPr>
            <a:r>
              <a:rPr lang="ru-RU" sz="2800" dirty="0"/>
              <a:t>Навигация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3" y="1855304"/>
            <a:ext cx="5217442" cy="452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000" dirty="0"/>
              <a:t> Простой и легко понятный дизайн интерфейса, который позволяет пользователям быстро освоиться и комфортно использовать приложение.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 Адаптация интерфейса к мобильным устройствам для удобства использования в любом месте и в любое время.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Представление основных функций приложения, обеспечивающих пользователям полный контроль и эффективное управление задачами и событиями.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45FAEE-AAE8-4E8A-B485-1C7E8C11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37" y="1427356"/>
            <a:ext cx="2457448" cy="50793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59A55F-7585-44F6-AA79-99DEDE756ECA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 marL="0" indent="0">
              <a:buClr>
                <a:srgbClr val="1ED760"/>
              </a:buClr>
              <a:buNone/>
            </a:pPr>
            <a:r>
              <a:rPr lang="ru-RU" sz="2800" dirty="0"/>
              <a:t>Рекомендации по использованию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3" y="1427356"/>
            <a:ext cx="5217442" cy="495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ED760"/>
              </a:buClr>
            </a:pPr>
            <a:r>
              <a:rPr lang="ru-RU" sz="2000" dirty="0"/>
              <a:t> Мобильное приложение ежедневник предоставляет мощный инструмент для организации задач и повышения продуктивности. Важно осознать его ценность и потенциал в повседневной жизни.</a:t>
            </a:r>
          </a:p>
          <a:p>
            <a:pPr>
              <a:buClr>
                <a:srgbClr val="1ED760"/>
              </a:buClr>
            </a:pPr>
            <a:r>
              <a:rPr lang="ru-RU" sz="2000" dirty="0"/>
              <a:t>Регулярно обновляйте свой список задач, используйте возможности календаря для планирования, настройте уведомления для необходимых напоминаний и обратите внимание на безопасность данных и их резервное копирование.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7059F9-B751-4259-9265-DD77868D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37" y="1412842"/>
            <a:ext cx="3884567" cy="5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E721E4-A651-4550-85C8-0CB12260F633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BD99A6-6B8A-4184-BFCA-CCEEE8F9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785"/>
            <a:ext cx="11029615" cy="714571"/>
          </a:xfrm>
        </p:spPr>
        <p:txBody>
          <a:bodyPr>
            <a:normAutofit/>
          </a:bodyPr>
          <a:lstStyle/>
          <a:p>
            <a:pPr>
              <a:buClr>
                <a:srgbClr val="1ED760"/>
              </a:buClr>
            </a:pPr>
            <a:r>
              <a:rPr lang="ru-RU" sz="2800" dirty="0"/>
              <a:t>Команда разработчиков, Роли и Описание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2A60D0-07EE-4A9B-914B-21A63CB314E0}"/>
              </a:ext>
            </a:extLst>
          </p:cNvPr>
          <p:cNvSpPr txBox="1">
            <a:spLocks/>
          </p:cNvSpPr>
          <p:nvPr/>
        </p:nvSpPr>
        <p:spPr>
          <a:xfrm>
            <a:off x="581192" y="1546117"/>
            <a:ext cx="5217442" cy="344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1ED760"/>
              </a:buClr>
            </a:pPr>
            <a:r>
              <a:rPr lang="ru-RU" sz="2000" dirty="0"/>
              <a:t>Владимир Голобородько: </a:t>
            </a:r>
            <a:r>
              <a:rPr lang="en-US" sz="2000" dirty="0"/>
              <a:t>Front-end, </a:t>
            </a:r>
            <a:r>
              <a:rPr lang="ru-RU" sz="2000" dirty="0" err="1"/>
              <a:t>кеп</a:t>
            </a:r>
            <a:endParaRPr lang="en-US" sz="2000" dirty="0"/>
          </a:p>
          <a:p>
            <a:pPr>
              <a:lnSpc>
                <a:spcPct val="300000"/>
              </a:lnSpc>
              <a:buClr>
                <a:srgbClr val="1ED760"/>
              </a:buClr>
            </a:pPr>
            <a:r>
              <a:rPr lang="ru-RU" sz="2000" dirty="0"/>
              <a:t>Николай Кузьмин: </a:t>
            </a:r>
            <a:r>
              <a:rPr lang="en-US" sz="2000" dirty="0"/>
              <a:t>back-end mobile app</a:t>
            </a:r>
            <a:r>
              <a:rPr lang="ru-RU" sz="2000" dirty="0"/>
              <a:t>. </a:t>
            </a:r>
            <a:endParaRPr lang="en-US" sz="2000" dirty="0"/>
          </a:p>
          <a:p>
            <a:pPr>
              <a:lnSpc>
                <a:spcPct val="300000"/>
              </a:lnSpc>
              <a:buClr>
                <a:srgbClr val="1ED760"/>
              </a:buClr>
            </a:pPr>
            <a:r>
              <a:rPr lang="ru-RU" sz="2000" dirty="0"/>
              <a:t>Антон Третьяков:</a:t>
            </a:r>
            <a:r>
              <a:rPr lang="en-US" sz="2000" dirty="0"/>
              <a:t> </a:t>
            </a:r>
            <a:r>
              <a:rPr lang="en-US" sz="2000" dirty="0" err="1"/>
              <a:t>fullstack</a:t>
            </a:r>
            <a:r>
              <a:rPr lang="en-US" sz="2000" dirty="0"/>
              <a:t> mobile app</a:t>
            </a:r>
          </a:p>
          <a:p>
            <a:pPr>
              <a:lnSpc>
                <a:spcPct val="300000"/>
              </a:lnSpc>
              <a:buClr>
                <a:srgbClr val="1ED760"/>
              </a:buClr>
            </a:pPr>
            <a:r>
              <a:rPr lang="ru-RU" sz="2000" dirty="0"/>
              <a:t>Муса Мусаев: Технический писатель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73B742-31E6-47CA-AD63-0F5A07EA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91" y="1546117"/>
            <a:ext cx="4810796" cy="481079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CE79EB-618C-4415-97D8-5BC670FEE62E}"/>
              </a:ext>
            </a:extLst>
          </p:cNvPr>
          <p:cNvSpPr/>
          <p:nvPr/>
        </p:nvSpPr>
        <p:spPr>
          <a:xfrm>
            <a:off x="4241829" y="453643"/>
            <a:ext cx="3703320" cy="98554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776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{DEE79F2B-EC8F-4487-9455-C35CED6DFA95}tf33552983_win32</Template>
  <TotalTime>0</TotalTime>
  <Words>461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GREEN TEAM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приложения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2024-04-08T18:21:08Z</dcterms:created>
  <dcterms:modified xsi:type="dcterms:W3CDTF">2024-04-09T14:53:48Z</dcterms:modified>
</cp:coreProperties>
</file>