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FFF"/>
    <a:srgbClr val="7A9EAD"/>
    <a:srgbClr val="587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91" autoAdjust="0"/>
  </p:normalViewPr>
  <p:slideViewPr>
    <p:cSldViewPr snapToGrid="0">
      <p:cViewPr varScale="1">
        <p:scale>
          <a:sx n="143" d="100"/>
          <a:sy n="143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6E60-EE98-4129-974A-82E415880FE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02E22-9419-4CD8-8341-D0CE351F6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Vandaag</a:t>
            </a:r>
            <a:r>
              <a:rPr lang="en-GB" dirty="0" smtClean="0"/>
              <a:t> 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ik</a:t>
            </a:r>
            <a:r>
              <a:rPr lang="en-GB" dirty="0" smtClean="0"/>
              <a:t> </a:t>
            </a:r>
            <a:r>
              <a:rPr lang="en-GB" dirty="0" err="1" smtClean="0"/>
              <a:t>jullie</a:t>
            </a:r>
            <a:r>
              <a:rPr lang="en-GB" dirty="0" smtClean="0"/>
              <a:t> </a:t>
            </a:r>
            <a:r>
              <a:rPr lang="en-GB" dirty="0" err="1" smtClean="0"/>
              <a:t>vertellen</a:t>
            </a:r>
            <a:r>
              <a:rPr lang="en-GB" baseline="0" dirty="0" smtClean="0"/>
              <a:t> over hoe je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programma</a:t>
            </a:r>
            <a:endParaRPr lang="en-GB" baseline="0" dirty="0" smtClean="0"/>
          </a:p>
          <a:p>
            <a:r>
              <a:rPr lang="en-GB" baseline="0" dirty="0" err="1" smtClean="0"/>
              <a:t>Schrijft</a:t>
            </a:r>
            <a:r>
              <a:rPr lang="en-GB" baseline="0" dirty="0" smtClean="0"/>
              <a:t> om de </a:t>
            </a:r>
            <a:r>
              <a:rPr lang="en-GB" baseline="0" dirty="0" err="1" smtClean="0"/>
              <a:t>sterkste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professionele</a:t>
            </a:r>
            <a:r>
              <a:rPr lang="en-GB" baseline="0" dirty="0" smtClean="0"/>
              <a:t> Go </a:t>
            </a:r>
            <a:r>
              <a:rPr lang="en-GB" baseline="0" dirty="0" err="1" smtClean="0"/>
              <a:t>spelers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verslaan</a:t>
            </a:r>
            <a:r>
              <a:rPr lang="en-GB" baseline="0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Okay, </a:t>
            </a:r>
            <a:r>
              <a:rPr lang="en-GB" dirty="0" err="1" smtClean="0"/>
              <a:t>misschien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helemaal</a:t>
            </a:r>
            <a:r>
              <a:rPr lang="en-GB" baseline="0" dirty="0" smtClean="0"/>
              <a:t>…</a:t>
            </a:r>
          </a:p>
          <a:p>
            <a:r>
              <a:rPr lang="en-GB" baseline="0" dirty="0" err="1" smtClean="0"/>
              <a:t>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één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techniek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genaamd</a:t>
            </a:r>
            <a:r>
              <a:rPr lang="en-GB" baseline="0" dirty="0" smtClean="0"/>
              <a:t> MCTS, </a:t>
            </a:r>
            <a:r>
              <a:rPr lang="en-GB" baseline="0" dirty="0" err="1" smtClean="0"/>
              <a:t>uitleggen</a:t>
            </a:r>
            <a:r>
              <a:rPr lang="en-GB" baseline="0" dirty="0" smtClean="0"/>
              <a:t> in de hoop</a:t>
            </a:r>
          </a:p>
          <a:p>
            <a:r>
              <a:rPr lang="en-GB" baseline="0" dirty="0" err="1" smtClean="0"/>
              <a:t>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jullie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afloop</a:t>
            </a:r>
            <a:r>
              <a:rPr lang="en-GB" baseline="0" dirty="0" smtClean="0"/>
              <a:t> met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beter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begrip</a:t>
            </a:r>
            <a:r>
              <a:rPr lang="en-GB" baseline="0" dirty="0" smtClean="0"/>
              <a:t> van AI</a:t>
            </a:r>
          </a:p>
          <a:p>
            <a:r>
              <a:rPr lang="en-GB" baseline="0" dirty="0" err="1" smtClean="0"/>
              <a:t>Naar</a:t>
            </a:r>
            <a:r>
              <a:rPr lang="en-GB" baseline="0" dirty="0" smtClean="0"/>
              <a:t> huis </a:t>
            </a:r>
            <a:r>
              <a:rPr lang="en-GB" baseline="0" dirty="0" err="1" smtClean="0"/>
              <a:t>gaan</a:t>
            </a:r>
            <a:r>
              <a:rPr lang="en-GB" baseline="0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02E22-9419-4CD8-8341-D0CE351F6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err="1" smtClean="0"/>
              <a:t>Één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manier</a:t>
            </a:r>
            <a:r>
              <a:rPr lang="en-GB" baseline="0" dirty="0" smtClean="0"/>
              <a:t> om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AI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implementeren</a:t>
            </a:r>
            <a:r>
              <a:rPr lang="en-GB" baseline="0" dirty="0" smtClean="0"/>
              <a:t> is om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bord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positie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input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geven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de AI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voorspellen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wint</a:t>
            </a:r>
            <a:r>
              <a:rPr lang="en-GB" baseline="0" dirty="0" smtClean="0"/>
              <a:t>. </a:t>
            </a:r>
          </a:p>
          <a:p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doen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bord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positie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kiezen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beste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Als</a:t>
            </a:r>
            <a:r>
              <a:rPr lang="en-GB" baseline="0" dirty="0" smtClean="0"/>
              <a:t> we het </a:t>
            </a:r>
            <a:r>
              <a:rPr lang="en-GB" baseline="0" dirty="0" err="1" smtClean="0"/>
              <a:t>spel</a:t>
            </a:r>
            <a:r>
              <a:rPr lang="en-GB" baseline="0" dirty="0" smtClean="0"/>
              <a:t> Go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voorbeeld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nemen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ongeveer</a:t>
            </a:r>
            <a:r>
              <a:rPr lang="en-GB" baseline="0" dirty="0" smtClean="0"/>
              <a:t> zo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:</a:t>
            </a:r>
          </a:p>
          <a:p>
            <a:r>
              <a:rPr lang="en-GB" dirty="0" smtClean="0"/>
              <a:t>We </a:t>
            </a:r>
            <a:r>
              <a:rPr lang="en-GB" dirty="0" err="1" smtClean="0"/>
              <a:t>hebben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bord</a:t>
            </a:r>
            <a:r>
              <a:rPr lang="en-GB" dirty="0" smtClean="0"/>
              <a:t> </a:t>
            </a:r>
            <a:r>
              <a:rPr lang="en-GB" dirty="0" err="1" smtClean="0"/>
              <a:t>positie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willen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weten</a:t>
            </a:r>
            <a:r>
              <a:rPr lang="en-GB" baseline="0" dirty="0" smtClean="0"/>
              <a:t> wat de </a:t>
            </a:r>
            <a:r>
              <a:rPr lang="en-GB" baseline="0" dirty="0" err="1" smtClean="0"/>
              <a:t>beste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zet</a:t>
            </a:r>
            <a:r>
              <a:rPr lang="en-GB" baseline="0" dirty="0" smtClean="0"/>
              <a:t> is. </a:t>
            </a:r>
            <a:r>
              <a:rPr lang="en-GB" baseline="0" dirty="0" err="1" smtClean="0"/>
              <a:t>Daarvoor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plaatsen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steen</a:t>
            </a:r>
            <a:r>
              <a:rPr lang="en-GB" baseline="0" dirty="0" smtClean="0"/>
              <a:t> [next]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vragen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aan</a:t>
            </a:r>
            <a:r>
              <a:rPr lang="en-GB" baseline="0" dirty="0" smtClean="0"/>
              <a:t> de AI [next] wat de </a:t>
            </a:r>
            <a:r>
              <a:rPr lang="en-GB" baseline="0" dirty="0" err="1" smtClean="0"/>
              <a:t>kans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wit </a:t>
            </a:r>
            <a:r>
              <a:rPr lang="en-GB" baseline="0" dirty="0" err="1" smtClean="0"/>
              <a:t>wint</a:t>
            </a:r>
            <a:r>
              <a:rPr lang="en-GB" baseline="0" dirty="0" smtClean="0"/>
              <a:t> met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nieuwe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bord</a:t>
            </a:r>
            <a:r>
              <a:rPr lang="en-GB" baseline="0" dirty="0" smtClean="0"/>
              <a:t>.</a:t>
            </a:r>
          </a:p>
          <a:p>
            <a:r>
              <a:rPr lang="en-GB" baseline="0" dirty="0" err="1" smtClean="0"/>
              <a:t>Daarvoor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sturen</a:t>
            </a:r>
            <a:r>
              <a:rPr lang="en-GB" baseline="0" dirty="0" smtClean="0"/>
              <a:t> we het </a:t>
            </a:r>
            <a:r>
              <a:rPr lang="en-GB" baseline="0" dirty="0" err="1" smtClean="0"/>
              <a:t>bord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naar</a:t>
            </a:r>
            <a:r>
              <a:rPr lang="en-GB" baseline="0" dirty="0" smtClean="0"/>
              <a:t> de AI [next]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krijgen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kansverdeling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[next].</a:t>
            </a:r>
          </a:p>
          <a:p>
            <a:r>
              <a:rPr lang="en-GB" baseline="0" dirty="0" smtClean="0"/>
              <a:t>Die </a:t>
            </a:r>
            <a:r>
              <a:rPr lang="en-GB" baseline="0" dirty="0" err="1" smtClean="0"/>
              <a:t>kans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slaan</a:t>
            </a:r>
            <a:r>
              <a:rPr lang="en-GB" baseline="0" dirty="0" smtClean="0"/>
              <a:t> we op,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gaan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naar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volgende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zet</a:t>
            </a:r>
            <a:r>
              <a:rPr lang="en-GB" baseline="0" dirty="0" smtClean="0"/>
              <a:t>;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volgende</a:t>
            </a:r>
            <a:r>
              <a:rPr lang="en-GB" baseline="0" dirty="0" smtClean="0"/>
              <a:t>;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volgende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herhalen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het hele </a:t>
            </a:r>
            <a:r>
              <a:rPr lang="en-GB" baseline="0" dirty="0" err="1" smtClean="0"/>
              <a:t>bord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we </a:t>
            </a:r>
            <a:r>
              <a:rPr lang="en-GB" baseline="0" dirty="0" err="1" smtClean="0"/>
              <a:t>kiezen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beste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zet</a:t>
            </a:r>
            <a:r>
              <a:rPr lang="en-GB" baseline="0" dirty="0" smtClean="0"/>
              <a:t>. </a:t>
            </a:r>
          </a:p>
          <a:p>
            <a:r>
              <a:rPr lang="en-GB" baseline="0" dirty="0" smtClean="0"/>
              <a:t>In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geval</a:t>
            </a:r>
            <a:r>
              <a:rPr lang="en-GB" baseline="0" dirty="0" smtClean="0"/>
              <a:t>, E6.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02E22-9419-4CD8-8341-D0CE351F6B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02E22-9419-4CD8-8341-D0CE351F6B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02E22-9419-4CD8-8341-D0CE351F6B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02E22-9419-4CD8-8341-D0CE351F6B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02E22-9419-4CD8-8341-D0CE351F6B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021F-1AE3-4C15-BB6C-6F88D0984EE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74F2-74F0-4E13-99F3-9DA775D8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262" y="1136774"/>
            <a:ext cx="6339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EFFF"/>
                </a:solidFill>
              </a:rPr>
              <a:t>Monte Carlo Tree </a:t>
            </a:r>
            <a:r>
              <a:rPr lang="en-GB" sz="3200" dirty="0">
                <a:solidFill>
                  <a:srgbClr val="C0EFFF"/>
                </a:solidFill>
              </a:rPr>
              <a:t>S</a:t>
            </a:r>
            <a:r>
              <a:rPr lang="en-GB" sz="3200" dirty="0" smtClean="0">
                <a:solidFill>
                  <a:srgbClr val="C0EFFF"/>
                </a:solidFill>
              </a:rPr>
              <a:t>earch (MCTS)</a:t>
            </a:r>
          </a:p>
          <a:p>
            <a:pPr algn="ctr"/>
            <a:r>
              <a:rPr lang="en-GB" sz="2400" dirty="0" smtClean="0">
                <a:solidFill>
                  <a:srgbClr val="7A9EAD"/>
                </a:solidFill>
              </a:rPr>
              <a:t>How an AI Plays Games</a:t>
            </a:r>
            <a:endParaRPr lang="en-GB" sz="2000" dirty="0" smtClean="0">
              <a:solidFill>
                <a:srgbClr val="7A9EA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8895" y="6519446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7A9EAD"/>
                </a:solidFill>
              </a:rPr>
              <a:t>Mitchell Faas</a:t>
            </a:r>
            <a:endParaRPr lang="en-US" sz="1600" dirty="0">
              <a:solidFill>
                <a:srgbClr val="7A9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6262" y="689585"/>
            <a:ext cx="6339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 smtClean="0">
                <a:solidFill>
                  <a:srgbClr val="C0EFFF"/>
                </a:solidFill>
              </a:rPr>
              <a:t>Binaire</a:t>
            </a:r>
            <a:r>
              <a:rPr lang="en-GB" sz="3200" dirty="0" smtClean="0">
                <a:solidFill>
                  <a:srgbClr val="C0EFFF"/>
                </a:solidFill>
              </a:rPr>
              <a:t> </a:t>
            </a:r>
            <a:r>
              <a:rPr lang="en-GB" sz="3200" dirty="0" err="1" smtClean="0">
                <a:solidFill>
                  <a:srgbClr val="C0EFFF"/>
                </a:solidFill>
              </a:rPr>
              <a:t>Classificatie</a:t>
            </a:r>
            <a:endParaRPr lang="en-GB" sz="3200" dirty="0" smtClean="0">
              <a:solidFill>
                <a:srgbClr val="C0EFFF"/>
              </a:solidFill>
            </a:endParaRPr>
          </a:p>
          <a:p>
            <a:pPr algn="ctr"/>
            <a:r>
              <a:rPr lang="en-GB" sz="2400" dirty="0" smtClean="0">
                <a:solidFill>
                  <a:srgbClr val="7A9EAD"/>
                </a:solidFill>
              </a:rPr>
              <a:t>Win or Lose</a:t>
            </a:r>
            <a:endParaRPr lang="en-GB" sz="2000" dirty="0">
              <a:solidFill>
                <a:srgbClr val="7A9EA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8" y="1775401"/>
            <a:ext cx="3484140" cy="3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21" y="2512567"/>
            <a:ext cx="1708126" cy="214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00" y="2141387"/>
            <a:ext cx="4380516" cy="2920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1416" y="210928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0.21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41416" y="2424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0.13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1416" y="27321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0.34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116" y="4605792"/>
            <a:ext cx="27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…      …      …      …     …      …      …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116" y="4294849"/>
            <a:ext cx="27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…      …               …     …      …      …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116" y="3983906"/>
            <a:ext cx="27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…      …      …      …              …      …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1116" y="3661704"/>
            <a:ext cx="27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                  …      …     …               …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1116" y="3369811"/>
            <a:ext cx="27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                  …      …     …      …      …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1116" y="3062025"/>
            <a:ext cx="27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         …    </a:t>
            </a:r>
            <a:r>
              <a:rPr lang="en-GB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0.63</a:t>
            </a:r>
            <a:r>
              <a:rPr lang="en-GB" sz="1200" dirty="0" smtClean="0"/>
              <a:t>            …      …     …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41116" y="2728671"/>
            <a:ext cx="247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…      …                        …     …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116" y="2405329"/>
            <a:ext cx="247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…      …      …      …     …      …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116" y="2118805"/>
            <a:ext cx="247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      …      …      …      …      …     …      …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85" y="2084623"/>
            <a:ext cx="301151" cy="301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22" y="3037957"/>
            <a:ext cx="301151" cy="3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0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30911 -0.0020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-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31068 -0.0027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48 -0.00417 L -2.29167E-6 2.96296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0472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4722 L 1.25E-6 0.09351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9351 L 1.25E-6 0.13981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7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1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4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315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faas</dc:creator>
  <cp:lastModifiedBy>mitchell faas</cp:lastModifiedBy>
  <cp:revision>23</cp:revision>
  <dcterms:created xsi:type="dcterms:W3CDTF">2019-05-09T19:28:37Z</dcterms:created>
  <dcterms:modified xsi:type="dcterms:W3CDTF">2019-05-15T16:20:32Z</dcterms:modified>
</cp:coreProperties>
</file>