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1"/>
  </p:notesMasterIdLst>
  <p:handoutMasterIdLst>
    <p:handoutMasterId r:id="rId12"/>
  </p:handoutMasterIdLst>
  <p:sldIdLst>
    <p:sldId id="321" r:id="rId5"/>
    <p:sldId id="320" r:id="rId6"/>
    <p:sldId id="318" r:id="rId7"/>
    <p:sldId id="313" r:id="rId8"/>
    <p:sldId id="319" r:id="rId9"/>
    <p:sldId id="32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00D6E-65A8-45C5-DBBD-4E173F046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4FC5C0-6A8E-207C-DE5C-D28D5579E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C938F8-427F-62FF-05C4-1E891C941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42F70-A170-6D4C-C5B0-A2A074210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5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73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707" r:id="rId12"/>
    <p:sldLayoutId id="2147483682" r:id="rId13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63C98-CD9A-E23A-1670-035E7A6B9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6200" b="1" dirty="0">
                <a:solidFill>
                  <a:schemeClr val="tx2"/>
                </a:solidFill>
              </a:rPr>
              <a:t>Mitchell Hess</a:t>
            </a:r>
          </a:p>
          <a:p>
            <a:pPr>
              <a:lnSpc>
                <a:spcPct val="170000"/>
              </a:lnSpc>
            </a:pPr>
            <a:r>
              <a:rPr lang="en-US" sz="6200" b="1" dirty="0">
                <a:solidFill>
                  <a:schemeClr val="tx2"/>
                </a:solidFill>
              </a:rPr>
              <a:t>Kevin Gautier</a:t>
            </a:r>
          </a:p>
          <a:p>
            <a:pPr>
              <a:lnSpc>
                <a:spcPct val="170000"/>
              </a:lnSpc>
            </a:pPr>
            <a:r>
              <a:rPr lang="en-US" sz="6200" b="1" dirty="0">
                <a:solidFill>
                  <a:schemeClr val="tx2"/>
                </a:solidFill>
              </a:rPr>
              <a:t>Bertha Assan Sackey</a:t>
            </a:r>
          </a:p>
          <a:p>
            <a:pPr>
              <a:lnSpc>
                <a:spcPct val="170000"/>
              </a:lnSpc>
            </a:pPr>
            <a:r>
              <a:rPr lang="en-US" sz="6200" b="1" dirty="0">
                <a:solidFill>
                  <a:schemeClr val="tx2"/>
                </a:solidFill>
              </a:rPr>
              <a:t>Abhinay Peeta</a:t>
            </a:r>
          </a:p>
          <a:p>
            <a:pPr>
              <a:lnSpc>
                <a:spcPct val="170000"/>
              </a:lnSpc>
            </a:pPr>
            <a:r>
              <a:rPr lang="en-US" sz="6200" b="1" dirty="0">
                <a:solidFill>
                  <a:schemeClr val="tx2"/>
                </a:solidFill>
              </a:rPr>
              <a:t>Durga Samrith Uppala</a:t>
            </a:r>
          </a:p>
          <a:p>
            <a:endParaRPr lang="en-US" dirty="0"/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D7CAAC6-1C16-6BB1-3585-8C944882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306" y="2760662"/>
            <a:ext cx="10593387" cy="1336675"/>
          </a:xfrm>
        </p:spPr>
        <p:txBody>
          <a:bodyPr vert="horz" lIns="109728" tIns="109728" rIns="109728" bIns="91440" rtlCol="0" anchor="ctr">
            <a:noAutofit/>
          </a:bodyPr>
          <a:lstStyle/>
          <a:p>
            <a:r>
              <a:rPr lang="en-US" sz="8800" dirty="0"/>
              <a:t>Book Store</a:t>
            </a:r>
          </a:p>
        </p:txBody>
      </p:sp>
    </p:spTree>
    <p:extLst>
      <p:ext uri="{BB962C8B-B14F-4D97-AF65-F5344CB8AC3E}">
        <p14:creationId xmlns:p14="http://schemas.microsoft.com/office/powerpoint/2010/main" val="413500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13BC7-F81B-F981-C390-0443EFD83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E958-7247-4197-36F0-344CB840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63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3B5B-3813-452C-0885-8E12BE12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7" name="Content Placeholder 6" descr="A diagram of a computer program">
            <a:extLst>
              <a:ext uri="{FF2B5EF4-FFF2-40B4-BE49-F238E27FC236}">
                <a16:creationId xmlns:a16="http://schemas.microsoft.com/office/drawing/2014/main" id="{AF3E5DD7-7928-81B2-3790-46F473F1E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494" y="0"/>
            <a:ext cx="7466506" cy="6868941"/>
          </a:xfrm>
        </p:spPr>
      </p:pic>
    </p:spTree>
    <p:extLst>
      <p:ext uri="{BB962C8B-B14F-4D97-AF65-F5344CB8AC3E}">
        <p14:creationId xmlns:p14="http://schemas.microsoft.com/office/powerpoint/2010/main" val="148844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5198" y="1883846"/>
            <a:ext cx="6702841" cy="416052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DBMS</a:t>
            </a:r>
            <a:r>
              <a:rPr lang="en-US" dirty="0"/>
              <a:t>: </a:t>
            </a:r>
            <a:r>
              <a:rPr lang="en-US" dirty="0" err="1"/>
              <a:t>MySql</a:t>
            </a:r>
            <a:endParaRPr lang="en-US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Programming Language</a:t>
            </a:r>
            <a:r>
              <a:rPr lang="en-US" dirty="0"/>
              <a:t>: Python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GUI</a:t>
            </a:r>
            <a:r>
              <a:rPr lang="en-US" dirty="0"/>
              <a:t>: </a:t>
            </a:r>
            <a:r>
              <a:rPr lang="en-US" dirty="0" err="1"/>
              <a:t>Tkinter</a:t>
            </a:r>
            <a:endParaRPr lang="en-US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Version Control/Remote Repository</a:t>
            </a:r>
            <a:r>
              <a:rPr lang="en-US" dirty="0"/>
              <a:t>: GitHub</a:t>
            </a:r>
          </a:p>
        </p:txBody>
      </p:sp>
      <p:pic>
        <p:nvPicPr>
          <p:cNvPr id="1026" name="Picture 2" descr="Why Is The Python Programming Language ...">
            <a:extLst>
              <a:ext uri="{FF2B5EF4-FFF2-40B4-BE49-F238E27FC236}">
                <a16:creationId xmlns:a16="http://schemas.microsoft.com/office/drawing/2014/main" id="{C3D8366A-0E59-539C-319C-6B38FC0EE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29536"/>
            <a:ext cx="1539883" cy="153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MYSQL ? - Techorigine IT Solution">
            <a:extLst>
              <a:ext uri="{FF2B5EF4-FFF2-40B4-BE49-F238E27FC236}">
                <a16:creationId xmlns:a16="http://schemas.microsoft.com/office/drawing/2014/main" id="{91571C5A-310A-9295-CA00-E34A0F2AA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85" y="1673048"/>
            <a:ext cx="1970371" cy="131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grating Github With Eclipse">
            <a:extLst>
              <a:ext uri="{FF2B5EF4-FFF2-40B4-BE49-F238E27FC236}">
                <a16:creationId xmlns:a16="http://schemas.microsoft.com/office/drawing/2014/main" id="{4D15E564-AEAE-93D0-27F8-37B6F7A40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264" y="4379869"/>
            <a:ext cx="2351981" cy="132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UI Programming with Python Tkinter | by Pramodani Jayakodi | Medium">
            <a:extLst>
              <a:ext uri="{FF2B5EF4-FFF2-40B4-BE49-F238E27FC236}">
                <a16:creationId xmlns:a16="http://schemas.microsoft.com/office/drawing/2014/main" id="{49D6EFFE-A941-1E16-A0E4-1E38F6B81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404" y="3607908"/>
            <a:ext cx="1970371" cy="118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896692-5375-CF70-7B34-654724188BB1}"/>
              </a:ext>
            </a:extLst>
          </p:cNvPr>
          <p:cNvCxnSpPr/>
          <p:nvPr/>
        </p:nvCxnSpPr>
        <p:spPr>
          <a:xfrm>
            <a:off x="2834640" y="2401796"/>
            <a:ext cx="568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0F380A-76D8-B8C2-0C01-87DB11E681D2}"/>
              </a:ext>
            </a:extLst>
          </p:cNvPr>
          <p:cNvCxnSpPr/>
          <p:nvPr/>
        </p:nvCxnSpPr>
        <p:spPr>
          <a:xfrm>
            <a:off x="2703576" y="4194344"/>
            <a:ext cx="568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55F680-C60E-031E-DE22-FA8DAFB3136F}"/>
              </a:ext>
            </a:extLst>
          </p:cNvPr>
          <p:cNvCxnSpPr/>
          <p:nvPr/>
        </p:nvCxnSpPr>
        <p:spPr>
          <a:xfrm>
            <a:off x="5353850" y="3299477"/>
            <a:ext cx="568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22882B-4CCA-1B08-96D2-99B756F3DA2F}"/>
              </a:ext>
            </a:extLst>
          </p:cNvPr>
          <p:cNvCxnSpPr/>
          <p:nvPr/>
        </p:nvCxnSpPr>
        <p:spPr>
          <a:xfrm>
            <a:off x="7067271" y="5041364"/>
            <a:ext cx="568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A890-3322-C5FA-2F4B-1F78A899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374" y="1826434"/>
            <a:ext cx="4649251" cy="320513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963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46ED2-B3BF-10F6-2330-C5315154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85F6-396E-F153-CF5A-A7581125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243" y="1826434"/>
            <a:ext cx="5099514" cy="320513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054678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{A2E39FFE-FBBC-422E-AE78-9C62BDCF5C60}tf56000440_win32</Template>
  <TotalTime>52</TotalTime>
  <Words>41</Words>
  <Application>Microsoft Office PowerPoint</Application>
  <PresentationFormat>Widescreen</PresentationFormat>
  <Paragraphs>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Meiryo</vt:lpstr>
      <vt:lpstr>Arial</vt:lpstr>
      <vt:lpstr>Calibri</vt:lpstr>
      <vt:lpstr>Corbel</vt:lpstr>
      <vt:lpstr>ShojiVTI</vt:lpstr>
      <vt:lpstr>Book Store</vt:lpstr>
      <vt:lpstr>Introduction</vt:lpstr>
      <vt:lpstr>ER Diagram</vt:lpstr>
      <vt:lpstr>System Details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Hess, Mitchell</dc:creator>
  <cp:lastModifiedBy>Hess, Mitchell</cp:lastModifiedBy>
  <cp:revision>1</cp:revision>
  <dcterms:created xsi:type="dcterms:W3CDTF">2025-04-27T00:03:12Z</dcterms:created>
  <dcterms:modified xsi:type="dcterms:W3CDTF">2025-04-27T00:55:29Z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