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2"/>
  </p:notesMasterIdLst>
  <p:sldIdLst>
    <p:sldId id="256" r:id="rId2"/>
    <p:sldId id="257" r:id="rId3"/>
    <p:sldId id="258" r:id="rId4"/>
    <p:sldId id="262" r:id="rId5"/>
    <p:sldId id="259" r:id="rId6"/>
    <p:sldId id="260" r:id="rId7"/>
    <p:sldId id="266"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15" autoAdjust="0"/>
  </p:normalViewPr>
  <p:slideViewPr>
    <p:cSldViewPr snapToGrid="0">
      <p:cViewPr varScale="1">
        <p:scale>
          <a:sx n="61" d="100"/>
          <a:sy n="61"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McCallum" userId="16f5f93e866ec06c" providerId="Windows Live" clId="Web-{E2C1855F-B4D4-4882-B82C-49C06C41962F}"/>
    <pc:docChg chg="sldOrd">
      <pc:chgData name="Mitchell McCallum" userId="16f5f93e866ec06c" providerId="Windows Live" clId="Web-{E2C1855F-B4D4-4882-B82C-49C06C41962F}" dt="2023-10-13T07:11:25.907" v="0"/>
      <pc:docMkLst>
        <pc:docMk/>
      </pc:docMkLst>
      <pc:sldChg chg="ord">
        <pc:chgData name="Mitchell McCallum" userId="16f5f93e866ec06c" providerId="Windows Live" clId="Web-{E2C1855F-B4D4-4882-B82C-49C06C41962F}" dt="2023-10-13T07:11:25.907" v="0"/>
        <pc:sldMkLst>
          <pc:docMk/>
          <pc:sldMk cId="1127926473" sldId="264"/>
        </pc:sldMkLst>
      </pc:sldChg>
    </pc:docChg>
  </pc:docChgLst>
  <pc:docChgLst>
    <pc:chgData name="Mitchell McCallum" userId="16f5f93e866ec06c" providerId="LiveId" clId="{867D55F1-98D1-4B29-9F06-FCBB1FF2C586}"/>
    <pc:docChg chg="undo custSel modSld">
      <pc:chgData name="Mitchell McCallum" userId="16f5f93e866ec06c" providerId="LiveId" clId="{867D55F1-98D1-4B29-9F06-FCBB1FF2C586}" dt="2023-11-26T05:57:19.125" v="1398" actId="20577"/>
      <pc:docMkLst>
        <pc:docMk/>
      </pc:docMkLst>
      <pc:sldChg chg="modSp mod modNotesTx">
        <pc:chgData name="Mitchell McCallum" userId="16f5f93e866ec06c" providerId="LiveId" clId="{867D55F1-98D1-4B29-9F06-FCBB1FF2C586}" dt="2023-11-17T06:51:19.204" v="1023" actId="255"/>
        <pc:sldMkLst>
          <pc:docMk/>
          <pc:sldMk cId="2938883534" sldId="257"/>
        </pc:sldMkLst>
        <pc:spChg chg="mod">
          <ac:chgData name="Mitchell McCallum" userId="16f5f93e866ec06c" providerId="LiveId" clId="{867D55F1-98D1-4B29-9F06-FCBB1FF2C586}" dt="2023-11-17T06:51:19.204" v="1023" actId="255"/>
          <ac:spMkLst>
            <pc:docMk/>
            <pc:sldMk cId="2938883534" sldId="257"/>
            <ac:spMk id="3" creationId="{1B8C2E12-FE8F-9E2D-D0AD-E499457D5E68}"/>
          </ac:spMkLst>
        </pc:spChg>
      </pc:sldChg>
      <pc:sldChg chg="modSp mod modNotesTx">
        <pc:chgData name="Mitchell McCallum" userId="16f5f93e866ec06c" providerId="LiveId" clId="{867D55F1-98D1-4B29-9F06-FCBB1FF2C586}" dt="2023-11-17T06:51:09.862" v="1020" actId="255"/>
        <pc:sldMkLst>
          <pc:docMk/>
          <pc:sldMk cId="4023742766" sldId="258"/>
        </pc:sldMkLst>
        <pc:spChg chg="mod">
          <ac:chgData name="Mitchell McCallum" userId="16f5f93e866ec06c" providerId="LiveId" clId="{867D55F1-98D1-4B29-9F06-FCBB1FF2C586}" dt="2023-11-17T06:51:09.862" v="1020" actId="255"/>
          <ac:spMkLst>
            <pc:docMk/>
            <pc:sldMk cId="4023742766" sldId="258"/>
            <ac:spMk id="3" creationId="{20528A47-FA5F-499E-E10A-6F0A55B7E908}"/>
          </ac:spMkLst>
        </pc:spChg>
      </pc:sldChg>
      <pc:sldChg chg="modNotesTx">
        <pc:chgData name="Mitchell McCallum" userId="16f5f93e866ec06c" providerId="LiveId" clId="{867D55F1-98D1-4B29-9F06-FCBB1FF2C586}" dt="2023-11-17T06:40:43.925" v="520"/>
        <pc:sldMkLst>
          <pc:docMk/>
          <pc:sldMk cId="1847487587" sldId="259"/>
        </pc:sldMkLst>
      </pc:sldChg>
      <pc:sldChg chg="modSp mod modNotesTx">
        <pc:chgData name="Mitchell McCallum" userId="16f5f93e866ec06c" providerId="LiveId" clId="{867D55F1-98D1-4B29-9F06-FCBB1FF2C586}" dt="2023-11-26T05:42:07.931" v="1264" actId="20577"/>
        <pc:sldMkLst>
          <pc:docMk/>
          <pc:sldMk cId="1923749564" sldId="260"/>
        </pc:sldMkLst>
        <pc:graphicFrameChg chg="mod">
          <ac:chgData name="Mitchell McCallum" userId="16f5f93e866ec06c" providerId="LiveId" clId="{867D55F1-98D1-4B29-9F06-FCBB1FF2C586}" dt="2023-11-26T05:42:07.931" v="1264" actId="20577"/>
          <ac:graphicFrameMkLst>
            <pc:docMk/>
            <pc:sldMk cId="1923749564" sldId="260"/>
            <ac:graphicFrameMk id="22" creationId="{07B7424D-1825-4C34-9C94-B34A5B18D35E}"/>
          </ac:graphicFrameMkLst>
        </pc:graphicFrameChg>
        <pc:picChg chg="mod">
          <ac:chgData name="Mitchell McCallum" userId="16f5f93e866ec06c" providerId="LiveId" clId="{867D55F1-98D1-4B29-9F06-FCBB1FF2C586}" dt="2023-11-17T06:15:58.873" v="35" actId="1076"/>
          <ac:picMkLst>
            <pc:docMk/>
            <pc:sldMk cId="1923749564" sldId="260"/>
            <ac:picMk id="8" creationId="{81230FC7-906B-E156-CF66-BBED395F0A9E}"/>
          </ac:picMkLst>
        </pc:picChg>
      </pc:sldChg>
      <pc:sldChg chg="modSp mod">
        <pc:chgData name="Mitchell McCallum" userId="16f5f93e866ec06c" providerId="LiveId" clId="{867D55F1-98D1-4B29-9F06-FCBB1FF2C586}" dt="2023-11-17T06:40:05.605" v="515" actId="1076"/>
        <pc:sldMkLst>
          <pc:docMk/>
          <pc:sldMk cId="57045147" sldId="261"/>
        </pc:sldMkLst>
        <pc:spChg chg="mod">
          <ac:chgData name="Mitchell McCallum" userId="16f5f93e866ec06c" providerId="LiveId" clId="{867D55F1-98D1-4B29-9F06-FCBB1FF2C586}" dt="2023-11-17T06:40:05.605" v="515" actId="1076"/>
          <ac:spMkLst>
            <pc:docMk/>
            <pc:sldMk cId="57045147" sldId="261"/>
            <ac:spMk id="7" creationId="{E4E340CC-920F-5503-A32E-28B1C8CA111D}"/>
          </ac:spMkLst>
        </pc:spChg>
      </pc:sldChg>
      <pc:sldChg chg="modSp mod modNotesTx">
        <pc:chgData name="Mitchell McCallum" userId="16f5f93e866ec06c" providerId="LiveId" clId="{867D55F1-98D1-4B29-9F06-FCBB1FF2C586}" dt="2023-11-26T05:43:51.920" v="1369" actId="20577"/>
        <pc:sldMkLst>
          <pc:docMk/>
          <pc:sldMk cId="3089718859" sldId="262"/>
        </pc:sldMkLst>
        <pc:spChg chg="mod">
          <ac:chgData name="Mitchell McCallum" userId="16f5f93e866ec06c" providerId="LiveId" clId="{867D55F1-98D1-4B29-9F06-FCBB1FF2C586}" dt="2023-11-26T05:43:51.920" v="1369" actId="20577"/>
          <ac:spMkLst>
            <pc:docMk/>
            <pc:sldMk cId="3089718859" sldId="262"/>
            <ac:spMk id="3" creationId="{68EDCE1C-64EE-93F5-C0F0-70E5C566CA57}"/>
          </ac:spMkLst>
        </pc:spChg>
      </pc:sldChg>
      <pc:sldChg chg="modSp mod modNotesTx">
        <pc:chgData name="Mitchell McCallum" userId="16f5f93e866ec06c" providerId="LiveId" clId="{867D55F1-98D1-4B29-9F06-FCBB1FF2C586}" dt="2023-11-26T05:39:38.446" v="1222" actId="255"/>
        <pc:sldMkLst>
          <pc:docMk/>
          <pc:sldMk cId="2600281739" sldId="263"/>
        </pc:sldMkLst>
        <pc:spChg chg="mod">
          <ac:chgData name="Mitchell McCallum" userId="16f5f93e866ec06c" providerId="LiveId" clId="{867D55F1-98D1-4B29-9F06-FCBB1FF2C586}" dt="2023-11-26T05:39:38.446" v="1222" actId="255"/>
          <ac:spMkLst>
            <pc:docMk/>
            <pc:sldMk cId="2600281739" sldId="263"/>
            <ac:spMk id="3" creationId="{43F91D14-427A-4232-7856-22DB507AB191}"/>
          </ac:spMkLst>
        </pc:spChg>
      </pc:sldChg>
      <pc:sldChg chg="modSp mod">
        <pc:chgData name="Mitchell McCallum" userId="16f5f93e866ec06c" providerId="LiveId" clId="{867D55F1-98D1-4B29-9F06-FCBB1FF2C586}" dt="2023-11-26T05:55:09.844" v="1370" actId="1076"/>
        <pc:sldMkLst>
          <pc:docMk/>
          <pc:sldMk cId="1127926473" sldId="264"/>
        </pc:sldMkLst>
        <pc:picChg chg="mod">
          <ac:chgData name="Mitchell McCallum" userId="16f5f93e866ec06c" providerId="LiveId" clId="{867D55F1-98D1-4B29-9F06-FCBB1FF2C586}" dt="2023-11-26T05:55:09.844" v="1370" actId="1076"/>
          <ac:picMkLst>
            <pc:docMk/>
            <pc:sldMk cId="1127926473" sldId="264"/>
            <ac:picMk id="7" creationId="{12464056-C171-CBF8-CCB5-B56FB6F8C4BA}"/>
          </ac:picMkLst>
        </pc:picChg>
      </pc:sldChg>
      <pc:sldChg chg="delSp modSp mod modNotesTx">
        <pc:chgData name="Mitchell McCallum" userId="16f5f93e866ec06c" providerId="LiveId" clId="{867D55F1-98D1-4B29-9F06-FCBB1FF2C586}" dt="2023-11-26T05:57:19.125" v="1398" actId="20577"/>
        <pc:sldMkLst>
          <pc:docMk/>
          <pc:sldMk cId="1180295337" sldId="266"/>
        </pc:sldMkLst>
        <pc:spChg chg="mod">
          <ac:chgData name="Mitchell McCallum" userId="16f5f93e866ec06c" providerId="LiveId" clId="{867D55F1-98D1-4B29-9F06-FCBB1FF2C586}" dt="2023-11-26T05:41:10.409" v="1245" actId="20577"/>
          <ac:spMkLst>
            <pc:docMk/>
            <pc:sldMk cId="1180295337" sldId="266"/>
            <ac:spMk id="6" creationId="{78FB29E6-5882-65E4-172E-4952C77ECBD8}"/>
          </ac:spMkLst>
        </pc:spChg>
        <pc:spChg chg="del mod">
          <ac:chgData name="Mitchell McCallum" userId="16f5f93e866ec06c" providerId="LiveId" clId="{867D55F1-98D1-4B29-9F06-FCBB1FF2C586}" dt="2023-11-26T05:41:04.010" v="1243"/>
          <ac:spMkLst>
            <pc:docMk/>
            <pc:sldMk cId="1180295337" sldId="266"/>
            <ac:spMk id="8" creationId="{011CF143-AB3D-AD7C-796A-4ABEBFC09C59}"/>
          </ac:spMkLst>
        </pc:spChg>
        <pc:spChg chg="mod">
          <ac:chgData name="Mitchell McCallum" userId="16f5f93e866ec06c" providerId="LiveId" clId="{867D55F1-98D1-4B29-9F06-FCBB1FF2C586}" dt="2023-11-17T06:18:37.282" v="52" actId="1076"/>
          <ac:spMkLst>
            <pc:docMk/>
            <pc:sldMk cId="1180295337" sldId="266"/>
            <ac:spMk id="9" creationId="{C522EEAD-06F8-B8CD-B4B8-0910D37C8B6B}"/>
          </ac:spMkLst>
        </pc:spChg>
        <pc:spChg chg="mod">
          <ac:chgData name="Mitchell McCallum" userId="16f5f93e866ec06c" providerId="LiveId" clId="{867D55F1-98D1-4B29-9F06-FCBB1FF2C586}" dt="2023-11-17T06:23:18.651" v="139" actId="1076"/>
          <ac:spMkLst>
            <pc:docMk/>
            <pc:sldMk cId="1180295337" sldId="266"/>
            <ac:spMk id="10" creationId="{14648B5F-28C1-8473-449C-F62BBCDE92F5}"/>
          </ac:spMkLst>
        </pc:spChg>
        <pc:picChg chg="mod">
          <ac:chgData name="Mitchell McCallum" userId="16f5f93e866ec06c" providerId="LiveId" clId="{867D55F1-98D1-4B29-9F06-FCBB1FF2C586}" dt="2023-11-17T06:18:34.769" v="51" actId="1076"/>
          <ac:picMkLst>
            <pc:docMk/>
            <pc:sldMk cId="1180295337" sldId="266"/>
            <ac:picMk id="4" creationId="{704CF2F5-97DA-7A9D-CD06-4F758D280750}"/>
          </ac:picMkLst>
        </pc:picChg>
      </pc:sldChg>
    </pc:docChg>
  </pc:docChgLst>
  <pc:docChgLst>
    <pc:chgData name="Mitchell McCallum" userId="16f5f93e866ec06c" providerId="LiveId" clId="{D4D44107-DEDD-49DC-A7B7-A30B870641D3}"/>
    <pc:docChg chg="undo custSel addSld delSld modSld sldOrd modMainMaster">
      <pc:chgData name="Mitchell McCallum" userId="16f5f93e866ec06c" providerId="LiveId" clId="{D4D44107-DEDD-49DC-A7B7-A30B870641D3}" dt="2023-10-29T02:44:56.593" v="3063" actId="1076"/>
      <pc:docMkLst>
        <pc:docMk/>
      </pc:docMkLst>
      <pc:sldChg chg="delSp modSp mod setBg delDesignElem">
        <pc:chgData name="Mitchell McCallum" userId="16f5f93e866ec06c" providerId="LiveId" clId="{D4D44107-DEDD-49DC-A7B7-A30B870641D3}" dt="2023-10-29T02:44:56.593" v="3063" actId="1076"/>
        <pc:sldMkLst>
          <pc:docMk/>
          <pc:sldMk cId="3826374489" sldId="256"/>
        </pc:sldMkLst>
        <pc:spChg chg="mod">
          <ac:chgData name="Mitchell McCallum" userId="16f5f93e866ec06c" providerId="LiveId" clId="{D4D44107-DEDD-49DC-A7B7-A30B870641D3}" dt="2023-10-29T02:44:56.593" v="3063" actId="1076"/>
          <ac:spMkLst>
            <pc:docMk/>
            <pc:sldMk cId="3826374489" sldId="256"/>
            <ac:spMk id="3" creationId="{C6F331EC-6120-7FB4-4DC0-F66DDAC13BC2}"/>
          </ac:spMkLst>
        </pc:spChg>
        <pc:spChg chg="del">
          <ac:chgData name="Mitchell McCallum" userId="16f5f93e866ec06c" providerId="LiveId" clId="{D4D44107-DEDD-49DC-A7B7-A30B870641D3}" dt="2023-10-18T02:30:11.790" v="905"/>
          <ac:spMkLst>
            <pc:docMk/>
            <pc:sldMk cId="3826374489" sldId="256"/>
            <ac:spMk id="13" creationId="{66D61E08-70C3-48D8-BEA0-787111DC30DA}"/>
          </ac:spMkLst>
        </pc:spChg>
        <pc:spChg chg="del">
          <ac:chgData name="Mitchell McCallum" userId="16f5f93e866ec06c" providerId="LiveId" clId="{D4D44107-DEDD-49DC-A7B7-A30B870641D3}" dt="2023-10-18T02:30:11.790" v="905"/>
          <ac:spMkLst>
            <pc:docMk/>
            <pc:sldMk cId="3826374489" sldId="256"/>
            <ac:spMk id="15" creationId="{FC55298F-0AE5-478E-AD2B-03C2614C5833}"/>
          </ac:spMkLst>
        </pc:spChg>
        <pc:spChg chg="del">
          <ac:chgData name="Mitchell McCallum" userId="16f5f93e866ec06c" providerId="LiveId" clId="{D4D44107-DEDD-49DC-A7B7-A30B870641D3}" dt="2023-10-18T02:30:11.790" v="905"/>
          <ac:spMkLst>
            <pc:docMk/>
            <pc:sldMk cId="3826374489" sldId="256"/>
            <ac:spMk id="17" creationId="{C180E4EA-0B63-4779-A895-7E90E71088F3}"/>
          </ac:spMkLst>
        </pc:spChg>
        <pc:spChg chg="del">
          <ac:chgData name="Mitchell McCallum" userId="16f5f93e866ec06c" providerId="LiveId" clId="{D4D44107-DEDD-49DC-A7B7-A30B870641D3}" dt="2023-10-18T02:30:11.790" v="905"/>
          <ac:spMkLst>
            <pc:docMk/>
            <pc:sldMk cId="3826374489" sldId="256"/>
            <ac:spMk id="19" creationId="{CEE01D9D-3DE8-4EED-B0D3-8F3C79CC7673}"/>
          </ac:spMkLst>
        </pc:spChg>
        <pc:spChg chg="del">
          <ac:chgData name="Mitchell McCallum" userId="16f5f93e866ec06c" providerId="LiveId" clId="{D4D44107-DEDD-49DC-A7B7-A30B870641D3}" dt="2023-10-18T02:30:11.790" v="905"/>
          <ac:spMkLst>
            <pc:docMk/>
            <pc:sldMk cId="3826374489" sldId="256"/>
            <ac:spMk id="21" creationId="{89AF5CE9-607F-43F4-8983-DCD6DA4051FD}"/>
          </ac:spMkLst>
        </pc:spChg>
        <pc:spChg chg="del">
          <ac:chgData name="Mitchell McCallum" userId="16f5f93e866ec06c" providerId="LiveId" clId="{D4D44107-DEDD-49DC-A7B7-A30B870641D3}" dt="2023-10-18T02:30:11.790" v="905"/>
          <ac:spMkLst>
            <pc:docMk/>
            <pc:sldMk cId="3826374489" sldId="256"/>
            <ac:spMk id="23" creationId="{6EEA2DBD-9E1E-4521-8C01-F32AD18A89E3}"/>
          </ac:spMkLst>
        </pc:spChg>
        <pc:spChg chg="del">
          <ac:chgData name="Mitchell McCallum" userId="16f5f93e866ec06c" providerId="LiveId" clId="{D4D44107-DEDD-49DC-A7B7-A30B870641D3}" dt="2023-10-18T02:30:11.790" v="905"/>
          <ac:spMkLst>
            <pc:docMk/>
            <pc:sldMk cId="3826374489" sldId="256"/>
            <ac:spMk id="25" creationId="{15BBD2C1-BA9B-46A9-A27A-33498B169272}"/>
          </ac:spMkLst>
        </pc:spChg>
        <pc:cxnChg chg="del">
          <ac:chgData name="Mitchell McCallum" userId="16f5f93e866ec06c" providerId="LiveId" clId="{D4D44107-DEDD-49DC-A7B7-A30B870641D3}" dt="2023-10-18T02:30:11.790" v="905"/>
          <ac:cxnSpMkLst>
            <pc:docMk/>
            <pc:sldMk cId="3826374489" sldId="256"/>
            <ac:cxnSpMk id="9" creationId="{A57C1A16-B8AB-4D99-A195-A38F556A6486}"/>
          </ac:cxnSpMkLst>
        </pc:cxnChg>
        <pc:cxnChg chg="del">
          <ac:chgData name="Mitchell McCallum" userId="16f5f93e866ec06c" providerId="LiveId" clId="{D4D44107-DEDD-49DC-A7B7-A30B870641D3}" dt="2023-10-18T02:30:11.790" v="905"/>
          <ac:cxnSpMkLst>
            <pc:docMk/>
            <pc:sldMk cId="3826374489" sldId="256"/>
            <ac:cxnSpMk id="11" creationId="{F8A9B20B-D1DD-4573-B5EC-558029519236}"/>
          </ac:cxnSpMkLst>
        </pc:cxnChg>
      </pc:sldChg>
      <pc:sldChg chg="addSp modSp mod setBg">
        <pc:chgData name="Mitchell McCallum" userId="16f5f93e866ec06c" providerId="LiveId" clId="{D4D44107-DEDD-49DC-A7B7-A30B870641D3}" dt="2023-10-29T02:04:04.581" v="1353" actId="208"/>
        <pc:sldMkLst>
          <pc:docMk/>
          <pc:sldMk cId="2938883534" sldId="257"/>
        </pc:sldMkLst>
        <pc:spChg chg="mod">
          <ac:chgData name="Mitchell McCallum" userId="16f5f93e866ec06c" providerId="LiveId" clId="{D4D44107-DEDD-49DC-A7B7-A30B870641D3}" dt="2023-10-29T02:02:54.023" v="1344" actId="207"/>
          <ac:spMkLst>
            <pc:docMk/>
            <pc:sldMk cId="2938883534" sldId="257"/>
            <ac:spMk id="3" creationId="{1B8C2E12-FE8F-9E2D-D0AD-E499457D5E68}"/>
          </ac:spMkLst>
        </pc:spChg>
        <pc:spChg chg="add mod">
          <ac:chgData name="Mitchell McCallum" userId="16f5f93e866ec06c" providerId="LiveId" clId="{D4D44107-DEDD-49DC-A7B7-A30B870641D3}" dt="2023-10-29T02:04:04.581" v="1353" actId="208"/>
          <ac:spMkLst>
            <pc:docMk/>
            <pc:sldMk cId="2938883534" sldId="257"/>
            <ac:spMk id="4" creationId="{B11CF0D5-831C-077B-560C-2ABEDFF600C3}"/>
          </ac:spMkLst>
        </pc:spChg>
        <pc:picChg chg="mod">
          <ac:chgData name="Mitchell McCallum" userId="16f5f93e866ec06c" providerId="LiveId" clId="{D4D44107-DEDD-49DC-A7B7-A30B870641D3}" dt="2023-10-29T02:03:28.331" v="1349" actId="1076"/>
          <ac:picMkLst>
            <pc:docMk/>
            <pc:sldMk cId="2938883534" sldId="257"/>
            <ac:picMk id="5" creationId="{3D0BF5BB-E586-88B7-BBBA-D2CC3DE81028}"/>
          </ac:picMkLst>
        </pc:picChg>
      </pc:sldChg>
      <pc:sldChg chg="modSp mod setBg">
        <pc:chgData name="Mitchell McCallum" userId="16f5f93e866ec06c" providerId="LiveId" clId="{D4D44107-DEDD-49DC-A7B7-A30B870641D3}" dt="2023-10-29T02:02:48.497" v="1343" actId="207"/>
        <pc:sldMkLst>
          <pc:docMk/>
          <pc:sldMk cId="4023742766" sldId="258"/>
        </pc:sldMkLst>
        <pc:spChg chg="mod">
          <ac:chgData name="Mitchell McCallum" userId="16f5f93e866ec06c" providerId="LiveId" clId="{D4D44107-DEDD-49DC-A7B7-A30B870641D3}" dt="2023-10-29T02:02:48.497" v="1343" actId="207"/>
          <ac:spMkLst>
            <pc:docMk/>
            <pc:sldMk cId="4023742766" sldId="258"/>
            <ac:spMk id="3" creationId="{20528A47-FA5F-499E-E10A-6F0A55B7E908}"/>
          </ac:spMkLst>
        </pc:spChg>
      </pc:sldChg>
      <pc:sldChg chg="addSp delSp modSp mod setBg">
        <pc:chgData name="Mitchell McCallum" userId="16f5f93e866ec06c" providerId="LiveId" clId="{D4D44107-DEDD-49DC-A7B7-A30B870641D3}" dt="2023-10-29T02:42:10.252" v="3035" actId="20577"/>
        <pc:sldMkLst>
          <pc:docMk/>
          <pc:sldMk cId="1847487587" sldId="259"/>
        </pc:sldMkLst>
        <pc:spChg chg="add del mod">
          <ac:chgData name="Mitchell McCallum" userId="16f5f93e866ec06c" providerId="LiveId" clId="{D4D44107-DEDD-49DC-A7B7-A30B870641D3}" dt="2023-10-18T02:07:59.699" v="595" actId="478"/>
          <ac:spMkLst>
            <pc:docMk/>
            <pc:sldMk cId="1847487587" sldId="259"/>
            <ac:spMk id="4" creationId="{02F4F3D7-221B-92BC-84B3-3E41D0B9AC3B}"/>
          </ac:spMkLst>
        </pc:spChg>
        <pc:graphicFrameChg chg="mod modGraphic">
          <ac:chgData name="Mitchell McCallum" userId="16f5f93e866ec06c" providerId="LiveId" clId="{D4D44107-DEDD-49DC-A7B7-A30B870641D3}" dt="2023-10-29T02:42:10.252" v="3035" actId="20577"/>
          <ac:graphicFrameMkLst>
            <pc:docMk/>
            <pc:sldMk cId="1847487587" sldId="259"/>
            <ac:graphicFrameMk id="26" creationId="{ABBA5CA6-DEF8-B69A-B640-201A11256660}"/>
          </ac:graphicFrameMkLst>
        </pc:graphicFrameChg>
        <pc:picChg chg="add mod">
          <ac:chgData name="Mitchell McCallum" userId="16f5f93e866ec06c" providerId="LiveId" clId="{D4D44107-DEDD-49DC-A7B7-A30B870641D3}" dt="2023-10-29T02:06:15.691" v="1357" actId="1076"/>
          <ac:picMkLst>
            <pc:docMk/>
            <pc:sldMk cId="1847487587" sldId="259"/>
            <ac:picMk id="3" creationId="{ACBFA50A-7F5A-70BB-8BA3-04389469E817}"/>
          </ac:picMkLst>
        </pc:picChg>
        <pc:picChg chg="del">
          <ac:chgData name="Mitchell McCallum" userId="16f5f93e866ec06c" providerId="LiveId" clId="{D4D44107-DEDD-49DC-A7B7-A30B870641D3}" dt="2023-10-18T02:06:53.576" v="594" actId="478"/>
          <ac:picMkLst>
            <pc:docMk/>
            <pc:sldMk cId="1847487587" sldId="259"/>
            <ac:picMk id="5" creationId="{ACBFA50A-7F5A-70BB-8BA3-04389469E817}"/>
          </ac:picMkLst>
        </pc:picChg>
        <pc:picChg chg="mod">
          <ac:chgData name="Mitchell McCallum" userId="16f5f93e866ec06c" providerId="LiveId" clId="{D4D44107-DEDD-49DC-A7B7-A30B870641D3}" dt="2023-10-29T02:06:19.123" v="1358" actId="14100"/>
          <ac:picMkLst>
            <pc:docMk/>
            <pc:sldMk cId="1847487587" sldId="259"/>
            <ac:picMk id="7" creationId="{0BF0E47B-C17C-6CFC-B174-A2332A41CF30}"/>
          </ac:picMkLst>
        </pc:picChg>
      </pc:sldChg>
      <pc:sldChg chg="addSp delSp modSp mod setBg">
        <pc:chgData name="Mitchell McCallum" userId="16f5f93e866ec06c" providerId="LiveId" clId="{D4D44107-DEDD-49DC-A7B7-A30B870641D3}" dt="2023-10-29T02:36:55.515" v="2510" actId="108"/>
        <pc:sldMkLst>
          <pc:docMk/>
          <pc:sldMk cId="1923749564" sldId="260"/>
        </pc:sldMkLst>
        <pc:spChg chg="mod">
          <ac:chgData name="Mitchell McCallum" userId="16f5f93e866ec06c" providerId="LiveId" clId="{D4D44107-DEDD-49DC-A7B7-A30B870641D3}" dt="2023-10-29T02:15:14.432" v="1398" actId="20577"/>
          <ac:spMkLst>
            <pc:docMk/>
            <pc:sldMk cId="1923749564" sldId="260"/>
            <ac:spMk id="2" creationId="{41D6948D-8E80-95F2-9FF5-833401903764}"/>
          </ac:spMkLst>
        </pc:spChg>
        <pc:spChg chg="add del mod">
          <ac:chgData name="Mitchell McCallum" userId="16f5f93e866ec06c" providerId="LiveId" clId="{D4D44107-DEDD-49DC-A7B7-A30B870641D3}" dt="2023-10-29T02:28:43.476" v="1917" actId="478"/>
          <ac:spMkLst>
            <pc:docMk/>
            <pc:sldMk cId="1923749564" sldId="260"/>
            <ac:spMk id="6" creationId="{CB7A0C48-230F-14D6-37EA-F183C9A3CAF9}"/>
          </ac:spMkLst>
        </pc:spChg>
        <pc:graphicFrameChg chg="mod modGraphic">
          <ac:chgData name="Mitchell McCallum" userId="16f5f93e866ec06c" providerId="LiveId" clId="{D4D44107-DEDD-49DC-A7B7-A30B870641D3}" dt="2023-10-29T02:36:55.515" v="2510" actId="108"/>
          <ac:graphicFrameMkLst>
            <pc:docMk/>
            <pc:sldMk cId="1923749564" sldId="260"/>
            <ac:graphicFrameMk id="22" creationId="{07B7424D-1825-4C34-9C94-B34A5B18D35E}"/>
          </ac:graphicFrameMkLst>
        </pc:graphicFrameChg>
        <pc:picChg chg="add del mod">
          <ac:chgData name="Mitchell McCallum" userId="16f5f93e866ec06c" providerId="LiveId" clId="{D4D44107-DEDD-49DC-A7B7-A30B870641D3}" dt="2023-10-29T02:14:43.897" v="1380" actId="478"/>
          <ac:picMkLst>
            <pc:docMk/>
            <pc:sldMk cId="1923749564" sldId="260"/>
            <ac:picMk id="3" creationId="{589A0EEE-95D2-AC6D-FB77-F05F03B630BC}"/>
          </ac:picMkLst>
        </pc:picChg>
        <pc:picChg chg="del">
          <ac:chgData name="Mitchell McCallum" userId="16f5f93e866ec06c" providerId="LiveId" clId="{D4D44107-DEDD-49DC-A7B7-A30B870641D3}" dt="2023-10-29T02:15:32.910" v="1399" actId="478"/>
          <ac:picMkLst>
            <pc:docMk/>
            <pc:sldMk cId="1923749564" sldId="260"/>
            <ac:picMk id="5" creationId="{649773AE-6446-5F58-307C-C7F2E1DA088A}"/>
          </ac:picMkLst>
        </pc:picChg>
        <pc:picChg chg="del">
          <ac:chgData name="Mitchell McCallum" userId="16f5f93e866ec06c" providerId="LiveId" clId="{D4D44107-DEDD-49DC-A7B7-A30B870641D3}" dt="2023-10-29T02:06:59.243" v="1359" actId="478"/>
          <ac:picMkLst>
            <pc:docMk/>
            <pc:sldMk cId="1923749564" sldId="260"/>
            <ac:picMk id="7" creationId="{148FB25A-E831-FABB-8EA6-9B63492416E7}"/>
          </ac:picMkLst>
        </pc:picChg>
        <pc:picChg chg="add mod">
          <ac:chgData name="Mitchell McCallum" userId="16f5f93e866ec06c" providerId="LiveId" clId="{D4D44107-DEDD-49DC-A7B7-A30B870641D3}" dt="2023-10-29T02:15:52.808" v="1402" actId="1076"/>
          <ac:picMkLst>
            <pc:docMk/>
            <pc:sldMk cId="1923749564" sldId="260"/>
            <ac:picMk id="8" creationId="{81230FC7-906B-E156-CF66-BBED395F0A9E}"/>
          </ac:picMkLst>
        </pc:picChg>
      </pc:sldChg>
      <pc:sldChg chg="addSp delSp modSp mod setBg modNotesTx">
        <pc:chgData name="Mitchell McCallum" userId="16f5f93e866ec06c" providerId="LiveId" clId="{D4D44107-DEDD-49DC-A7B7-A30B870641D3}" dt="2023-10-29T02:08:53.986" v="1373" actId="14100"/>
        <pc:sldMkLst>
          <pc:docMk/>
          <pc:sldMk cId="57045147" sldId="261"/>
        </pc:sldMkLst>
        <pc:spChg chg="mod">
          <ac:chgData name="Mitchell McCallum" userId="16f5f93e866ec06c" providerId="LiveId" clId="{D4D44107-DEDD-49DC-A7B7-A30B870641D3}" dt="2023-10-18T02:30:11.790" v="905"/>
          <ac:spMkLst>
            <pc:docMk/>
            <pc:sldMk cId="57045147" sldId="261"/>
            <ac:spMk id="2" creationId="{F452BDEF-7461-010E-0E46-95A7EFB8E42C}"/>
          </ac:spMkLst>
        </pc:spChg>
        <pc:spChg chg="add del mod">
          <ac:chgData name="Mitchell McCallum" userId="16f5f93e866ec06c" providerId="LiveId" clId="{D4D44107-DEDD-49DC-A7B7-A30B870641D3}" dt="2023-10-18T03:22:20.843" v="908"/>
          <ac:spMkLst>
            <pc:docMk/>
            <pc:sldMk cId="57045147" sldId="261"/>
            <ac:spMk id="4" creationId="{001788BF-2A64-6C79-EC78-99A80CE06A3F}"/>
          </ac:spMkLst>
        </pc:spChg>
        <pc:spChg chg="mod">
          <ac:chgData name="Mitchell McCallum" userId="16f5f93e866ec06c" providerId="LiveId" clId="{D4D44107-DEDD-49DC-A7B7-A30B870641D3}" dt="2023-10-29T02:08:02.538" v="1366" actId="14100"/>
          <ac:spMkLst>
            <pc:docMk/>
            <pc:sldMk cId="57045147" sldId="261"/>
            <ac:spMk id="7" creationId="{E4E340CC-920F-5503-A32E-28B1C8CA111D}"/>
          </ac:spMkLst>
        </pc:spChg>
        <pc:spChg chg="add del mod">
          <ac:chgData name="Mitchell McCallum" userId="16f5f93e866ec06c" providerId="LiveId" clId="{D4D44107-DEDD-49DC-A7B7-A30B870641D3}" dt="2023-10-18T03:33:37.057" v="1217"/>
          <ac:spMkLst>
            <pc:docMk/>
            <pc:sldMk cId="57045147" sldId="261"/>
            <ac:spMk id="9" creationId="{09241006-0D63-E5FF-008E-AA574F25D87C}"/>
          </ac:spMkLst>
        </pc:spChg>
        <pc:spChg chg="add del mod">
          <ac:chgData name="Mitchell McCallum" userId="16f5f93e866ec06c" providerId="LiveId" clId="{D4D44107-DEDD-49DC-A7B7-A30B870641D3}" dt="2023-10-18T04:17:13.547" v="1240" actId="478"/>
          <ac:spMkLst>
            <pc:docMk/>
            <pc:sldMk cId="57045147" sldId="261"/>
            <ac:spMk id="10" creationId="{111FAFC9-7D61-EDB0-6124-10AC73C3A992}"/>
          </ac:spMkLst>
        </pc:spChg>
        <pc:graphicFrameChg chg="add del mod">
          <ac:chgData name="Mitchell McCallum" userId="16f5f93e866ec06c" providerId="LiveId" clId="{D4D44107-DEDD-49DC-A7B7-A30B870641D3}" dt="2023-10-18T03:22:25.167" v="909" actId="478"/>
          <ac:graphicFrameMkLst>
            <pc:docMk/>
            <pc:sldMk cId="57045147" sldId="261"/>
            <ac:graphicFrameMk id="6" creationId="{D0889664-2DBF-3FC0-E494-774CBCDA2845}"/>
          </ac:graphicFrameMkLst>
        </pc:graphicFrameChg>
        <pc:picChg chg="add mod">
          <ac:chgData name="Mitchell McCallum" userId="16f5f93e866ec06c" providerId="LiveId" clId="{D4D44107-DEDD-49DC-A7B7-A30B870641D3}" dt="2023-10-29T02:08:53.986" v="1373" actId="14100"/>
          <ac:picMkLst>
            <pc:docMk/>
            <pc:sldMk cId="57045147" sldId="261"/>
            <ac:picMk id="3" creationId="{D9DEEDCC-9732-DAAB-48E7-AD56392F9956}"/>
          </ac:picMkLst>
        </pc:picChg>
        <pc:picChg chg="add mod">
          <ac:chgData name="Mitchell McCallum" userId="16f5f93e866ec06c" providerId="LiveId" clId="{D4D44107-DEDD-49DC-A7B7-A30B870641D3}" dt="2023-10-29T02:08:33.969" v="1372" actId="1076"/>
          <ac:picMkLst>
            <pc:docMk/>
            <pc:sldMk cId="57045147" sldId="261"/>
            <ac:picMk id="4" creationId="{AE293D3F-742C-14C5-35F6-9AB980138BD7}"/>
          </ac:picMkLst>
        </pc:picChg>
        <pc:picChg chg="del">
          <ac:chgData name="Mitchell McCallum" userId="16f5f93e866ec06c" providerId="LiveId" clId="{D4D44107-DEDD-49DC-A7B7-A30B870641D3}" dt="2023-10-18T03:22:13.546" v="907" actId="478"/>
          <ac:picMkLst>
            <pc:docMk/>
            <pc:sldMk cId="57045147" sldId="261"/>
            <ac:picMk id="5" creationId="{F957B047-40E3-C886-DC3F-9A11A27386C2}"/>
          </ac:picMkLst>
        </pc:picChg>
        <pc:picChg chg="add del mod">
          <ac:chgData name="Mitchell McCallum" userId="16f5f93e866ec06c" providerId="LiveId" clId="{D4D44107-DEDD-49DC-A7B7-A30B870641D3}" dt="2023-10-18T04:17:08.634" v="1238" actId="478"/>
          <ac:picMkLst>
            <pc:docMk/>
            <pc:sldMk cId="57045147" sldId="261"/>
            <ac:picMk id="11" creationId="{0B8A0C38-A93C-2422-DBC3-494F0884BA51}"/>
          </ac:picMkLst>
        </pc:picChg>
        <pc:picChg chg="add del mod">
          <ac:chgData name="Mitchell McCallum" userId="16f5f93e866ec06c" providerId="LiveId" clId="{D4D44107-DEDD-49DC-A7B7-A30B870641D3}" dt="2023-10-28T03:02:05.615" v="1304" actId="478"/>
          <ac:picMkLst>
            <pc:docMk/>
            <pc:sldMk cId="57045147" sldId="261"/>
            <ac:picMk id="1026" creationId="{2A62E6B1-BACB-793D-8499-F3F384A93B4A}"/>
          </ac:picMkLst>
        </pc:picChg>
        <pc:picChg chg="add del mod">
          <ac:chgData name="Mitchell McCallum" userId="16f5f93e866ec06c" providerId="LiveId" clId="{D4D44107-DEDD-49DC-A7B7-A30B870641D3}" dt="2023-10-18T03:32:35.349" v="1216" actId="478"/>
          <ac:picMkLst>
            <pc:docMk/>
            <pc:sldMk cId="57045147" sldId="261"/>
            <ac:picMk id="1026" creationId="{DD142B60-0632-8685-1AC5-4045F182DF07}"/>
          </ac:picMkLst>
        </pc:picChg>
        <pc:picChg chg="add del mod">
          <ac:chgData name="Mitchell McCallum" userId="16f5f93e866ec06c" providerId="LiveId" clId="{D4D44107-DEDD-49DC-A7B7-A30B870641D3}" dt="2023-10-18T04:15:27.803" v="1231" actId="478"/>
          <ac:picMkLst>
            <pc:docMk/>
            <pc:sldMk cId="57045147" sldId="261"/>
            <ac:picMk id="1028" creationId="{7A9CCCFD-DEB9-350A-96F1-D397C4F117CF}"/>
          </ac:picMkLst>
        </pc:picChg>
        <pc:picChg chg="add del mod">
          <ac:chgData name="Mitchell McCallum" userId="16f5f93e866ec06c" providerId="LiveId" clId="{D4D44107-DEDD-49DC-A7B7-A30B870641D3}" dt="2023-10-28T03:02:04.739" v="1303" actId="478"/>
          <ac:picMkLst>
            <pc:docMk/>
            <pc:sldMk cId="57045147" sldId="261"/>
            <ac:picMk id="1028" creationId="{D07F7E14-C4C7-AA40-872F-CA80770BF04C}"/>
          </ac:picMkLst>
        </pc:picChg>
        <pc:picChg chg="add del mod">
          <ac:chgData name="Mitchell McCallum" userId="16f5f93e866ec06c" providerId="LiveId" clId="{D4D44107-DEDD-49DC-A7B7-A30B870641D3}" dt="2023-10-28T03:05:41.348" v="1315" actId="478"/>
          <ac:picMkLst>
            <pc:docMk/>
            <pc:sldMk cId="57045147" sldId="261"/>
            <ac:picMk id="1030" creationId="{5346B026-8531-3AD2-87E9-76E3B74C340B}"/>
          </ac:picMkLst>
        </pc:picChg>
        <pc:picChg chg="add del mod">
          <ac:chgData name="Mitchell McCallum" userId="16f5f93e866ec06c" providerId="LiveId" clId="{D4D44107-DEDD-49DC-A7B7-A30B870641D3}" dt="2023-10-18T04:15:18.741" v="1230" actId="478"/>
          <ac:picMkLst>
            <pc:docMk/>
            <pc:sldMk cId="57045147" sldId="261"/>
            <ac:picMk id="1030" creationId="{A12BEC64-5E3B-0FBF-4C30-A45B53D7C407}"/>
          </ac:picMkLst>
        </pc:picChg>
        <pc:picChg chg="add del mod">
          <ac:chgData name="Mitchell McCallum" userId="16f5f93e866ec06c" providerId="LiveId" clId="{D4D44107-DEDD-49DC-A7B7-A30B870641D3}" dt="2023-10-28T03:05:41.348" v="1315" actId="478"/>
          <ac:picMkLst>
            <pc:docMk/>
            <pc:sldMk cId="57045147" sldId="261"/>
            <ac:picMk id="1032" creationId="{221A3B3D-D4A6-4E91-EC51-3C65530C1479}"/>
          </ac:picMkLst>
        </pc:picChg>
        <pc:picChg chg="add del mod">
          <ac:chgData name="Mitchell McCallum" userId="16f5f93e866ec06c" providerId="LiveId" clId="{D4D44107-DEDD-49DC-A7B7-A30B870641D3}" dt="2023-10-18T04:17:10.019" v="1239" actId="478"/>
          <ac:picMkLst>
            <pc:docMk/>
            <pc:sldMk cId="57045147" sldId="261"/>
            <ac:picMk id="1032" creationId="{B3648FBE-5550-0308-CD3F-680D6FCDAA27}"/>
          </ac:picMkLst>
        </pc:picChg>
        <pc:picChg chg="add del mod">
          <ac:chgData name="Mitchell McCallum" userId="16f5f93e866ec06c" providerId="LiveId" clId="{D4D44107-DEDD-49DC-A7B7-A30B870641D3}" dt="2023-10-28T03:00:52.033" v="1290" actId="478"/>
          <ac:picMkLst>
            <pc:docMk/>
            <pc:sldMk cId="57045147" sldId="261"/>
            <ac:picMk id="1034" creationId="{48AE4B7F-1B5D-78F9-6866-591E09D4B0A4}"/>
          </ac:picMkLst>
        </pc:picChg>
        <pc:picChg chg="add del mod">
          <ac:chgData name="Mitchell McCallum" userId="16f5f93e866ec06c" providerId="LiveId" clId="{D4D44107-DEDD-49DC-A7B7-A30B870641D3}" dt="2023-10-28T03:00:50.038" v="1289" actId="478"/>
          <ac:picMkLst>
            <pc:docMk/>
            <pc:sldMk cId="57045147" sldId="261"/>
            <ac:picMk id="1036" creationId="{3A23A702-8D8F-611D-6955-884EEE7E7D75}"/>
          </ac:picMkLst>
        </pc:picChg>
      </pc:sldChg>
      <pc:sldChg chg="delSp modSp mod setBg">
        <pc:chgData name="Mitchell McCallum" userId="16f5f93e866ec06c" providerId="LiveId" clId="{D4D44107-DEDD-49DC-A7B7-A30B870641D3}" dt="2023-10-29T02:02:43.804" v="1342" actId="207"/>
        <pc:sldMkLst>
          <pc:docMk/>
          <pc:sldMk cId="3089718859" sldId="262"/>
        </pc:sldMkLst>
        <pc:spChg chg="mod">
          <ac:chgData name="Mitchell McCallum" userId="16f5f93e866ec06c" providerId="LiveId" clId="{D4D44107-DEDD-49DC-A7B7-A30B870641D3}" dt="2023-10-29T02:02:43.804" v="1342" actId="207"/>
          <ac:spMkLst>
            <pc:docMk/>
            <pc:sldMk cId="3089718859" sldId="262"/>
            <ac:spMk id="3" creationId="{68EDCE1C-64EE-93F5-C0F0-70E5C566CA57}"/>
          </ac:spMkLst>
        </pc:spChg>
        <pc:picChg chg="del">
          <ac:chgData name="Mitchell McCallum" userId="16f5f93e866ec06c" providerId="LiveId" clId="{D4D44107-DEDD-49DC-A7B7-A30B870641D3}" dt="2023-10-18T03:00:17.095" v="906" actId="478"/>
          <ac:picMkLst>
            <pc:docMk/>
            <pc:sldMk cId="3089718859" sldId="262"/>
            <ac:picMk id="5" creationId="{8D9C85C8-0CD5-2AA2-1A88-D1D5D7043D74}"/>
          </ac:picMkLst>
        </pc:picChg>
      </pc:sldChg>
      <pc:sldChg chg="delSp modSp mod setBg">
        <pc:chgData name="Mitchell McCallum" userId="16f5f93e866ec06c" providerId="LiveId" clId="{D4D44107-DEDD-49DC-A7B7-A30B870641D3}" dt="2023-10-29T02:09:16.165" v="1374" actId="478"/>
        <pc:sldMkLst>
          <pc:docMk/>
          <pc:sldMk cId="2600281739" sldId="263"/>
        </pc:sldMkLst>
        <pc:spChg chg="mod">
          <ac:chgData name="Mitchell McCallum" userId="16f5f93e866ec06c" providerId="LiveId" clId="{D4D44107-DEDD-49DC-A7B7-A30B870641D3}" dt="2023-10-29T02:01:39.359" v="1337" actId="207"/>
          <ac:spMkLst>
            <pc:docMk/>
            <pc:sldMk cId="2600281739" sldId="263"/>
            <ac:spMk id="3" creationId="{43F91D14-427A-4232-7856-22DB507AB191}"/>
          </ac:spMkLst>
        </pc:spChg>
        <pc:picChg chg="del">
          <ac:chgData name="Mitchell McCallum" userId="16f5f93e866ec06c" providerId="LiveId" clId="{D4D44107-DEDD-49DC-A7B7-A30B870641D3}" dt="2023-10-29T02:09:16.165" v="1374" actId="478"/>
          <ac:picMkLst>
            <pc:docMk/>
            <pc:sldMk cId="2600281739" sldId="263"/>
            <ac:picMk id="5" creationId="{E3FC978B-26C3-A1CC-987D-97BF17ED5BB6}"/>
          </ac:picMkLst>
        </pc:picChg>
      </pc:sldChg>
      <pc:sldChg chg="ord setBg">
        <pc:chgData name="Mitchell McCallum" userId="16f5f93e866ec06c" providerId="LiveId" clId="{D4D44107-DEDD-49DC-A7B7-A30B870641D3}" dt="2023-10-29T02:43:45.251" v="3037"/>
        <pc:sldMkLst>
          <pc:docMk/>
          <pc:sldMk cId="1127926473" sldId="264"/>
        </pc:sldMkLst>
      </pc:sldChg>
      <pc:sldChg chg="addSp delSp modSp del mod setBg">
        <pc:chgData name="Mitchell McCallum" userId="16f5f93e866ec06c" providerId="LiveId" clId="{D4D44107-DEDD-49DC-A7B7-A30B870641D3}" dt="2023-10-29T02:44:16.325" v="3039" actId="47"/>
        <pc:sldMkLst>
          <pc:docMk/>
          <pc:sldMk cId="159911860" sldId="265"/>
        </pc:sldMkLst>
        <pc:spChg chg="del">
          <ac:chgData name="Mitchell McCallum" userId="16f5f93e866ec06c" providerId="LiveId" clId="{D4D44107-DEDD-49DC-A7B7-A30B870641D3}" dt="2023-10-18T02:17:20.709" v="903" actId="478"/>
          <ac:spMkLst>
            <pc:docMk/>
            <pc:sldMk cId="159911860" sldId="265"/>
            <ac:spMk id="2" creationId="{151DC2E5-50E6-069F-F65E-E2E8077DD2C6}"/>
          </ac:spMkLst>
        </pc:spChg>
        <pc:spChg chg="add mod">
          <ac:chgData name="Mitchell McCallum" userId="16f5f93e866ec06c" providerId="LiveId" clId="{D4D44107-DEDD-49DC-A7B7-A30B870641D3}" dt="2023-10-18T02:30:11.790" v="905"/>
          <ac:spMkLst>
            <pc:docMk/>
            <pc:sldMk cId="159911860" sldId="265"/>
            <ac:spMk id="4" creationId="{3801DF2B-B523-5E5D-6CB2-458566D2FCBD}"/>
          </ac:spMkLst>
        </pc:spChg>
        <pc:picChg chg="del">
          <ac:chgData name="Mitchell McCallum" userId="16f5f93e866ec06c" providerId="LiveId" clId="{D4D44107-DEDD-49DC-A7B7-A30B870641D3}" dt="2023-10-29T02:43:56.490" v="3038" actId="478"/>
          <ac:picMkLst>
            <pc:docMk/>
            <pc:sldMk cId="159911860" sldId="265"/>
            <ac:picMk id="6" creationId="{719A2B2B-1A53-1FA7-7BFE-9CCCE6B677EC}"/>
          </ac:picMkLst>
        </pc:picChg>
      </pc:sldChg>
      <pc:sldChg chg="addSp delSp modSp new del mod">
        <pc:chgData name="Mitchell McCallum" userId="16f5f93e866ec06c" providerId="LiveId" clId="{D4D44107-DEDD-49DC-A7B7-A30B870641D3}" dt="2023-10-28T23:34:28.358" v="1334" actId="2696"/>
        <pc:sldMkLst>
          <pc:docMk/>
          <pc:sldMk cId="577821202" sldId="266"/>
        </pc:sldMkLst>
        <pc:spChg chg="mod">
          <ac:chgData name="Mitchell McCallum" userId="16f5f93e866ec06c" providerId="LiveId" clId="{D4D44107-DEDD-49DC-A7B7-A30B870641D3}" dt="2023-10-18T03:31:48.738" v="1214" actId="1076"/>
          <ac:spMkLst>
            <pc:docMk/>
            <pc:sldMk cId="577821202" sldId="266"/>
            <ac:spMk id="2" creationId="{26EF986E-FB3F-5EEF-AB0C-AD86DC6DDA06}"/>
          </ac:spMkLst>
        </pc:spChg>
        <pc:spChg chg="del mod">
          <ac:chgData name="Mitchell McCallum" userId="16f5f93e866ec06c" providerId="LiveId" clId="{D4D44107-DEDD-49DC-A7B7-A30B870641D3}" dt="2023-10-18T03:31:19.422" v="1187"/>
          <ac:spMkLst>
            <pc:docMk/>
            <pc:sldMk cId="577821202" sldId="266"/>
            <ac:spMk id="3" creationId="{0A95B570-DC26-AD46-6817-ECDEC5D3159A}"/>
          </ac:spMkLst>
        </pc:spChg>
        <pc:spChg chg="mod">
          <ac:chgData name="Mitchell McCallum" userId="16f5f93e866ec06c" providerId="LiveId" clId="{D4D44107-DEDD-49DC-A7B7-A30B870641D3}" dt="2023-10-18T03:24:13.155" v="927" actId="14100"/>
          <ac:spMkLst>
            <pc:docMk/>
            <pc:sldMk cId="577821202" sldId="266"/>
            <ac:spMk id="4" creationId="{D603D648-7529-809C-893A-DECB2231F6F4}"/>
          </ac:spMkLst>
        </pc:spChg>
        <pc:spChg chg="add mod">
          <ac:chgData name="Mitchell McCallum" userId="16f5f93e866ec06c" providerId="LiveId" clId="{D4D44107-DEDD-49DC-A7B7-A30B870641D3}" dt="2023-10-18T03:37:46.537" v="1220" actId="478"/>
          <ac:spMkLst>
            <pc:docMk/>
            <pc:sldMk cId="577821202" sldId="266"/>
            <ac:spMk id="5" creationId="{F55321D8-4DA6-49D5-27A8-038F49E0ED93}"/>
          </ac:spMkLst>
        </pc:spChg>
        <pc:picChg chg="add del mod">
          <ac:chgData name="Mitchell McCallum" userId="16f5f93e866ec06c" providerId="LiveId" clId="{D4D44107-DEDD-49DC-A7B7-A30B870641D3}" dt="2023-10-18T03:37:46.537" v="1220" actId="478"/>
          <ac:picMkLst>
            <pc:docMk/>
            <pc:sldMk cId="577821202" sldId="266"/>
            <ac:picMk id="2050" creationId="{AC44B7F3-7EA9-49B3-CECA-77FE91779BB8}"/>
          </ac:picMkLst>
        </pc:picChg>
        <pc:picChg chg="add mod">
          <ac:chgData name="Mitchell McCallum" userId="16f5f93e866ec06c" providerId="LiveId" clId="{D4D44107-DEDD-49DC-A7B7-A30B870641D3}" dt="2023-10-18T04:15:09.570" v="1229" actId="14100"/>
          <ac:picMkLst>
            <pc:docMk/>
            <pc:sldMk cId="577821202" sldId="266"/>
            <ac:picMk id="2052" creationId="{2513D8BC-B1C8-1828-BFE3-9B430E978F60}"/>
          </ac:picMkLst>
        </pc:picChg>
      </pc:sldChg>
      <pc:sldChg chg="addSp delSp modSp new mod">
        <pc:chgData name="Mitchell McCallum" userId="16f5f93e866ec06c" providerId="LiveId" clId="{D4D44107-DEDD-49DC-A7B7-A30B870641D3}" dt="2023-10-29T02:27:35.458" v="1896" actId="14100"/>
        <pc:sldMkLst>
          <pc:docMk/>
          <pc:sldMk cId="1180295337" sldId="266"/>
        </pc:sldMkLst>
        <pc:spChg chg="mod">
          <ac:chgData name="Mitchell McCallum" userId="16f5f93e866ec06c" providerId="LiveId" clId="{D4D44107-DEDD-49DC-A7B7-A30B870641D3}" dt="2023-10-29T02:16:50.480" v="1440" actId="20577"/>
          <ac:spMkLst>
            <pc:docMk/>
            <pc:sldMk cId="1180295337" sldId="266"/>
            <ac:spMk id="2" creationId="{18D9D43D-435A-8B65-F42D-F5D2FF04DFF1}"/>
          </ac:spMkLst>
        </pc:spChg>
        <pc:spChg chg="del">
          <ac:chgData name="Mitchell McCallum" userId="16f5f93e866ec06c" providerId="LiveId" clId="{D4D44107-DEDD-49DC-A7B7-A30B870641D3}" dt="2023-10-29T02:16:28.632" v="1404"/>
          <ac:spMkLst>
            <pc:docMk/>
            <pc:sldMk cId="1180295337" sldId="266"/>
            <ac:spMk id="3" creationId="{FBFDB581-9508-DD54-FE30-05C8A33B3F2E}"/>
          </ac:spMkLst>
        </pc:spChg>
        <pc:spChg chg="add mod">
          <ac:chgData name="Mitchell McCallum" userId="16f5f93e866ec06c" providerId="LiveId" clId="{D4D44107-DEDD-49DC-A7B7-A30B870641D3}" dt="2023-10-29T02:27:35.458" v="1896" actId="14100"/>
          <ac:spMkLst>
            <pc:docMk/>
            <pc:sldMk cId="1180295337" sldId="266"/>
            <ac:spMk id="6" creationId="{78FB29E6-5882-65E4-172E-4952C77ECBD8}"/>
          </ac:spMkLst>
        </pc:spChg>
        <pc:spChg chg="add del mod">
          <ac:chgData name="Mitchell McCallum" userId="16f5f93e866ec06c" providerId="LiveId" clId="{D4D44107-DEDD-49DC-A7B7-A30B870641D3}" dt="2023-10-29T02:17:54.784" v="1451"/>
          <ac:spMkLst>
            <pc:docMk/>
            <pc:sldMk cId="1180295337" sldId="266"/>
            <ac:spMk id="7" creationId="{D2B1FBA7-69E4-0C32-174F-355EBD4B128A}"/>
          </ac:spMkLst>
        </pc:spChg>
        <pc:spChg chg="add mod">
          <ac:chgData name="Mitchell McCallum" userId="16f5f93e866ec06c" providerId="LiveId" clId="{D4D44107-DEDD-49DC-A7B7-A30B870641D3}" dt="2023-10-29T02:26:27.444" v="1890" actId="1076"/>
          <ac:spMkLst>
            <pc:docMk/>
            <pc:sldMk cId="1180295337" sldId="266"/>
            <ac:spMk id="8" creationId="{011CF143-AB3D-AD7C-796A-4ABEBFC09C59}"/>
          </ac:spMkLst>
        </pc:spChg>
        <pc:spChg chg="add mod">
          <ac:chgData name="Mitchell McCallum" userId="16f5f93e866ec06c" providerId="LiveId" clId="{D4D44107-DEDD-49DC-A7B7-A30B870641D3}" dt="2023-10-29T02:23:24.033" v="1707" actId="20577"/>
          <ac:spMkLst>
            <pc:docMk/>
            <pc:sldMk cId="1180295337" sldId="266"/>
            <ac:spMk id="9" creationId="{C522EEAD-06F8-B8CD-B4B8-0910D37C8B6B}"/>
          </ac:spMkLst>
        </pc:spChg>
        <pc:spChg chg="add mod">
          <ac:chgData name="Mitchell McCallum" userId="16f5f93e866ec06c" providerId="LiveId" clId="{D4D44107-DEDD-49DC-A7B7-A30B870641D3}" dt="2023-10-29T02:22:46.871" v="1701" actId="255"/>
          <ac:spMkLst>
            <pc:docMk/>
            <pc:sldMk cId="1180295337" sldId="266"/>
            <ac:spMk id="10" creationId="{14648B5F-28C1-8473-449C-F62BBCDE92F5}"/>
          </ac:spMkLst>
        </pc:spChg>
        <pc:picChg chg="add mod">
          <ac:chgData name="Mitchell McCallum" userId="16f5f93e866ec06c" providerId="LiveId" clId="{D4D44107-DEDD-49DC-A7B7-A30B870641D3}" dt="2023-10-29T02:17:31.806" v="1447" actId="1076"/>
          <ac:picMkLst>
            <pc:docMk/>
            <pc:sldMk cId="1180295337" sldId="266"/>
            <ac:picMk id="4" creationId="{704CF2F5-97DA-7A9D-CD06-4F758D280750}"/>
          </ac:picMkLst>
        </pc:picChg>
      </pc:sldChg>
      <pc:sldMasterChg chg="setBg modSldLayout">
        <pc:chgData name="Mitchell McCallum" userId="16f5f93e866ec06c" providerId="LiveId" clId="{D4D44107-DEDD-49DC-A7B7-A30B870641D3}" dt="2023-10-29T02:01:17.924" v="1336"/>
        <pc:sldMasterMkLst>
          <pc:docMk/>
          <pc:sldMasterMk cId="2175375741" sldId="2147483781"/>
        </pc:sldMasterMkLst>
        <pc:sldLayoutChg chg="setBg">
          <pc:chgData name="Mitchell McCallum" userId="16f5f93e866ec06c" providerId="LiveId" clId="{D4D44107-DEDD-49DC-A7B7-A30B870641D3}" dt="2023-10-29T02:01:17.924" v="1336"/>
          <pc:sldLayoutMkLst>
            <pc:docMk/>
            <pc:sldMasterMk cId="2175375741" sldId="2147483781"/>
            <pc:sldLayoutMk cId="239236892" sldId="2147483782"/>
          </pc:sldLayoutMkLst>
        </pc:sldLayoutChg>
        <pc:sldLayoutChg chg="setBg">
          <pc:chgData name="Mitchell McCallum" userId="16f5f93e866ec06c" providerId="LiveId" clId="{D4D44107-DEDD-49DC-A7B7-A30B870641D3}" dt="2023-10-29T02:01:17.924" v="1336"/>
          <pc:sldLayoutMkLst>
            <pc:docMk/>
            <pc:sldMasterMk cId="2175375741" sldId="2147483781"/>
            <pc:sldLayoutMk cId="2035501605" sldId="2147483783"/>
          </pc:sldLayoutMkLst>
        </pc:sldLayoutChg>
        <pc:sldLayoutChg chg="setBg">
          <pc:chgData name="Mitchell McCallum" userId="16f5f93e866ec06c" providerId="LiveId" clId="{D4D44107-DEDD-49DC-A7B7-A30B870641D3}" dt="2023-10-29T02:01:17.924" v="1336"/>
          <pc:sldLayoutMkLst>
            <pc:docMk/>
            <pc:sldMasterMk cId="2175375741" sldId="2147483781"/>
            <pc:sldLayoutMk cId="843847925" sldId="2147483784"/>
          </pc:sldLayoutMkLst>
        </pc:sldLayoutChg>
        <pc:sldLayoutChg chg="setBg">
          <pc:chgData name="Mitchell McCallum" userId="16f5f93e866ec06c" providerId="LiveId" clId="{D4D44107-DEDD-49DC-A7B7-A30B870641D3}" dt="2023-10-29T02:01:17.924" v="1336"/>
          <pc:sldLayoutMkLst>
            <pc:docMk/>
            <pc:sldMasterMk cId="2175375741" sldId="2147483781"/>
            <pc:sldLayoutMk cId="1692226165" sldId="2147483785"/>
          </pc:sldLayoutMkLst>
        </pc:sldLayoutChg>
        <pc:sldLayoutChg chg="setBg">
          <pc:chgData name="Mitchell McCallum" userId="16f5f93e866ec06c" providerId="LiveId" clId="{D4D44107-DEDD-49DC-A7B7-A30B870641D3}" dt="2023-10-29T02:01:17.924" v="1336"/>
          <pc:sldLayoutMkLst>
            <pc:docMk/>
            <pc:sldMasterMk cId="2175375741" sldId="2147483781"/>
            <pc:sldLayoutMk cId="2666229360" sldId="2147483786"/>
          </pc:sldLayoutMkLst>
        </pc:sldLayoutChg>
        <pc:sldLayoutChg chg="setBg">
          <pc:chgData name="Mitchell McCallum" userId="16f5f93e866ec06c" providerId="LiveId" clId="{D4D44107-DEDD-49DC-A7B7-A30B870641D3}" dt="2023-10-29T02:01:17.924" v="1336"/>
          <pc:sldLayoutMkLst>
            <pc:docMk/>
            <pc:sldMasterMk cId="2175375741" sldId="2147483781"/>
            <pc:sldLayoutMk cId="357073548" sldId="2147483787"/>
          </pc:sldLayoutMkLst>
        </pc:sldLayoutChg>
        <pc:sldLayoutChg chg="setBg">
          <pc:chgData name="Mitchell McCallum" userId="16f5f93e866ec06c" providerId="LiveId" clId="{D4D44107-DEDD-49DC-A7B7-A30B870641D3}" dt="2023-10-29T02:01:17.924" v="1336"/>
          <pc:sldLayoutMkLst>
            <pc:docMk/>
            <pc:sldMasterMk cId="2175375741" sldId="2147483781"/>
            <pc:sldLayoutMk cId="2625689972" sldId="2147483788"/>
          </pc:sldLayoutMkLst>
        </pc:sldLayoutChg>
        <pc:sldLayoutChg chg="setBg">
          <pc:chgData name="Mitchell McCallum" userId="16f5f93e866ec06c" providerId="LiveId" clId="{D4D44107-DEDD-49DC-A7B7-A30B870641D3}" dt="2023-10-29T02:01:17.924" v="1336"/>
          <pc:sldLayoutMkLst>
            <pc:docMk/>
            <pc:sldMasterMk cId="2175375741" sldId="2147483781"/>
            <pc:sldLayoutMk cId="520210117" sldId="2147483789"/>
          </pc:sldLayoutMkLst>
        </pc:sldLayoutChg>
        <pc:sldLayoutChg chg="setBg">
          <pc:chgData name="Mitchell McCallum" userId="16f5f93e866ec06c" providerId="LiveId" clId="{D4D44107-DEDD-49DC-A7B7-A30B870641D3}" dt="2023-10-29T02:01:17.924" v="1336"/>
          <pc:sldLayoutMkLst>
            <pc:docMk/>
            <pc:sldMasterMk cId="2175375741" sldId="2147483781"/>
            <pc:sldLayoutMk cId="1080630528" sldId="2147483790"/>
          </pc:sldLayoutMkLst>
        </pc:sldLayoutChg>
        <pc:sldLayoutChg chg="setBg">
          <pc:chgData name="Mitchell McCallum" userId="16f5f93e866ec06c" providerId="LiveId" clId="{D4D44107-DEDD-49DC-A7B7-A30B870641D3}" dt="2023-10-29T02:01:17.924" v="1336"/>
          <pc:sldLayoutMkLst>
            <pc:docMk/>
            <pc:sldMasterMk cId="2175375741" sldId="2147483781"/>
            <pc:sldLayoutMk cId="1580931765" sldId="2147483791"/>
          </pc:sldLayoutMkLst>
        </pc:sldLayoutChg>
        <pc:sldLayoutChg chg="setBg">
          <pc:chgData name="Mitchell McCallum" userId="16f5f93e866ec06c" providerId="LiveId" clId="{D4D44107-DEDD-49DC-A7B7-A30B870641D3}" dt="2023-10-29T02:01:17.924" v="1336"/>
          <pc:sldLayoutMkLst>
            <pc:docMk/>
            <pc:sldMasterMk cId="2175375741" sldId="2147483781"/>
            <pc:sldLayoutMk cId="2468148753" sldId="2147483792"/>
          </pc:sldLayoutMkLst>
        </pc:sldLayoutChg>
        <pc:sldLayoutChg chg="setBg">
          <pc:chgData name="Mitchell McCallum" userId="16f5f93e866ec06c" providerId="LiveId" clId="{D4D44107-DEDD-49DC-A7B7-A30B870641D3}" dt="2023-10-29T02:01:17.924" v="1336"/>
          <pc:sldLayoutMkLst>
            <pc:docMk/>
            <pc:sldMasterMk cId="2175375741" sldId="2147483781"/>
            <pc:sldLayoutMk cId="3436312955" sldId="2147483793"/>
          </pc:sldLayoutMkLst>
        </pc:sldLayoutChg>
        <pc:sldLayoutChg chg="setBg">
          <pc:chgData name="Mitchell McCallum" userId="16f5f93e866ec06c" providerId="LiveId" clId="{D4D44107-DEDD-49DC-A7B7-A30B870641D3}" dt="2023-10-29T02:01:17.924" v="1336"/>
          <pc:sldLayoutMkLst>
            <pc:docMk/>
            <pc:sldMasterMk cId="2175375741" sldId="2147483781"/>
            <pc:sldLayoutMk cId="2835790241" sldId="2147483794"/>
          </pc:sldLayoutMkLst>
        </pc:sldLayoutChg>
        <pc:sldLayoutChg chg="setBg">
          <pc:chgData name="Mitchell McCallum" userId="16f5f93e866ec06c" providerId="LiveId" clId="{D4D44107-DEDD-49DC-A7B7-A30B870641D3}" dt="2023-10-29T02:01:17.924" v="1336"/>
          <pc:sldLayoutMkLst>
            <pc:docMk/>
            <pc:sldMasterMk cId="2175375741" sldId="2147483781"/>
            <pc:sldLayoutMk cId="3530679105" sldId="2147483795"/>
          </pc:sldLayoutMkLst>
        </pc:sldLayoutChg>
        <pc:sldLayoutChg chg="setBg">
          <pc:chgData name="Mitchell McCallum" userId="16f5f93e866ec06c" providerId="LiveId" clId="{D4D44107-DEDD-49DC-A7B7-A30B870641D3}" dt="2023-10-29T02:01:17.924" v="1336"/>
          <pc:sldLayoutMkLst>
            <pc:docMk/>
            <pc:sldMasterMk cId="2175375741" sldId="2147483781"/>
            <pc:sldLayoutMk cId="3609317275" sldId="2147483796"/>
          </pc:sldLayoutMkLst>
        </pc:sldLayoutChg>
        <pc:sldLayoutChg chg="setBg">
          <pc:chgData name="Mitchell McCallum" userId="16f5f93e866ec06c" providerId="LiveId" clId="{D4D44107-DEDD-49DC-A7B7-A30B870641D3}" dt="2023-10-29T02:01:17.924" v="1336"/>
          <pc:sldLayoutMkLst>
            <pc:docMk/>
            <pc:sldMasterMk cId="2175375741" sldId="2147483781"/>
            <pc:sldLayoutMk cId="2612682140" sldId="2147483797"/>
          </pc:sldLayoutMkLst>
        </pc:sldLayoutChg>
      </pc:sldMasterChg>
    </pc:docChg>
  </pc:docChgLst>
  <pc:docChgLst>
    <pc:chgData name="Mitchell McCallum" userId="16f5f93e866ec06c" providerId="LiveId" clId="{8EC81282-4295-415C-8547-5CBA220363FD}"/>
    <pc:docChg chg="modSld">
      <pc:chgData name="Mitchell McCallum" userId="16f5f93e866ec06c" providerId="LiveId" clId="{8EC81282-4295-415C-8547-5CBA220363FD}" dt="2023-12-23T16:32:02.186" v="39"/>
      <pc:docMkLst>
        <pc:docMk/>
      </pc:docMkLst>
      <pc:sldChg chg="modNotesTx">
        <pc:chgData name="Mitchell McCallum" userId="16f5f93e866ec06c" providerId="LiveId" clId="{8EC81282-4295-415C-8547-5CBA220363FD}" dt="2023-12-23T16:32:02.186" v="39"/>
        <pc:sldMkLst>
          <pc:docMk/>
          <pc:sldMk cId="57045147"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0292A-8C8C-4C7B-8572-6A3A5F8DE892}"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555155E6-2EDB-45C2-9406-F174AD2C2A07}">
      <dgm:prSet/>
      <dgm:spPr/>
      <dgm:t>
        <a:bodyPr/>
        <a:lstStyle/>
        <a:p>
          <a:r>
            <a:rPr lang="en-US" dirty="0">
              <a:solidFill>
                <a:schemeClr val="bg1"/>
              </a:solidFill>
            </a:rPr>
            <a:t>Total Users:</a:t>
          </a:r>
          <a:br>
            <a:rPr lang="en-US" dirty="0">
              <a:solidFill>
                <a:schemeClr val="bg1"/>
              </a:solidFill>
            </a:rPr>
          </a:br>
          <a:endParaRPr lang="en-US" dirty="0">
            <a:solidFill>
              <a:schemeClr val="bg1"/>
            </a:solidFill>
          </a:endParaRPr>
        </a:p>
        <a:p>
          <a:r>
            <a:rPr lang="en-US" dirty="0">
              <a:solidFill>
                <a:schemeClr val="bg1"/>
              </a:solidFill>
            </a:rPr>
            <a:t>There were 48,943 total users in the A/B test with 24,343 in the Control group and 24,600 in the Test group.</a:t>
          </a:r>
        </a:p>
      </dgm:t>
    </dgm:pt>
    <dgm:pt modelId="{40997BAF-E646-40C5-B966-AFDA8F642B22}" type="parTrans" cxnId="{2A8F37A9-41A0-490C-9634-3BD9BAEC79C8}">
      <dgm:prSet/>
      <dgm:spPr/>
      <dgm:t>
        <a:bodyPr/>
        <a:lstStyle/>
        <a:p>
          <a:endParaRPr lang="en-US"/>
        </a:p>
      </dgm:t>
    </dgm:pt>
    <dgm:pt modelId="{0C8D6779-A3CC-43CD-A694-13F620F0364E}" type="sibTrans" cxnId="{2A8F37A9-41A0-490C-9634-3BD9BAEC79C8}">
      <dgm:prSet/>
      <dgm:spPr/>
      <dgm:t>
        <a:bodyPr/>
        <a:lstStyle/>
        <a:p>
          <a:endParaRPr lang="en-US"/>
        </a:p>
      </dgm:t>
    </dgm:pt>
    <dgm:pt modelId="{E26B80E7-B538-41C9-AD8D-6614B7E4DAF0}">
      <dgm:prSet/>
      <dgm:spPr/>
      <dgm:t>
        <a:bodyPr/>
        <a:lstStyle/>
        <a:p>
          <a:r>
            <a:rPr lang="en-US" dirty="0">
              <a:solidFill>
                <a:schemeClr val="bg1"/>
              </a:solidFill>
            </a:rPr>
            <a:t>Conversion Rates:</a:t>
          </a:r>
        </a:p>
        <a:p>
          <a:endParaRPr lang="en-US" dirty="0">
            <a:solidFill>
              <a:schemeClr val="bg1"/>
            </a:solidFill>
          </a:endParaRPr>
        </a:p>
        <a:p>
          <a:r>
            <a:rPr lang="en-US" dirty="0">
              <a:solidFill>
                <a:schemeClr val="bg1"/>
              </a:solidFill>
            </a:rPr>
            <a:t>The Control group had a conversion rate of 3.923% while the Test group had a conversion rate of 4.630%. There was an overall increase of 12.47%. Statistically we were able to prove that the banner will consistently generate more purchases than the original site design.</a:t>
          </a:r>
        </a:p>
        <a:p>
          <a:endParaRPr lang="en-US" dirty="0">
            <a:solidFill>
              <a:schemeClr val="bg1"/>
            </a:solidFill>
          </a:endParaRPr>
        </a:p>
      </dgm:t>
    </dgm:pt>
    <dgm:pt modelId="{75412F2F-A1B7-4B44-97B4-506DF49B0FBB}" type="parTrans" cxnId="{89B060D5-BDBD-4164-A325-738870B84AD7}">
      <dgm:prSet/>
      <dgm:spPr/>
      <dgm:t>
        <a:bodyPr/>
        <a:lstStyle/>
        <a:p>
          <a:endParaRPr lang="en-US"/>
        </a:p>
      </dgm:t>
    </dgm:pt>
    <dgm:pt modelId="{1B3F36B3-BD71-436C-A771-D5C1A576085C}" type="sibTrans" cxnId="{89B060D5-BDBD-4164-A325-738870B84AD7}">
      <dgm:prSet/>
      <dgm:spPr/>
      <dgm:t>
        <a:bodyPr/>
        <a:lstStyle/>
        <a:p>
          <a:endParaRPr lang="en-US"/>
        </a:p>
      </dgm:t>
    </dgm:pt>
    <dgm:pt modelId="{237AECAA-463D-461B-94B5-B4218609B5CD}">
      <dgm:prSet/>
      <dgm:spPr/>
      <dgm:t>
        <a:bodyPr/>
        <a:lstStyle/>
        <a:p>
          <a:r>
            <a:rPr lang="en-US" dirty="0">
              <a:solidFill>
                <a:schemeClr val="bg1"/>
              </a:solidFill>
            </a:rPr>
            <a:t>Average spent:</a:t>
          </a:r>
        </a:p>
        <a:p>
          <a:endParaRPr lang="en-US" dirty="0">
            <a:solidFill>
              <a:schemeClr val="bg1"/>
            </a:solidFill>
          </a:endParaRPr>
        </a:p>
        <a:p>
          <a:r>
            <a:rPr lang="en-US" dirty="0">
              <a:solidFill>
                <a:schemeClr val="bg1"/>
              </a:solidFill>
            </a:rPr>
            <a:t>The Control Group had an overall average spend of $3.37 for the control group, $3.39 for the treatment group. This includes average spent among the entire population factoring the conversion rate.  Statistically we were not able to prove that the average spend would always be greater for the Treatment Group.</a:t>
          </a:r>
        </a:p>
      </dgm:t>
    </dgm:pt>
    <dgm:pt modelId="{2140AA8C-5C2B-4662-BCAF-E215E6C10E7B}" type="parTrans" cxnId="{C8FD8A32-BBC2-42F8-90D9-9E23B1FBF4C2}">
      <dgm:prSet/>
      <dgm:spPr/>
      <dgm:t>
        <a:bodyPr/>
        <a:lstStyle/>
        <a:p>
          <a:endParaRPr lang="en-US"/>
        </a:p>
      </dgm:t>
    </dgm:pt>
    <dgm:pt modelId="{C67C1961-5295-410F-BA1B-71ED6E3441DB}" type="sibTrans" cxnId="{C8FD8A32-BBC2-42F8-90D9-9E23B1FBF4C2}">
      <dgm:prSet/>
      <dgm:spPr/>
      <dgm:t>
        <a:bodyPr/>
        <a:lstStyle/>
        <a:p>
          <a:endParaRPr lang="en-US"/>
        </a:p>
      </dgm:t>
    </dgm:pt>
    <dgm:pt modelId="{E15461A7-5F04-4D5D-83ED-DD4B38B472E8}" type="pres">
      <dgm:prSet presAssocID="{A600292A-8C8C-4C7B-8572-6A3A5F8DE892}" presName="vert0" presStyleCnt="0">
        <dgm:presLayoutVars>
          <dgm:dir/>
          <dgm:animOne val="branch"/>
          <dgm:animLvl val="lvl"/>
        </dgm:presLayoutVars>
      </dgm:prSet>
      <dgm:spPr/>
    </dgm:pt>
    <dgm:pt modelId="{D8F68E1D-0143-4135-9C4E-8FAB21A3BE09}" type="pres">
      <dgm:prSet presAssocID="{555155E6-2EDB-45C2-9406-F174AD2C2A07}" presName="thickLine" presStyleLbl="alignNode1" presStyleIdx="0" presStyleCnt="3"/>
      <dgm:spPr/>
    </dgm:pt>
    <dgm:pt modelId="{A1536205-4B5F-4CB1-8BA4-59474F82925E}" type="pres">
      <dgm:prSet presAssocID="{555155E6-2EDB-45C2-9406-F174AD2C2A07}" presName="horz1" presStyleCnt="0"/>
      <dgm:spPr/>
    </dgm:pt>
    <dgm:pt modelId="{5F9CF3C2-4A00-4690-987E-AF8F9EECF5F0}" type="pres">
      <dgm:prSet presAssocID="{555155E6-2EDB-45C2-9406-F174AD2C2A07}" presName="tx1" presStyleLbl="revTx" presStyleIdx="0" presStyleCnt="3"/>
      <dgm:spPr/>
    </dgm:pt>
    <dgm:pt modelId="{6250896E-2E24-41FB-8F4F-D62AD14C7B62}" type="pres">
      <dgm:prSet presAssocID="{555155E6-2EDB-45C2-9406-F174AD2C2A07}" presName="vert1" presStyleCnt="0"/>
      <dgm:spPr/>
    </dgm:pt>
    <dgm:pt modelId="{15A09B3B-1EE2-45F6-BA02-6925F9A88800}" type="pres">
      <dgm:prSet presAssocID="{E26B80E7-B538-41C9-AD8D-6614B7E4DAF0}" presName="thickLine" presStyleLbl="alignNode1" presStyleIdx="1" presStyleCnt="3" custLinFactNeighborX="4379" custLinFactNeighborY="-24231"/>
      <dgm:spPr/>
    </dgm:pt>
    <dgm:pt modelId="{AF97E358-D72A-4336-8DF6-2E39AB15830A}" type="pres">
      <dgm:prSet presAssocID="{E26B80E7-B538-41C9-AD8D-6614B7E4DAF0}" presName="horz1" presStyleCnt="0"/>
      <dgm:spPr/>
    </dgm:pt>
    <dgm:pt modelId="{338D1C3D-1BFE-4B9B-96BB-5B37436EF0B6}" type="pres">
      <dgm:prSet presAssocID="{E26B80E7-B538-41C9-AD8D-6614B7E4DAF0}" presName="tx1" presStyleLbl="revTx" presStyleIdx="1" presStyleCnt="3" custLinFactNeighborX="796" custLinFactNeighborY="-8984"/>
      <dgm:spPr/>
    </dgm:pt>
    <dgm:pt modelId="{574EF080-DCD5-4DE7-B0E7-5969CC81F6F1}" type="pres">
      <dgm:prSet presAssocID="{E26B80E7-B538-41C9-AD8D-6614B7E4DAF0}" presName="vert1" presStyleCnt="0"/>
      <dgm:spPr/>
    </dgm:pt>
    <dgm:pt modelId="{5A56C1E7-A501-40A4-A64B-D708EA9F1067}" type="pres">
      <dgm:prSet presAssocID="{237AECAA-463D-461B-94B5-B4218609B5CD}" presName="thickLine" presStyleLbl="alignNode1" presStyleIdx="2" presStyleCnt="3" custLinFactNeighborX="-1991" custLinFactNeighborY="-18867"/>
      <dgm:spPr/>
    </dgm:pt>
    <dgm:pt modelId="{E3A254F7-B936-4D5E-BA35-B7411C8DD21B}" type="pres">
      <dgm:prSet presAssocID="{237AECAA-463D-461B-94B5-B4218609B5CD}" presName="horz1" presStyleCnt="0"/>
      <dgm:spPr/>
    </dgm:pt>
    <dgm:pt modelId="{EF27BC78-FD7A-4E31-B8C2-A8F38C8DE2A0}" type="pres">
      <dgm:prSet presAssocID="{237AECAA-463D-461B-94B5-B4218609B5CD}" presName="tx1" presStyleLbl="revTx" presStyleIdx="2" presStyleCnt="3" custLinFactNeighborX="398" custLinFactNeighborY="-8086"/>
      <dgm:spPr/>
    </dgm:pt>
    <dgm:pt modelId="{C946404D-B2B3-423E-8411-BF387149CF31}" type="pres">
      <dgm:prSet presAssocID="{237AECAA-463D-461B-94B5-B4218609B5CD}" presName="vert1" presStyleCnt="0"/>
      <dgm:spPr/>
    </dgm:pt>
  </dgm:ptLst>
  <dgm:cxnLst>
    <dgm:cxn modelId="{C8FD8A32-BBC2-42F8-90D9-9E23B1FBF4C2}" srcId="{A600292A-8C8C-4C7B-8572-6A3A5F8DE892}" destId="{237AECAA-463D-461B-94B5-B4218609B5CD}" srcOrd="2" destOrd="0" parTransId="{2140AA8C-5C2B-4662-BCAF-E215E6C10E7B}" sibTransId="{C67C1961-5295-410F-BA1B-71ED6E3441DB}"/>
    <dgm:cxn modelId="{0C13EC47-416C-45EC-B9DE-11610B2100F6}" type="presOf" srcId="{555155E6-2EDB-45C2-9406-F174AD2C2A07}" destId="{5F9CF3C2-4A00-4690-987E-AF8F9EECF5F0}" srcOrd="0" destOrd="0" presId="urn:microsoft.com/office/officeart/2008/layout/LinedList"/>
    <dgm:cxn modelId="{36D3037A-5672-4CC7-AD68-093753ED3C76}" type="presOf" srcId="{A600292A-8C8C-4C7B-8572-6A3A5F8DE892}" destId="{E15461A7-5F04-4D5D-83ED-DD4B38B472E8}" srcOrd="0" destOrd="0" presId="urn:microsoft.com/office/officeart/2008/layout/LinedList"/>
    <dgm:cxn modelId="{2A8F37A9-41A0-490C-9634-3BD9BAEC79C8}" srcId="{A600292A-8C8C-4C7B-8572-6A3A5F8DE892}" destId="{555155E6-2EDB-45C2-9406-F174AD2C2A07}" srcOrd="0" destOrd="0" parTransId="{40997BAF-E646-40C5-B966-AFDA8F642B22}" sibTransId="{0C8D6779-A3CC-43CD-A694-13F620F0364E}"/>
    <dgm:cxn modelId="{22592DD1-8A0B-45DC-A1BC-D2B5117CA481}" type="presOf" srcId="{237AECAA-463D-461B-94B5-B4218609B5CD}" destId="{EF27BC78-FD7A-4E31-B8C2-A8F38C8DE2A0}" srcOrd="0" destOrd="0" presId="urn:microsoft.com/office/officeart/2008/layout/LinedList"/>
    <dgm:cxn modelId="{89B060D5-BDBD-4164-A325-738870B84AD7}" srcId="{A600292A-8C8C-4C7B-8572-6A3A5F8DE892}" destId="{E26B80E7-B538-41C9-AD8D-6614B7E4DAF0}" srcOrd="1" destOrd="0" parTransId="{75412F2F-A1B7-4B44-97B4-506DF49B0FBB}" sibTransId="{1B3F36B3-BD71-436C-A771-D5C1A576085C}"/>
    <dgm:cxn modelId="{6B736AE6-1C72-4745-A07D-82F4C891B105}" type="presOf" srcId="{E26B80E7-B538-41C9-AD8D-6614B7E4DAF0}" destId="{338D1C3D-1BFE-4B9B-96BB-5B37436EF0B6}" srcOrd="0" destOrd="0" presId="urn:microsoft.com/office/officeart/2008/layout/LinedList"/>
    <dgm:cxn modelId="{7F921C42-E7B5-43C7-91EA-A37DA66BE9FC}" type="presParOf" srcId="{E15461A7-5F04-4D5D-83ED-DD4B38B472E8}" destId="{D8F68E1D-0143-4135-9C4E-8FAB21A3BE09}" srcOrd="0" destOrd="0" presId="urn:microsoft.com/office/officeart/2008/layout/LinedList"/>
    <dgm:cxn modelId="{9CFC145F-F6A7-4E32-B6A9-E34737A093CF}" type="presParOf" srcId="{E15461A7-5F04-4D5D-83ED-DD4B38B472E8}" destId="{A1536205-4B5F-4CB1-8BA4-59474F82925E}" srcOrd="1" destOrd="0" presId="urn:microsoft.com/office/officeart/2008/layout/LinedList"/>
    <dgm:cxn modelId="{CE0C00DF-E955-4FD7-B5A3-19C8E09DAA2E}" type="presParOf" srcId="{A1536205-4B5F-4CB1-8BA4-59474F82925E}" destId="{5F9CF3C2-4A00-4690-987E-AF8F9EECF5F0}" srcOrd="0" destOrd="0" presId="urn:microsoft.com/office/officeart/2008/layout/LinedList"/>
    <dgm:cxn modelId="{39849857-FC4C-4EE0-B8EE-0E135F5860B0}" type="presParOf" srcId="{A1536205-4B5F-4CB1-8BA4-59474F82925E}" destId="{6250896E-2E24-41FB-8F4F-D62AD14C7B62}" srcOrd="1" destOrd="0" presId="urn:microsoft.com/office/officeart/2008/layout/LinedList"/>
    <dgm:cxn modelId="{FA5C72A5-840A-4589-BAF1-834FEE44BC50}" type="presParOf" srcId="{E15461A7-5F04-4D5D-83ED-DD4B38B472E8}" destId="{15A09B3B-1EE2-45F6-BA02-6925F9A88800}" srcOrd="2" destOrd="0" presId="urn:microsoft.com/office/officeart/2008/layout/LinedList"/>
    <dgm:cxn modelId="{ECDCD178-EB06-4AA9-9766-D955B22D91C1}" type="presParOf" srcId="{E15461A7-5F04-4D5D-83ED-DD4B38B472E8}" destId="{AF97E358-D72A-4336-8DF6-2E39AB15830A}" srcOrd="3" destOrd="0" presId="urn:microsoft.com/office/officeart/2008/layout/LinedList"/>
    <dgm:cxn modelId="{F9097B90-4088-44B3-B2A8-FA59E307B682}" type="presParOf" srcId="{AF97E358-D72A-4336-8DF6-2E39AB15830A}" destId="{338D1C3D-1BFE-4B9B-96BB-5B37436EF0B6}" srcOrd="0" destOrd="0" presId="urn:microsoft.com/office/officeart/2008/layout/LinedList"/>
    <dgm:cxn modelId="{A4E7EFF7-878E-416F-8719-CE84437ADA2D}" type="presParOf" srcId="{AF97E358-D72A-4336-8DF6-2E39AB15830A}" destId="{574EF080-DCD5-4DE7-B0E7-5969CC81F6F1}" srcOrd="1" destOrd="0" presId="urn:microsoft.com/office/officeart/2008/layout/LinedList"/>
    <dgm:cxn modelId="{5B44E69C-F39C-42D3-BAB1-EDF2AFB07943}" type="presParOf" srcId="{E15461A7-5F04-4D5D-83ED-DD4B38B472E8}" destId="{5A56C1E7-A501-40A4-A64B-D708EA9F1067}" srcOrd="4" destOrd="0" presId="urn:microsoft.com/office/officeart/2008/layout/LinedList"/>
    <dgm:cxn modelId="{EFF82FBC-99C1-4723-942C-CEF0DC41E15D}" type="presParOf" srcId="{E15461A7-5F04-4D5D-83ED-DD4B38B472E8}" destId="{E3A254F7-B936-4D5E-BA35-B7411C8DD21B}" srcOrd="5" destOrd="0" presId="urn:microsoft.com/office/officeart/2008/layout/LinedList"/>
    <dgm:cxn modelId="{A1ECAFE2-28A2-49DB-9026-C4914F2D5F17}" type="presParOf" srcId="{E3A254F7-B936-4D5E-BA35-B7411C8DD21B}" destId="{EF27BC78-FD7A-4E31-B8C2-A8F38C8DE2A0}" srcOrd="0" destOrd="0" presId="urn:microsoft.com/office/officeart/2008/layout/LinedList"/>
    <dgm:cxn modelId="{58B2E67F-E1F2-498C-A93B-3981CAE51789}" type="presParOf" srcId="{E3A254F7-B936-4D5E-BA35-B7411C8DD21B}" destId="{C946404D-B2B3-423E-8411-BF387149CF3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C60CD5-6160-41AE-A087-8395B8C5E921}"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447C1FAD-CF6F-4761-849D-E941C8F243F9}">
      <dgm:prSet custT="1"/>
      <dgm:spPr/>
      <dgm:t>
        <a:bodyPr/>
        <a:lstStyle/>
        <a:p>
          <a:r>
            <a:rPr lang="en-US" sz="1800" b="1" kern="1200" dirty="0">
              <a:solidFill>
                <a:schemeClr val="bg1"/>
              </a:solidFill>
            </a:rPr>
            <a:t>Total Spent:</a:t>
          </a:r>
        </a:p>
        <a:p>
          <a:r>
            <a:rPr lang="en-US" sz="1600" kern="1200" dirty="0">
              <a:solidFill>
                <a:schemeClr val="bg1"/>
              </a:solidFill>
            </a:rPr>
            <a:t>Only a 1.54% </a:t>
          </a:r>
          <a:r>
            <a:rPr lang="en-US" sz="1600" kern="1200" dirty="0">
              <a:solidFill>
                <a:prstClr val="black"/>
              </a:solidFill>
              <a:latin typeface="Trebuchet MS" panose="020B0603020202020204"/>
              <a:ea typeface="+mn-ea"/>
              <a:cs typeface="+mn-cs"/>
            </a:rPr>
            <a:t>or $1,269.43 increase for the treatment group.</a:t>
          </a:r>
        </a:p>
      </dgm:t>
    </dgm:pt>
    <dgm:pt modelId="{99912F2D-91F8-4587-A389-1DA3F1F76162}" type="parTrans" cxnId="{D46590B0-172E-4774-9ACC-95118607799C}">
      <dgm:prSet/>
      <dgm:spPr/>
      <dgm:t>
        <a:bodyPr/>
        <a:lstStyle/>
        <a:p>
          <a:endParaRPr lang="en-US"/>
        </a:p>
      </dgm:t>
    </dgm:pt>
    <dgm:pt modelId="{C662BC01-C705-4BC8-BAC0-52C18DA96391}" type="sibTrans" cxnId="{D46590B0-172E-4774-9ACC-95118607799C}">
      <dgm:prSet/>
      <dgm:spPr/>
      <dgm:t>
        <a:bodyPr/>
        <a:lstStyle/>
        <a:p>
          <a:endParaRPr lang="en-US"/>
        </a:p>
      </dgm:t>
    </dgm:pt>
    <dgm:pt modelId="{E6D7E45F-7682-4538-B285-12836CC89207}">
      <dgm:prSet custT="1"/>
      <dgm:spPr/>
      <dgm:t>
        <a:bodyPr/>
        <a:lstStyle/>
        <a:p>
          <a:r>
            <a:rPr lang="en-US" sz="1800" b="1" dirty="0">
              <a:solidFill>
                <a:schemeClr val="bg1"/>
              </a:solidFill>
            </a:rPr>
            <a:t>Average Spent:</a:t>
          </a:r>
        </a:p>
        <a:p>
          <a:r>
            <a:rPr lang="en-US" sz="1600" dirty="0">
              <a:solidFill>
                <a:schemeClr val="bg1"/>
              </a:solidFill>
            </a:rPr>
            <a:t>Average loss of $12.54 or 15.53% per customer</a:t>
          </a:r>
        </a:p>
      </dgm:t>
    </dgm:pt>
    <dgm:pt modelId="{1E03ED54-F961-4A7B-A2A1-0E6B040650FD}" type="parTrans" cxnId="{6C74CC53-A8A1-4C1D-B5E3-FD58883EC901}">
      <dgm:prSet/>
      <dgm:spPr/>
      <dgm:t>
        <a:bodyPr/>
        <a:lstStyle/>
        <a:p>
          <a:endParaRPr lang="en-US"/>
        </a:p>
      </dgm:t>
    </dgm:pt>
    <dgm:pt modelId="{237A0417-8486-494B-A3D3-3A2FF110ECED}" type="sibTrans" cxnId="{6C74CC53-A8A1-4C1D-B5E3-FD58883EC901}">
      <dgm:prSet/>
      <dgm:spPr/>
      <dgm:t>
        <a:bodyPr/>
        <a:lstStyle/>
        <a:p>
          <a:endParaRPr lang="en-US"/>
        </a:p>
      </dgm:t>
    </dgm:pt>
    <dgm:pt modelId="{35533ED5-9F2B-43AB-A6D0-760ED44D1210}" type="pres">
      <dgm:prSet presAssocID="{05C60CD5-6160-41AE-A087-8395B8C5E921}" presName="vert0" presStyleCnt="0">
        <dgm:presLayoutVars>
          <dgm:dir/>
          <dgm:animOne val="branch"/>
          <dgm:animLvl val="lvl"/>
        </dgm:presLayoutVars>
      </dgm:prSet>
      <dgm:spPr/>
    </dgm:pt>
    <dgm:pt modelId="{D5FECE88-0DD0-4486-9B62-D34F3B49DB90}" type="pres">
      <dgm:prSet presAssocID="{447C1FAD-CF6F-4761-849D-E941C8F243F9}" presName="thickLine" presStyleLbl="alignNode1" presStyleIdx="0" presStyleCnt="2"/>
      <dgm:spPr/>
    </dgm:pt>
    <dgm:pt modelId="{8408CC45-0664-482B-8158-42C9A33619EF}" type="pres">
      <dgm:prSet presAssocID="{447C1FAD-CF6F-4761-849D-E941C8F243F9}" presName="horz1" presStyleCnt="0"/>
      <dgm:spPr/>
    </dgm:pt>
    <dgm:pt modelId="{6F7332DC-8EFD-4189-82A3-F59554D9B7B4}" type="pres">
      <dgm:prSet presAssocID="{447C1FAD-CF6F-4761-849D-E941C8F243F9}" presName="tx1" presStyleLbl="revTx" presStyleIdx="0" presStyleCnt="2"/>
      <dgm:spPr/>
    </dgm:pt>
    <dgm:pt modelId="{EA70560C-5DF1-4732-9041-A90550E3BE92}" type="pres">
      <dgm:prSet presAssocID="{447C1FAD-CF6F-4761-849D-E941C8F243F9}" presName="vert1" presStyleCnt="0"/>
      <dgm:spPr/>
    </dgm:pt>
    <dgm:pt modelId="{53D19544-AB7A-48D0-A73C-F732DDDA880A}" type="pres">
      <dgm:prSet presAssocID="{E6D7E45F-7682-4538-B285-12836CC89207}" presName="thickLine" presStyleLbl="alignNode1" presStyleIdx="1" presStyleCnt="2"/>
      <dgm:spPr/>
    </dgm:pt>
    <dgm:pt modelId="{FB5E1593-1A79-4822-9335-C1A736007434}" type="pres">
      <dgm:prSet presAssocID="{E6D7E45F-7682-4538-B285-12836CC89207}" presName="horz1" presStyleCnt="0"/>
      <dgm:spPr/>
    </dgm:pt>
    <dgm:pt modelId="{20AB3150-9AA8-459A-84B5-249242F0902B}" type="pres">
      <dgm:prSet presAssocID="{E6D7E45F-7682-4538-B285-12836CC89207}" presName="tx1" presStyleLbl="revTx" presStyleIdx="1" presStyleCnt="2" custScaleX="93873" custScaleY="98952"/>
      <dgm:spPr/>
    </dgm:pt>
    <dgm:pt modelId="{A3322EBA-56FC-4A4F-9E3C-B81166C9304B}" type="pres">
      <dgm:prSet presAssocID="{E6D7E45F-7682-4538-B285-12836CC89207}" presName="vert1" presStyleCnt="0"/>
      <dgm:spPr/>
    </dgm:pt>
  </dgm:ptLst>
  <dgm:cxnLst>
    <dgm:cxn modelId="{50F0B41D-361F-4B82-9E44-996DFDB240F0}" type="presOf" srcId="{05C60CD5-6160-41AE-A087-8395B8C5E921}" destId="{35533ED5-9F2B-43AB-A6D0-760ED44D1210}" srcOrd="0" destOrd="0" presId="urn:microsoft.com/office/officeart/2008/layout/LinedList"/>
    <dgm:cxn modelId="{6C74CC53-A8A1-4C1D-B5E3-FD58883EC901}" srcId="{05C60CD5-6160-41AE-A087-8395B8C5E921}" destId="{E6D7E45F-7682-4538-B285-12836CC89207}" srcOrd="1" destOrd="0" parTransId="{1E03ED54-F961-4A7B-A2A1-0E6B040650FD}" sibTransId="{237A0417-8486-494B-A3D3-3A2FF110ECED}"/>
    <dgm:cxn modelId="{2D1AD257-1304-4DB8-8F32-1CC2DE9D9901}" type="presOf" srcId="{E6D7E45F-7682-4538-B285-12836CC89207}" destId="{20AB3150-9AA8-459A-84B5-249242F0902B}" srcOrd="0" destOrd="0" presId="urn:microsoft.com/office/officeart/2008/layout/LinedList"/>
    <dgm:cxn modelId="{D46590B0-172E-4774-9ACC-95118607799C}" srcId="{05C60CD5-6160-41AE-A087-8395B8C5E921}" destId="{447C1FAD-CF6F-4761-849D-E941C8F243F9}" srcOrd="0" destOrd="0" parTransId="{99912F2D-91F8-4587-A389-1DA3F1F76162}" sibTransId="{C662BC01-C705-4BC8-BAC0-52C18DA96391}"/>
    <dgm:cxn modelId="{D088D2FC-C365-4EDD-8CC0-1CB9117C584D}" type="presOf" srcId="{447C1FAD-CF6F-4761-849D-E941C8F243F9}" destId="{6F7332DC-8EFD-4189-82A3-F59554D9B7B4}" srcOrd="0" destOrd="0" presId="urn:microsoft.com/office/officeart/2008/layout/LinedList"/>
    <dgm:cxn modelId="{B14D54CF-7524-4B9C-B96A-308D460D7CB5}" type="presParOf" srcId="{35533ED5-9F2B-43AB-A6D0-760ED44D1210}" destId="{D5FECE88-0DD0-4486-9B62-D34F3B49DB90}" srcOrd="0" destOrd="0" presId="urn:microsoft.com/office/officeart/2008/layout/LinedList"/>
    <dgm:cxn modelId="{1EEB64AB-12C1-4099-A9A4-52636818903D}" type="presParOf" srcId="{35533ED5-9F2B-43AB-A6D0-760ED44D1210}" destId="{8408CC45-0664-482B-8158-42C9A33619EF}" srcOrd="1" destOrd="0" presId="urn:microsoft.com/office/officeart/2008/layout/LinedList"/>
    <dgm:cxn modelId="{04CA299C-C006-4F55-90C2-54FD423E4494}" type="presParOf" srcId="{8408CC45-0664-482B-8158-42C9A33619EF}" destId="{6F7332DC-8EFD-4189-82A3-F59554D9B7B4}" srcOrd="0" destOrd="0" presId="urn:microsoft.com/office/officeart/2008/layout/LinedList"/>
    <dgm:cxn modelId="{2E8279DF-74F6-4CE9-928D-7B741057433A}" type="presParOf" srcId="{8408CC45-0664-482B-8158-42C9A33619EF}" destId="{EA70560C-5DF1-4732-9041-A90550E3BE92}" srcOrd="1" destOrd="0" presId="urn:microsoft.com/office/officeart/2008/layout/LinedList"/>
    <dgm:cxn modelId="{D760E67C-863D-4696-8F57-E6E66352B3DC}" type="presParOf" srcId="{35533ED5-9F2B-43AB-A6D0-760ED44D1210}" destId="{53D19544-AB7A-48D0-A73C-F732DDDA880A}" srcOrd="2" destOrd="0" presId="urn:microsoft.com/office/officeart/2008/layout/LinedList"/>
    <dgm:cxn modelId="{A3EC8F0C-A909-4272-A35F-A53CAF7DD400}" type="presParOf" srcId="{35533ED5-9F2B-43AB-A6D0-760ED44D1210}" destId="{FB5E1593-1A79-4822-9335-C1A736007434}" srcOrd="3" destOrd="0" presId="urn:microsoft.com/office/officeart/2008/layout/LinedList"/>
    <dgm:cxn modelId="{129F929C-264E-4BF3-B417-F7305E783ED7}" type="presParOf" srcId="{FB5E1593-1A79-4822-9335-C1A736007434}" destId="{20AB3150-9AA8-459A-84B5-249242F0902B}" srcOrd="0" destOrd="0" presId="urn:microsoft.com/office/officeart/2008/layout/LinedList"/>
    <dgm:cxn modelId="{E2D06F4B-490F-4BFA-A361-8FE997699367}" type="presParOf" srcId="{FB5E1593-1A79-4822-9335-C1A736007434}" destId="{A3322EBA-56FC-4A4F-9E3C-B81166C930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68E1D-0143-4135-9C4E-8FAB21A3BE09}">
      <dsp:nvSpPr>
        <dsp:cNvPr id="0" name=""/>
        <dsp:cNvSpPr/>
      </dsp:nvSpPr>
      <dsp:spPr>
        <a:xfrm>
          <a:off x="0" y="2551"/>
          <a:ext cx="2944638"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F9CF3C2-4A00-4690-987E-AF8F9EECF5F0}">
      <dsp:nvSpPr>
        <dsp:cNvPr id="0" name=""/>
        <dsp:cNvSpPr/>
      </dsp:nvSpPr>
      <dsp:spPr>
        <a:xfrm>
          <a:off x="0" y="2551"/>
          <a:ext cx="2944638" cy="17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solidFill>
                <a:schemeClr val="bg1"/>
              </a:solidFill>
            </a:rPr>
            <a:t>Total Users:</a:t>
          </a:r>
          <a:br>
            <a:rPr lang="en-US" sz="1100" kern="1200" dirty="0">
              <a:solidFill>
                <a:schemeClr val="bg1"/>
              </a:solidFill>
            </a:rPr>
          </a:br>
          <a:endParaRPr lang="en-US" sz="1100" kern="1200" dirty="0">
            <a:solidFill>
              <a:schemeClr val="bg1"/>
            </a:solidFill>
          </a:endParaRPr>
        </a:p>
        <a:p>
          <a:pPr marL="0" lvl="0" indent="0" algn="l" defTabSz="488950">
            <a:lnSpc>
              <a:spcPct val="90000"/>
            </a:lnSpc>
            <a:spcBef>
              <a:spcPct val="0"/>
            </a:spcBef>
            <a:spcAft>
              <a:spcPct val="35000"/>
            </a:spcAft>
            <a:buNone/>
          </a:pPr>
          <a:r>
            <a:rPr lang="en-US" sz="1100" kern="1200" dirty="0">
              <a:solidFill>
                <a:schemeClr val="bg1"/>
              </a:solidFill>
            </a:rPr>
            <a:t>There were 48,943 total users in the A/B test with 24,343 in the Control group and 24,600 in the Test group.</a:t>
          </a:r>
        </a:p>
      </dsp:txBody>
      <dsp:txXfrm>
        <a:off x="0" y="2551"/>
        <a:ext cx="2944638" cy="1739827"/>
      </dsp:txXfrm>
    </dsp:sp>
    <dsp:sp modelId="{15A09B3B-1EE2-45F6-BA02-6925F9A88800}">
      <dsp:nvSpPr>
        <dsp:cNvPr id="0" name=""/>
        <dsp:cNvSpPr/>
      </dsp:nvSpPr>
      <dsp:spPr>
        <a:xfrm>
          <a:off x="0" y="1320801"/>
          <a:ext cx="2944638"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38D1C3D-1BFE-4B9B-96BB-5B37436EF0B6}">
      <dsp:nvSpPr>
        <dsp:cNvPr id="0" name=""/>
        <dsp:cNvSpPr/>
      </dsp:nvSpPr>
      <dsp:spPr>
        <a:xfrm>
          <a:off x="0" y="1586072"/>
          <a:ext cx="2944638" cy="17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solidFill>
                <a:schemeClr val="bg1"/>
              </a:solidFill>
            </a:rPr>
            <a:t>Conversion Rates:</a:t>
          </a:r>
        </a:p>
        <a:p>
          <a:pPr marL="0" lvl="0" indent="0" algn="l" defTabSz="488950">
            <a:lnSpc>
              <a:spcPct val="90000"/>
            </a:lnSpc>
            <a:spcBef>
              <a:spcPct val="0"/>
            </a:spcBef>
            <a:spcAft>
              <a:spcPct val="35000"/>
            </a:spcAft>
            <a:buNone/>
          </a:pPr>
          <a:endParaRPr lang="en-US" sz="1100" kern="1200" dirty="0">
            <a:solidFill>
              <a:schemeClr val="bg1"/>
            </a:solidFill>
          </a:endParaRPr>
        </a:p>
        <a:p>
          <a:pPr marL="0" lvl="0" indent="0" algn="l" defTabSz="488950">
            <a:lnSpc>
              <a:spcPct val="90000"/>
            </a:lnSpc>
            <a:spcBef>
              <a:spcPct val="0"/>
            </a:spcBef>
            <a:spcAft>
              <a:spcPct val="35000"/>
            </a:spcAft>
            <a:buNone/>
          </a:pPr>
          <a:r>
            <a:rPr lang="en-US" sz="1100" kern="1200" dirty="0">
              <a:solidFill>
                <a:schemeClr val="bg1"/>
              </a:solidFill>
            </a:rPr>
            <a:t>The Control group had a conversion rate of 3.923% while the Test group had a conversion rate of 4.630%. There was an overall increase of 12.47%. Statistically we were able to prove that the banner will consistently generate more purchases than the original site design.</a:t>
          </a:r>
        </a:p>
        <a:p>
          <a:pPr marL="0" lvl="0" indent="0" algn="l" defTabSz="488950">
            <a:lnSpc>
              <a:spcPct val="90000"/>
            </a:lnSpc>
            <a:spcBef>
              <a:spcPct val="0"/>
            </a:spcBef>
            <a:spcAft>
              <a:spcPct val="35000"/>
            </a:spcAft>
            <a:buNone/>
          </a:pPr>
          <a:endParaRPr lang="en-US" sz="1100" kern="1200" dirty="0">
            <a:solidFill>
              <a:schemeClr val="bg1"/>
            </a:solidFill>
          </a:endParaRPr>
        </a:p>
      </dsp:txBody>
      <dsp:txXfrm>
        <a:off x="0" y="1586072"/>
        <a:ext cx="2944638" cy="1739827"/>
      </dsp:txXfrm>
    </dsp:sp>
    <dsp:sp modelId="{5A56C1E7-A501-40A4-A64B-D708EA9F1067}">
      <dsp:nvSpPr>
        <dsp:cNvPr id="0" name=""/>
        <dsp:cNvSpPr/>
      </dsp:nvSpPr>
      <dsp:spPr>
        <a:xfrm>
          <a:off x="0" y="3153953"/>
          <a:ext cx="2944638" cy="0"/>
        </a:xfrm>
        <a:prstGeom prst="lin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F27BC78-FD7A-4E31-B8C2-A8F38C8DE2A0}">
      <dsp:nvSpPr>
        <dsp:cNvPr id="0" name=""/>
        <dsp:cNvSpPr/>
      </dsp:nvSpPr>
      <dsp:spPr>
        <a:xfrm>
          <a:off x="0" y="3341523"/>
          <a:ext cx="2944638" cy="1739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solidFill>
                <a:schemeClr val="bg1"/>
              </a:solidFill>
            </a:rPr>
            <a:t>Average spent:</a:t>
          </a:r>
        </a:p>
        <a:p>
          <a:pPr marL="0" lvl="0" indent="0" algn="l" defTabSz="488950">
            <a:lnSpc>
              <a:spcPct val="90000"/>
            </a:lnSpc>
            <a:spcBef>
              <a:spcPct val="0"/>
            </a:spcBef>
            <a:spcAft>
              <a:spcPct val="35000"/>
            </a:spcAft>
            <a:buNone/>
          </a:pPr>
          <a:endParaRPr lang="en-US" sz="1100" kern="1200" dirty="0">
            <a:solidFill>
              <a:schemeClr val="bg1"/>
            </a:solidFill>
          </a:endParaRPr>
        </a:p>
        <a:p>
          <a:pPr marL="0" lvl="0" indent="0" algn="l" defTabSz="488950">
            <a:lnSpc>
              <a:spcPct val="90000"/>
            </a:lnSpc>
            <a:spcBef>
              <a:spcPct val="0"/>
            </a:spcBef>
            <a:spcAft>
              <a:spcPct val="35000"/>
            </a:spcAft>
            <a:buNone/>
          </a:pPr>
          <a:r>
            <a:rPr lang="en-US" sz="1100" kern="1200" dirty="0">
              <a:solidFill>
                <a:schemeClr val="bg1"/>
              </a:solidFill>
            </a:rPr>
            <a:t>The Control Group had an overall average spend of $3.37 for the control group, $3.39 for the treatment group. This includes average spent among the entire population factoring the conversion rate.  Statistically we were not able to prove that the average spend would always be greater for the Treatment Group.</a:t>
          </a:r>
        </a:p>
      </dsp:txBody>
      <dsp:txXfrm>
        <a:off x="0" y="3341523"/>
        <a:ext cx="2944638" cy="1739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ECE88-0DD0-4486-9B62-D34F3B49DB90}">
      <dsp:nvSpPr>
        <dsp:cNvPr id="0" name=""/>
        <dsp:cNvSpPr/>
      </dsp:nvSpPr>
      <dsp:spPr>
        <a:xfrm>
          <a:off x="0" y="2627"/>
          <a:ext cx="2256547" cy="0"/>
        </a:xfrm>
        <a:prstGeom prst="lin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F7332DC-8EFD-4189-82A3-F59554D9B7B4}">
      <dsp:nvSpPr>
        <dsp:cNvPr id="0" name=""/>
        <dsp:cNvSpPr/>
      </dsp:nvSpPr>
      <dsp:spPr>
        <a:xfrm>
          <a:off x="0" y="2627"/>
          <a:ext cx="2256547" cy="1947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Total Spent:</a:t>
          </a:r>
        </a:p>
        <a:p>
          <a:pPr marL="0" lvl="0" indent="0" algn="l" defTabSz="800100">
            <a:lnSpc>
              <a:spcPct val="90000"/>
            </a:lnSpc>
            <a:spcBef>
              <a:spcPct val="0"/>
            </a:spcBef>
            <a:spcAft>
              <a:spcPct val="35000"/>
            </a:spcAft>
            <a:buNone/>
          </a:pPr>
          <a:r>
            <a:rPr lang="en-US" sz="1600" kern="1200" dirty="0">
              <a:solidFill>
                <a:schemeClr val="bg1"/>
              </a:solidFill>
            </a:rPr>
            <a:t>Only a 1.54% </a:t>
          </a:r>
          <a:r>
            <a:rPr lang="en-US" sz="1600" kern="1200" dirty="0">
              <a:solidFill>
                <a:prstClr val="black"/>
              </a:solidFill>
              <a:latin typeface="Trebuchet MS" panose="020B0603020202020204"/>
              <a:ea typeface="+mn-ea"/>
              <a:cs typeface="+mn-cs"/>
            </a:rPr>
            <a:t>or $1,269.43 increase for the treatment group.</a:t>
          </a:r>
        </a:p>
      </dsp:txBody>
      <dsp:txXfrm>
        <a:off x="0" y="2627"/>
        <a:ext cx="2256547" cy="1947966"/>
      </dsp:txXfrm>
    </dsp:sp>
    <dsp:sp modelId="{53D19544-AB7A-48D0-A73C-F732DDDA880A}">
      <dsp:nvSpPr>
        <dsp:cNvPr id="0" name=""/>
        <dsp:cNvSpPr/>
      </dsp:nvSpPr>
      <dsp:spPr>
        <a:xfrm>
          <a:off x="0" y="1950593"/>
          <a:ext cx="2256547" cy="0"/>
        </a:xfrm>
        <a:prstGeom prst="line">
          <a:avLst/>
        </a:prstGeom>
        <a:gradFill rotWithShape="0">
          <a:gsLst>
            <a:gs pos="0">
              <a:schemeClr val="accent5">
                <a:hueOff val="-9933876"/>
                <a:satOff val="39811"/>
                <a:lumOff val="8628"/>
                <a:alphaOff val="0"/>
                <a:tint val="96000"/>
                <a:lumMod val="100000"/>
              </a:schemeClr>
            </a:gs>
            <a:gs pos="78000">
              <a:schemeClr val="accent5">
                <a:hueOff val="-9933876"/>
                <a:satOff val="39811"/>
                <a:lumOff val="8628"/>
                <a:alphaOff val="0"/>
                <a:shade val="94000"/>
                <a:lumMod val="94000"/>
              </a:schemeClr>
            </a:gs>
          </a:gsLst>
          <a:lin ang="5400000" scaled="0"/>
        </a:gradFill>
        <a:ln w="12700" cap="rnd" cmpd="sng" algn="ctr">
          <a:solidFill>
            <a:schemeClr val="accent5">
              <a:hueOff val="-9933876"/>
              <a:satOff val="39811"/>
              <a:lumOff val="862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20AB3150-9AA8-459A-84B5-249242F0902B}">
      <dsp:nvSpPr>
        <dsp:cNvPr id="0" name=""/>
        <dsp:cNvSpPr/>
      </dsp:nvSpPr>
      <dsp:spPr>
        <a:xfrm>
          <a:off x="0" y="1950593"/>
          <a:ext cx="2118288" cy="1927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Average Spent:</a:t>
          </a:r>
        </a:p>
        <a:p>
          <a:pPr marL="0" lvl="0" indent="0" algn="l" defTabSz="800100">
            <a:lnSpc>
              <a:spcPct val="90000"/>
            </a:lnSpc>
            <a:spcBef>
              <a:spcPct val="0"/>
            </a:spcBef>
            <a:spcAft>
              <a:spcPct val="35000"/>
            </a:spcAft>
            <a:buNone/>
          </a:pPr>
          <a:r>
            <a:rPr lang="en-US" sz="1600" kern="1200" dirty="0">
              <a:solidFill>
                <a:schemeClr val="bg1"/>
              </a:solidFill>
            </a:rPr>
            <a:t>Average loss of $12.54 or 15.53% per customer</a:t>
          </a:r>
        </a:p>
      </dsp:txBody>
      <dsp:txXfrm>
        <a:off x="0" y="1950593"/>
        <a:ext cx="2118288" cy="19275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1875C-F72E-4A5F-908E-06901A109AAA}" type="datetimeFigureOut">
              <a:rPr lang="en-CA" smtClean="0"/>
              <a:t>2023-12-23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D3712-C9BE-44A1-A734-65C2DD2BBF84}" type="slidenum">
              <a:rPr lang="en-CA" smtClean="0"/>
              <a:t>‹#›</a:t>
            </a:fld>
            <a:endParaRPr lang="en-CA"/>
          </a:p>
        </p:txBody>
      </p:sp>
    </p:spTree>
    <p:extLst>
      <p:ext uri="{BB962C8B-B14F-4D97-AF65-F5344CB8AC3E}">
        <p14:creationId xmlns:p14="http://schemas.microsoft.com/office/powerpoint/2010/main" val="28400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bg1"/>
                </a:solidFill>
              </a:rPr>
              <a:t>The A/B test was conducted to evaluate the impact of a new food and drink banner on user behavior on the </a:t>
            </a:r>
            <a:r>
              <a:rPr lang="en-US" sz="1200" dirty="0" err="1">
                <a:solidFill>
                  <a:schemeClr val="bg1"/>
                </a:solidFill>
              </a:rPr>
              <a:t>GloBox</a:t>
            </a:r>
            <a:r>
              <a:rPr lang="en-US" sz="1200" dirty="0">
                <a:solidFill>
                  <a:schemeClr val="bg1"/>
                </a:solidFill>
              </a:rPr>
              <a:t> mobile website.</a:t>
            </a:r>
          </a:p>
          <a:p>
            <a:pPr marL="0" indent="0">
              <a:buNone/>
            </a:pPr>
            <a:r>
              <a:rPr lang="en-US" sz="1200" dirty="0" err="1">
                <a:solidFill>
                  <a:schemeClr val="bg1"/>
                </a:solidFill>
              </a:rPr>
              <a:t>GloBox's</a:t>
            </a:r>
            <a:r>
              <a:rPr lang="en-US" sz="1200" dirty="0">
                <a:solidFill>
                  <a:schemeClr val="bg1"/>
                </a:solidFill>
              </a:rPr>
              <a:t> food and drink offerings have grown tremendously in the last few months. The new banner was introduced to bring awareness to this product category with the aim of increasing revenue.</a:t>
            </a:r>
          </a:p>
          <a:p>
            <a:pPr marL="0" indent="0">
              <a:buNone/>
            </a:pPr>
            <a:r>
              <a:rPr lang="en-US" sz="1200" dirty="0">
                <a:solidFill>
                  <a:schemeClr val="bg1"/>
                </a:solidFill>
              </a:rPr>
              <a:t>The new banner was expected to enhance user engagement and encourage more purchases by highlighting the variety of food and drink offerings available.</a:t>
            </a:r>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2</a:t>
            </a:fld>
            <a:endParaRPr lang="en-CA"/>
          </a:p>
        </p:txBody>
      </p:sp>
    </p:spTree>
    <p:extLst>
      <p:ext uri="{BB962C8B-B14F-4D97-AF65-F5344CB8AC3E}">
        <p14:creationId xmlns:p14="http://schemas.microsoft.com/office/powerpoint/2010/main" val="412142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Test Design: Users visiting the site during the test period were randomly assigned to the control or test group. The control group saw the original site and the test group saw the food and drink banner.</a:t>
            </a:r>
          </a:p>
          <a:p>
            <a:r>
              <a:rPr lang="en-US" sz="1200" dirty="0">
                <a:solidFill>
                  <a:schemeClr val="bg1"/>
                </a:solidFill>
              </a:rPr>
              <a:t>Test Duration: The test was conducted over a period of 12 days, from January 26 to February 6.</a:t>
            </a:r>
          </a:p>
          <a:p>
            <a:r>
              <a:rPr lang="en-US" sz="1200" dirty="0">
                <a:solidFill>
                  <a:schemeClr val="bg1"/>
                </a:solidFill>
              </a:rPr>
              <a:t>Primary Metrics: The primary metrics of interest for the test were the conversion rate and the average amount spent per user amongst those converted. The conversion rate was defined as the proportion of users who made a purchase during their visit or subsequent visits to the site. The average amount spent was calculated as the total amount spent divided by the number of users with activity.</a:t>
            </a:r>
          </a:p>
          <a:p>
            <a:r>
              <a:rPr lang="en-US" sz="1200" dirty="0">
                <a:solidFill>
                  <a:schemeClr val="bg1"/>
                </a:solidFill>
              </a:rPr>
              <a:t>Data Collected: The dataset used for the analysis includes data on approximately 49,000 users who visited the site during the test period. The data collected was the group they were assigned to, whether they made a purchase or not, the amount they spent, and other user characteristics such as gender, device, and country of residence.</a:t>
            </a:r>
            <a:endParaRPr lang="en-CA" sz="1200" dirty="0">
              <a:solidFill>
                <a:schemeClr val="bg1"/>
              </a:solidFill>
            </a:endParaRPr>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3</a:t>
            </a:fld>
            <a:endParaRPr lang="en-CA"/>
          </a:p>
        </p:txBody>
      </p:sp>
    </p:spTree>
    <p:extLst>
      <p:ext uri="{BB962C8B-B14F-4D97-AF65-F5344CB8AC3E}">
        <p14:creationId xmlns:p14="http://schemas.microsoft.com/office/powerpoint/2010/main" val="110919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A/B test showed a statistically significant difference in conversion rate between the control and test group, suggesting that the new banner had a positive impact on user behavior.</a:t>
            </a:r>
          </a:p>
          <a:p>
            <a:endParaRPr lang="en-US" sz="1200" dirty="0">
              <a:solidFill>
                <a:schemeClr val="bg1"/>
              </a:solidFill>
            </a:endParaRPr>
          </a:p>
          <a:p>
            <a:r>
              <a:rPr lang="en-US" sz="1200" dirty="0">
                <a:solidFill>
                  <a:schemeClr val="bg1"/>
                </a:solidFill>
              </a:rPr>
              <a:t>The test group outperformed the control group by approximately 18.87% in terms of conversion rate.</a:t>
            </a:r>
          </a:p>
          <a:p>
            <a:endParaRPr lang="en-US" sz="1200" dirty="0">
              <a:solidFill>
                <a:schemeClr val="bg1"/>
              </a:solidFill>
            </a:endParaRPr>
          </a:p>
          <a:p>
            <a:r>
              <a:rPr lang="en-US" sz="1200" dirty="0">
                <a:solidFill>
                  <a:schemeClr val="bg1"/>
                </a:solidFill>
              </a:rPr>
              <a:t>Despite the positive impact on user </a:t>
            </a:r>
            <a:r>
              <a:rPr lang="en-US" sz="1200" dirty="0" err="1">
                <a:solidFill>
                  <a:schemeClr val="bg1"/>
                </a:solidFill>
              </a:rPr>
              <a:t>behaviour</a:t>
            </a:r>
            <a:r>
              <a:rPr lang="en-US" sz="1200" dirty="0">
                <a:solidFill>
                  <a:schemeClr val="bg1"/>
                </a:solidFill>
              </a:rPr>
              <a:t> the overall revenue </a:t>
            </a:r>
            <a:r>
              <a:rPr lang="en-US" sz="1200" dirty="0" err="1">
                <a:solidFill>
                  <a:schemeClr val="bg1"/>
                </a:solidFill>
              </a:rPr>
              <a:t>Globox</a:t>
            </a:r>
            <a:r>
              <a:rPr lang="en-US" sz="1200" dirty="0">
                <a:solidFill>
                  <a:schemeClr val="bg1"/>
                </a:solidFill>
              </a:rPr>
              <a:t> collected was minimal, an increase of 184 out of a sample of 24600 and average spending amongst those users in fact decreased average spent from $81.01 to $68.43 with only a 1.5% increase to total spending</a:t>
            </a:r>
          </a:p>
          <a:p>
            <a:endParaRPr lang="en-US" sz="1200" dirty="0">
              <a:solidFill>
                <a:schemeClr val="bg1"/>
              </a:solidFill>
            </a:endParaRPr>
          </a:p>
          <a:p>
            <a:r>
              <a:rPr lang="en-US" sz="1200" dirty="0">
                <a:solidFill>
                  <a:schemeClr val="bg1"/>
                </a:solidFill>
              </a:rPr>
              <a:t>Considering the web domain resources </a:t>
            </a:r>
            <a:r>
              <a:rPr lang="en-US" sz="1200" dirty="0" err="1">
                <a:solidFill>
                  <a:schemeClr val="bg1"/>
                </a:solidFill>
              </a:rPr>
              <a:t>Globox</a:t>
            </a:r>
            <a:r>
              <a:rPr lang="en-US" sz="1200" dirty="0">
                <a:solidFill>
                  <a:schemeClr val="bg1"/>
                </a:solidFill>
              </a:rPr>
              <a:t> would need to spend to attain a meager increase in total revenue I would recommend to NOT implement the proposed banner for the site.</a:t>
            </a:r>
            <a:endParaRPr lang="en-CA" sz="1200" dirty="0">
              <a:solidFill>
                <a:schemeClr val="bg1"/>
              </a:solidFill>
            </a:endParaRPr>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4</a:t>
            </a:fld>
            <a:endParaRPr lang="en-CA"/>
          </a:p>
        </p:txBody>
      </p:sp>
    </p:spTree>
    <p:extLst>
      <p:ext uri="{BB962C8B-B14F-4D97-AF65-F5344CB8AC3E}">
        <p14:creationId xmlns:p14="http://schemas.microsoft.com/office/powerpoint/2010/main" val="238887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olidFill>
                  <a:schemeClr val="bg1"/>
                </a:solidFill>
              </a:rPr>
              <a:t>Total Users:</a:t>
            </a:r>
            <a:br>
              <a:rPr lang="en-US" dirty="0">
                <a:solidFill>
                  <a:schemeClr val="bg1"/>
                </a:solidFill>
              </a:rPr>
            </a:br>
            <a:endParaRPr lang="en-US" dirty="0">
              <a:solidFill>
                <a:schemeClr val="bg1"/>
              </a:solidFill>
            </a:endParaRPr>
          </a:p>
          <a:p>
            <a:pPr lvl="0"/>
            <a:r>
              <a:rPr lang="en-US" dirty="0">
                <a:solidFill>
                  <a:schemeClr val="bg1"/>
                </a:solidFill>
              </a:rPr>
              <a:t>There were 48,943 total users in the A/B test with 24,343 in the Control group and 24,600 in the Test group.</a:t>
            </a:r>
          </a:p>
          <a:p>
            <a:pPr lvl="0"/>
            <a:r>
              <a:rPr lang="en-US" dirty="0">
                <a:solidFill>
                  <a:schemeClr val="bg1"/>
                </a:solidFill>
              </a:rPr>
              <a:t>Conversion Rates:</a:t>
            </a:r>
          </a:p>
          <a:p>
            <a:pPr lvl="0"/>
            <a:endParaRPr lang="en-US" dirty="0">
              <a:solidFill>
                <a:schemeClr val="bg1"/>
              </a:solidFill>
            </a:endParaRPr>
          </a:p>
          <a:p>
            <a:pPr lvl="0"/>
            <a:r>
              <a:rPr lang="en-US" dirty="0">
                <a:solidFill>
                  <a:schemeClr val="bg1"/>
                </a:solidFill>
              </a:rPr>
              <a:t>The Control group had a conversion rate of 3.923% while the Test group had a conversion rate of 4.630%. There was an overall increase of 12.47%. Statistically we were able to prove that the banner will consistently generate more purchases than the original site design.</a:t>
            </a:r>
          </a:p>
          <a:p>
            <a:pPr lvl="0"/>
            <a:r>
              <a:rPr lang="en-US" dirty="0">
                <a:solidFill>
                  <a:schemeClr val="bg1"/>
                </a:solidFill>
              </a:rPr>
              <a:t>Average spent:</a:t>
            </a:r>
          </a:p>
          <a:p>
            <a:pPr lvl="0"/>
            <a:endParaRPr lang="en-US" dirty="0">
              <a:solidFill>
                <a:schemeClr val="bg1"/>
              </a:solidFill>
            </a:endParaRPr>
          </a:p>
          <a:p>
            <a:pPr lvl="0"/>
            <a:r>
              <a:rPr lang="en-US" dirty="0">
                <a:solidFill>
                  <a:schemeClr val="bg1"/>
                </a:solidFill>
              </a:rPr>
              <a:t>The Control Group had an overall average spend of $3.37 for the control group, $3.39 for the treatment group. This includes average spent among the entire population factoring the conversion rate.  Statistically we were not able to prove that the average spend would always be greater for the Treatment Group.</a:t>
            </a:r>
          </a:p>
          <a:p>
            <a:endParaRPr lang="en-CA" dirty="0"/>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5</a:t>
            </a:fld>
            <a:endParaRPr lang="en-CA"/>
          </a:p>
        </p:txBody>
      </p:sp>
    </p:spTree>
    <p:extLst>
      <p:ext uri="{BB962C8B-B14F-4D97-AF65-F5344CB8AC3E}">
        <p14:creationId xmlns:p14="http://schemas.microsoft.com/office/powerpoint/2010/main" val="250819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bg1"/>
                </a:solidFill>
              </a:rPr>
              <a:t>Total Spent:</a:t>
            </a:r>
          </a:p>
          <a:p>
            <a:pPr lvl="0"/>
            <a:r>
              <a:rPr lang="en-US" sz="1200" kern="1200" dirty="0">
                <a:solidFill>
                  <a:schemeClr val="bg1"/>
                </a:solidFill>
              </a:rPr>
              <a:t>Here we see a cross comparison of the total revenue and average spent among customers. Despite the previous demonstration of a greater engagement rate, this had lower impact on overall revenue. Thus total revenue has only increased by only 1.54% </a:t>
            </a:r>
            <a:r>
              <a:rPr lang="en-US" sz="1200" kern="1200" dirty="0">
                <a:solidFill>
                  <a:prstClr val="black"/>
                </a:solidFill>
                <a:latin typeface="Trebuchet MS" panose="020B0603020202020204"/>
                <a:ea typeface="+mn-ea"/>
                <a:cs typeface="+mn-cs"/>
              </a:rPr>
              <a:t>or $1,269.43 .</a:t>
            </a:r>
          </a:p>
          <a:p>
            <a:endParaRPr lang="en-CA" dirty="0"/>
          </a:p>
          <a:p>
            <a:pPr lvl="0"/>
            <a:r>
              <a:rPr lang="en-US" sz="1200" b="1" dirty="0">
                <a:solidFill>
                  <a:schemeClr val="bg1"/>
                </a:solidFill>
              </a:rPr>
              <a:t>Average Spent:</a:t>
            </a:r>
          </a:p>
          <a:p>
            <a:pPr lvl="0"/>
            <a:r>
              <a:rPr lang="en-US" sz="1200" dirty="0">
                <a:solidFill>
                  <a:schemeClr val="bg1"/>
                </a:solidFill>
              </a:rPr>
              <a:t>The aforementioned minimal impact on total revenue is explainable by the much lower average spend amongst customers in the treatment group we see an average loss in the spending of $12.54. This leads to an average loss of 15.53% per customer</a:t>
            </a:r>
          </a:p>
          <a:p>
            <a:endParaRPr lang="en-CA" dirty="0"/>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6</a:t>
            </a:fld>
            <a:endParaRPr lang="en-CA"/>
          </a:p>
        </p:txBody>
      </p:sp>
    </p:spTree>
    <p:extLst>
      <p:ext uri="{BB962C8B-B14F-4D97-AF65-F5344CB8AC3E}">
        <p14:creationId xmlns:p14="http://schemas.microsoft.com/office/powerpoint/2010/main" val="163107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77850" rtl="0" eaLnBrk="1" fontAlgn="auto" latinLnBrk="0" hangingPunct="1">
              <a:lnSpc>
                <a:spcPct val="90000"/>
              </a:lnSpc>
              <a:spcBef>
                <a:spcPct val="0"/>
              </a:spcBef>
              <a:spcAft>
                <a:spcPct val="35000"/>
              </a:spcAft>
              <a:buClrTx/>
              <a:buSzTx/>
              <a:buFontTx/>
              <a:buNone/>
              <a:tabLst/>
              <a:defRPr/>
            </a:pPr>
            <a:r>
              <a:rPr lang="en-US" dirty="0">
                <a:solidFill>
                  <a:prstClr val="black"/>
                </a:solidFill>
                <a:latin typeface="Trebuchet MS" panose="020B0603020202020204"/>
              </a:rPr>
              <a:t>Average Spent and user count with Null gender, device or country values shows an </a:t>
            </a:r>
            <a:r>
              <a:rPr lang="en-CA" dirty="0">
                <a:solidFill>
                  <a:prstClr val="black"/>
                </a:solidFill>
                <a:latin typeface="Trebuchet MS" panose="020B0603020202020204"/>
              </a:rPr>
              <a:t>increase of 30% for the user count with lower average spent.</a:t>
            </a:r>
          </a:p>
          <a:p>
            <a:pPr defTabSz="577850">
              <a:lnSpc>
                <a:spcPct val="90000"/>
              </a:lnSpc>
              <a:spcBef>
                <a:spcPct val="0"/>
              </a:spcBef>
              <a:spcAft>
                <a:spcPct val="35000"/>
              </a:spcAft>
            </a:pPr>
            <a:endParaRPr lang="en-CA" sz="1200" dirty="0">
              <a:solidFill>
                <a:prstClr val="black"/>
              </a:solidFill>
              <a:latin typeface="Trebuchet MS" panose="020B0603020202020204"/>
            </a:endParaRPr>
          </a:p>
          <a:p>
            <a:pPr defTabSz="577850">
              <a:lnSpc>
                <a:spcPct val="90000"/>
              </a:lnSpc>
              <a:spcBef>
                <a:spcPct val="0"/>
              </a:spcBef>
              <a:spcAft>
                <a:spcPct val="35000"/>
              </a:spcAft>
            </a:pPr>
            <a:endParaRPr lang="en-CA" sz="1200" dirty="0">
              <a:solidFill>
                <a:prstClr val="black"/>
              </a:solidFill>
              <a:latin typeface="Trebuchet MS" panose="020B0603020202020204"/>
            </a:endParaRPr>
          </a:p>
          <a:p>
            <a:pPr defTabSz="577850">
              <a:lnSpc>
                <a:spcPct val="90000"/>
              </a:lnSpc>
              <a:spcBef>
                <a:spcPct val="0"/>
              </a:spcBef>
              <a:spcAft>
                <a:spcPct val="35000"/>
              </a:spcAft>
            </a:pPr>
            <a:r>
              <a:rPr lang="en-CA" sz="1200" dirty="0">
                <a:solidFill>
                  <a:prstClr val="black"/>
                </a:solidFill>
                <a:latin typeface="Trebuchet MS" panose="020B0603020202020204"/>
              </a:rPr>
              <a:t>We have attributed the results where users have left NULL for their personal details have having a degree of disinterest in the brand. As you can see the user count </a:t>
            </a:r>
          </a:p>
          <a:p>
            <a:pPr defTabSz="577850">
              <a:lnSpc>
                <a:spcPct val="90000"/>
              </a:lnSpc>
              <a:spcBef>
                <a:spcPct val="0"/>
              </a:spcBef>
              <a:spcAft>
                <a:spcPct val="35000"/>
              </a:spcAft>
            </a:pPr>
            <a:r>
              <a:rPr lang="en-CA" sz="1200" dirty="0">
                <a:solidFill>
                  <a:prstClr val="black"/>
                </a:solidFill>
                <a:latin typeface="Trebuchet MS" panose="020B0603020202020204"/>
              </a:rPr>
              <a:t>was higher in the treatment group. Along with a lower average spent. This is an aspect that merits further scrutiny but evidence that the quality of customer is lower among the treatment group.   </a:t>
            </a:r>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7</a:t>
            </a:fld>
            <a:endParaRPr lang="en-CA"/>
          </a:p>
        </p:txBody>
      </p:sp>
    </p:spTree>
    <p:extLst>
      <p:ext uri="{BB962C8B-B14F-4D97-AF65-F5344CB8AC3E}">
        <p14:creationId xmlns:p14="http://schemas.microsoft.com/office/powerpoint/2010/main" val="4565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Some Key Insights from the country </a:t>
            </a:r>
            <a:r>
              <a:rPr lang="en-CA" b="1" dirty="0" err="1"/>
              <a:t>asnalysis</a:t>
            </a:r>
            <a:endParaRPr lang="en-CA" dirty="0"/>
          </a:p>
          <a:p>
            <a:endParaRPr lang="en-CA" dirty="0"/>
          </a:p>
          <a:p>
            <a:pPr>
              <a:buFont typeface="Arial" panose="020B0604020202020204" pitchFamily="34" charset="0"/>
              <a:buChar char="•"/>
            </a:pPr>
            <a:r>
              <a:rPr lang="en-US" i="1" dirty="0"/>
              <a:t>Highlight</a:t>
            </a:r>
            <a:r>
              <a:rPr lang="en-US" dirty="0"/>
              <a:t>: The UK emerges as a standout, with both conversion rates and customer spending outpacing other nations.</a:t>
            </a:r>
          </a:p>
          <a:p>
            <a:pPr>
              <a:buFont typeface="Arial" panose="020B0604020202020204" pitchFamily="34" charset="0"/>
              <a:buChar char="•"/>
            </a:pPr>
            <a:r>
              <a:rPr lang="en-US" i="1" dirty="0"/>
              <a:t>Trend Analysis</a:t>
            </a:r>
            <a:r>
              <a:rPr lang="en-US" dirty="0"/>
              <a:t>: A general shift towards higher conversion rates paired with a decrease in average spending is observed across countries.</a:t>
            </a:r>
          </a:p>
          <a:p>
            <a:r>
              <a:rPr lang="en-US" i="1" dirty="0"/>
              <a:t>USA</a:t>
            </a:r>
            <a:r>
              <a:rPr lang="en-US" dirty="0"/>
              <a:t>: Demonstrates a significant improvement in engagement, with the test group's conversion rate rising by 13.3% compared to the control group, though average spending has decreased by 16.72%.</a:t>
            </a:r>
            <a:r>
              <a:rPr lang="en-US" i="1" dirty="0"/>
              <a:t>Brazil</a:t>
            </a:r>
            <a:r>
              <a:rPr lang="en-US" dirty="0"/>
              <a:t>: Shows notable growth in conversion rates by 18.1% for the test group, reflecting effective targeting or campaign strategies.</a:t>
            </a:r>
            <a:endParaRPr lang="en-CA" dirty="0"/>
          </a:p>
          <a:p>
            <a:endParaRPr lang="en-CA" dirty="0"/>
          </a:p>
          <a:p>
            <a:pPr>
              <a:buFont typeface="Arial" panose="020B0604020202020204" pitchFamily="34" charset="0"/>
              <a:buChar char="•"/>
            </a:pPr>
            <a:r>
              <a:rPr lang="en-US" dirty="0"/>
              <a:t>Our data-driven approach continues to refine customer engagement strategies, optimizing conversion while balancing expenditure.</a:t>
            </a:r>
          </a:p>
          <a:p>
            <a:pPr>
              <a:buFont typeface="Arial" panose="020B0604020202020204" pitchFamily="34" charset="0"/>
              <a:buChar char="•"/>
            </a:pPr>
            <a:r>
              <a:rPr lang="en-US" dirty="0"/>
              <a:t>Further detailed analysis is required for the UK market to understand the drivers behind the exceptional performance.</a:t>
            </a:r>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8</a:t>
            </a:fld>
            <a:endParaRPr lang="en-CA"/>
          </a:p>
        </p:txBody>
      </p:sp>
    </p:spTree>
    <p:extLst>
      <p:ext uri="{BB962C8B-B14F-4D97-AF65-F5344CB8AC3E}">
        <p14:creationId xmlns:p14="http://schemas.microsoft.com/office/powerpoint/2010/main" val="252290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bg1"/>
                </a:solidFill>
              </a:rPr>
              <a:t>Selective implementation of the banner: </a:t>
            </a:r>
            <a:r>
              <a:rPr lang="en-US" dirty="0">
                <a:solidFill>
                  <a:schemeClr val="bg1"/>
                </a:solidFill>
              </a:rPr>
              <a:t>Consider implementing the banner for a select group of users such as those with an IP address in the UK as test results indicate positive results for both conversion and average spent.</a:t>
            </a:r>
          </a:p>
          <a:p>
            <a:r>
              <a:rPr lang="en-CA" b="1" dirty="0">
                <a:solidFill>
                  <a:schemeClr val="bg1"/>
                </a:solidFill>
              </a:rPr>
              <a:t>Design Improvements: </a:t>
            </a:r>
            <a:r>
              <a:rPr lang="en-CA" dirty="0">
                <a:solidFill>
                  <a:schemeClr val="bg1"/>
                </a:solidFill>
              </a:rPr>
              <a:t>Test other design or user experience elements to improve conversion. </a:t>
            </a:r>
            <a:r>
              <a:rPr lang="en-US" dirty="0">
                <a:solidFill>
                  <a:schemeClr val="bg1"/>
                </a:solidFill>
              </a:rPr>
              <a:t>This could include changes to the layout, color scheme, or other elements of the site.</a:t>
            </a:r>
            <a:endParaRPr lang="en-CA" dirty="0">
              <a:solidFill>
                <a:schemeClr val="bg1"/>
              </a:solidFill>
            </a:endParaRPr>
          </a:p>
          <a:p>
            <a:r>
              <a:rPr lang="en-CA" b="1" dirty="0">
                <a:solidFill>
                  <a:schemeClr val="bg1"/>
                </a:solidFill>
              </a:rPr>
              <a:t>Product Analysis: </a:t>
            </a:r>
            <a:r>
              <a:rPr lang="en-US" dirty="0">
                <a:solidFill>
                  <a:schemeClr val="bg1"/>
                </a:solidFill>
              </a:rPr>
              <a:t>Explore what products are commonly purchased together. This could improve our suggested add-on algorithm and potentially increase the average spend per user.</a:t>
            </a:r>
          </a:p>
          <a:p>
            <a:r>
              <a:rPr lang="en-US" b="1" dirty="0">
                <a:solidFill>
                  <a:schemeClr val="bg1"/>
                </a:solidFill>
              </a:rPr>
              <a:t>Expand Testing: </a:t>
            </a:r>
            <a:r>
              <a:rPr lang="en-US" dirty="0">
                <a:solidFill>
                  <a:schemeClr val="bg1"/>
                </a:solidFill>
              </a:rPr>
              <a:t>Continue the A/B test but expand the test populations to approximately 121,000 based on the ideal sample size analysis. This will provide more robust results and increase the confidence in the findings.</a:t>
            </a:r>
            <a:endParaRPr lang="en-CA" b="1" dirty="0">
              <a:solidFill>
                <a:schemeClr val="bg1"/>
              </a:solidFill>
            </a:endParaRPr>
          </a:p>
          <a:p>
            <a:endParaRPr lang="en-CA" dirty="0"/>
          </a:p>
        </p:txBody>
      </p:sp>
      <p:sp>
        <p:nvSpPr>
          <p:cNvPr id="4" name="Slide Number Placeholder 3"/>
          <p:cNvSpPr>
            <a:spLocks noGrp="1"/>
          </p:cNvSpPr>
          <p:nvPr>
            <p:ph type="sldNum" sz="quarter" idx="5"/>
          </p:nvPr>
        </p:nvSpPr>
        <p:spPr/>
        <p:txBody>
          <a:bodyPr/>
          <a:lstStyle/>
          <a:p>
            <a:fld id="{270D3712-C9BE-44A1-A734-65C2DD2BBF84}" type="slidenum">
              <a:rPr lang="en-CA" smtClean="0"/>
              <a:t>9</a:t>
            </a:fld>
            <a:endParaRPr lang="en-CA"/>
          </a:p>
        </p:txBody>
      </p:sp>
    </p:spTree>
    <p:extLst>
      <p:ext uri="{BB962C8B-B14F-4D97-AF65-F5344CB8AC3E}">
        <p14:creationId xmlns:p14="http://schemas.microsoft.com/office/powerpoint/2010/main" val="150686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923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58093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8148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436312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5790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12/23/2023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530679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09317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1268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3550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12/23/2023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4384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9222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12/23/2023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6622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12/23/2023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707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12/23/2023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568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2021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12/23/2023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8063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7AA7F-BE72-4467-897E-7A302F46504F}" type="datetimeFigureOut">
              <a:rPr lang="en-US" smtClean="0"/>
              <a:pPr/>
              <a:t>12/23/2023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175375741"/>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stern food arranged on table">
            <a:extLst>
              <a:ext uri="{FF2B5EF4-FFF2-40B4-BE49-F238E27FC236}">
                <a16:creationId xmlns:a16="http://schemas.microsoft.com/office/drawing/2014/main" id="{DB0A6D5C-2EF2-BF34-B4EE-137C29B5E9B1}"/>
              </a:ext>
            </a:extLst>
          </p:cNvPr>
          <p:cNvPicPr>
            <a:picLocks noChangeAspect="1"/>
          </p:cNvPicPr>
          <p:nvPr/>
        </p:nvPicPr>
        <p:blipFill rotWithShape="1">
          <a:blip r:embed="rId2"/>
          <a:srcRect l="18626" r="4265"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3915812-500F-B889-B6D9-2AC44C40C030}"/>
              </a:ext>
            </a:extLst>
          </p:cNvPr>
          <p:cNvSpPr>
            <a:spLocks noGrp="1"/>
          </p:cNvSpPr>
          <p:nvPr>
            <p:ph type="ctrTitle"/>
          </p:nvPr>
        </p:nvSpPr>
        <p:spPr>
          <a:xfrm>
            <a:off x="668867" y="1678666"/>
            <a:ext cx="4088190" cy="2369093"/>
          </a:xfrm>
        </p:spPr>
        <p:txBody>
          <a:bodyPr>
            <a:normAutofit/>
          </a:bodyPr>
          <a:lstStyle/>
          <a:p>
            <a:pPr>
              <a:lnSpc>
                <a:spcPct val="90000"/>
              </a:lnSpc>
            </a:pPr>
            <a:r>
              <a:rPr lang="en-US" sz="4100" dirty="0" err="1"/>
              <a:t>GloBox</a:t>
            </a:r>
            <a:br>
              <a:rPr lang="en-US" sz="4100" dirty="0"/>
            </a:br>
            <a:r>
              <a:rPr lang="en-US" sz="4100" dirty="0"/>
              <a:t>Food and Drink Banner A/B Test</a:t>
            </a:r>
            <a:endParaRPr lang="en-CA" sz="4100" dirty="0"/>
          </a:p>
        </p:txBody>
      </p:sp>
      <p:sp>
        <p:nvSpPr>
          <p:cNvPr id="3" name="Subtitle 2">
            <a:extLst>
              <a:ext uri="{FF2B5EF4-FFF2-40B4-BE49-F238E27FC236}">
                <a16:creationId xmlns:a16="http://schemas.microsoft.com/office/drawing/2014/main" id="{C6F331EC-6120-7FB4-4DC0-F66DDAC13BC2}"/>
              </a:ext>
            </a:extLst>
          </p:cNvPr>
          <p:cNvSpPr>
            <a:spLocks noGrp="1"/>
          </p:cNvSpPr>
          <p:nvPr>
            <p:ph type="subTitle" idx="1"/>
          </p:nvPr>
        </p:nvSpPr>
        <p:spPr>
          <a:xfrm>
            <a:off x="3821724" y="4261847"/>
            <a:ext cx="1603548" cy="1096901"/>
          </a:xfrm>
        </p:spPr>
        <p:txBody>
          <a:bodyPr>
            <a:normAutofit/>
          </a:bodyPr>
          <a:lstStyle/>
          <a:p>
            <a:pPr>
              <a:lnSpc>
                <a:spcPct val="90000"/>
              </a:lnSpc>
            </a:pPr>
            <a:endParaRPr lang="en-US" sz="1100" dirty="0">
              <a:solidFill>
                <a:schemeClr val="bg1"/>
              </a:solidFill>
            </a:endParaRPr>
          </a:p>
          <a:p>
            <a:pPr algn="l">
              <a:lnSpc>
                <a:spcPct val="90000"/>
              </a:lnSpc>
            </a:pPr>
            <a:r>
              <a:rPr lang="en-US" sz="1100" dirty="0">
                <a:solidFill>
                  <a:schemeClr val="bg1"/>
                </a:solidFill>
              </a:rPr>
              <a:t>Analysis and Report</a:t>
            </a:r>
          </a:p>
          <a:p>
            <a:pPr algn="l">
              <a:lnSpc>
                <a:spcPct val="90000"/>
              </a:lnSpc>
            </a:pPr>
            <a:r>
              <a:rPr lang="en-US" sz="1100" dirty="0">
                <a:solidFill>
                  <a:schemeClr val="bg1"/>
                </a:solidFill>
              </a:rPr>
              <a:t>By</a:t>
            </a:r>
          </a:p>
          <a:p>
            <a:pPr algn="l">
              <a:lnSpc>
                <a:spcPct val="90000"/>
              </a:lnSpc>
            </a:pPr>
            <a:r>
              <a:rPr lang="en-US" sz="1100" dirty="0">
                <a:solidFill>
                  <a:schemeClr val="bg1"/>
                </a:solidFill>
              </a:rPr>
              <a:t>Mitchell McCallum</a:t>
            </a:r>
            <a:endParaRPr lang="en-CA" sz="1100" dirty="0">
              <a:solidFill>
                <a:schemeClr val="bg1"/>
              </a:solidFill>
            </a:endParaRPr>
          </a:p>
        </p:txBody>
      </p:sp>
    </p:spTree>
    <p:extLst>
      <p:ext uri="{BB962C8B-B14F-4D97-AF65-F5344CB8AC3E}">
        <p14:creationId xmlns:p14="http://schemas.microsoft.com/office/powerpoint/2010/main" val="382637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DBDF-EA6D-6234-A2EC-37AC584A914B}"/>
              </a:ext>
            </a:extLst>
          </p:cNvPr>
          <p:cNvSpPr>
            <a:spLocks noGrp="1"/>
          </p:cNvSpPr>
          <p:nvPr>
            <p:ph type="title"/>
          </p:nvPr>
        </p:nvSpPr>
        <p:spPr>
          <a:xfrm>
            <a:off x="777240" y="1122363"/>
            <a:ext cx="7317348" cy="2387600"/>
          </a:xfrm>
        </p:spPr>
        <p:txBody>
          <a:bodyPr vert="horz" lIns="91440" tIns="45720" rIns="91440" bIns="45720" rtlCol="0" anchor="b">
            <a:normAutofit/>
          </a:bodyPr>
          <a:lstStyle/>
          <a:p>
            <a:r>
              <a:rPr lang="en-US"/>
              <a:t> Questions &amp; Discussion</a:t>
            </a:r>
          </a:p>
        </p:txBody>
      </p:sp>
      <p:pic>
        <p:nvPicPr>
          <p:cNvPr id="7" name="Graphic 6" descr="Questions">
            <a:extLst>
              <a:ext uri="{FF2B5EF4-FFF2-40B4-BE49-F238E27FC236}">
                <a16:creationId xmlns:a16="http://schemas.microsoft.com/office/drawing/2014/main" id="{12464056-C171-CBF8-CCB5-B56FB6F8C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201" y="1122363"/>
            <a:ext cx="2934559" cy="2934559"/>
          </a:xfrm>
          <a:prstGeom prst="rect">
            <a:avLst/>
          </a:prstGeom>
        </p:spPr>
      </p:pic>
    </p:spTree>
    <p:extLst>
      <p:ext uri="{BB962C8B-B14F-4D97-AF65-F5344CB8AC3E}">
        <p14:creationId xmlns:p14="http://schemas.microsoft.com/office/powerpoint/2010/main" val="112792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F053-78E2-9D0B-E04B-C235E0E76341}"/>
              </a:ext>
            </a:extLst>
          </p:cNvPr>
          <p:cNvSpPr>
            <a:spLocks noGrp="1"/>
          </p:cNvSpPr>
          <p:nvPr>
            <p:ph type="title"/>
          </p:nvPr>
        </p:nvSpPr>
        <p:spPr>
          <a:xfrm>
            <a:off x="777240" y="777240"/>
            <a:ext cx="4459295" cy="1812537"/>
          </a:xfrm>
        </p:spPr>
        <p:txBody>
          <a:bodyPr anchor="b">
            <a:normAutofit/>
          </a:bodyPr>
          <a:lstStyle/>
          <a:p>
            <a:r>
              <a:rPr lang="en-US" sz="4400" dirty="0"/>
              <a:t>Introduction</a:t>
            </a:r>
            <a:endParaRPr lang="en-CA" sz="4400" dirty="0"/>
          </a:p>
        </p:txBody>
      </p:sp>
      <p:sp>
        <p:nvSpPr>
          <p:cNvPr id="3" name="Content Placeholder 2">
            <a:extLst>
              <a:ext uri="{FF2B5EF4-FFF2-40B4-BE49-F238E27FC236}">
                <a16:creationId xmlns:a16="http://schemas.microsoft.com/office/drawing/2014/main" id="{1B8C2E12-FE8F-9E2D-D0AD-E499457D5E68}"/>
              </a:ext>
            </a:extLst>
          </p:cNvPr>
          <p:cNvSpPr>
            <a:spLocks noGrp="1"/>
          </p:cNvSpPr>
          <p:nvPr>
            <p:ph idx="1"/>
          </p:nvPr>
        </p:nvSpPr>
        <p:spPr>
          <a:xfrm>
            <a:off x="777240" y="2786743"/>
            <a:ext cx="4459295" cy="3390220"/>
          </a:xfrm>
        </p:spPr>
        <p:txBody>
          <a:bodyPr anchor="t">
            <a:normAutofit/>
          </a:bodyPr>
          <a:lstStyle/>
          <a:p>
            <a:pPr marL="0" indent="0">
              <a:buNone/>
            </a:pPr>
            <a:r>
              <a:rPr lang="en-US" sz="1400" dirty="0">
                <a:solidFill>
                  <a:schemeClr val="bg1"/>
                </a:solidFill>
              </a:rPr>
              <a:t>A/B test conducted to assess a proposed new banner for </a:t>
            </a:r>
            <a:r>
              <a:rPr lang="en-US" sz="1400" dirty="0" err="1">
                <a:solidFill>
                  <a:schemeClr val="bg1"/>
                </a:solidFill>
              </a:rPr>
              <a:t>Globox’s</a:t>
            </a:r>
            <a:r>
              <a:rPr lang="en-US" sz="1400" dirty="0">
                <a:solidFill>
                  <a:schemeClr val="bg1"/>
                </a:solidFill>
              </a:rPr>
              <a:t> website</a:t>
            </a:r>
          </a:p>
          <a:p>
            <a:pPr marL="0" indent="0">
              <a:buNone/>
            </a:pPr>
            <a:endParaRPr lang="en-US" sz="1400" dirty="0">
              <a:solidFill>
                <a:schemeClr val="bg1"/>
              </a:solidFill>
            </a:endParaRPr>
          </a:p>
          <a:p>
            <a:pPr marL="0" indent="0">
              <a:buNone/>
            </a:pPr>
            <a:r>
              <a:rPr lang="en-US" sz="1400" dirty="0">
                <a:solidFill>
                  <a:schemeClr val="bg1"/>
                </a:solidFill>
              </a:rPr>
              <a:t>Banner introduces users to </a:t>
            </a:r>
            <a:r>
              <a:rPr lang="en-US" sz="1400" dirty="0" err="1">
                <a:solidFill>
                  <a:schemeClr val="bg1"/>
                </a:solidFill>
              </a:rPr>
              <a:t>Globox’s</a:t>
            </a:r>
            <a:r>
              <a:rPr lang="en-US" sz="1400" dirty="0">
                <a:solidFill>
                  <a:schemeClr val="bg1"/>
                </a:solidFill>
              </a:rPr>
              <a:t> food and drink offering for purchase when clicked on.</a:t>
            </a:r>
          </a:p>
          <a:p>
            <a:pPr marL="0" indent="0">
              <a:buNone/>
            </a:pPr>
            <a:endParaRPr lang="en-CA" sz="1600" dirty="0"/>
          </a:p>
        </p:txBody>
      </p:sp>
      <p:pic>
        <p:nvPicPr>
          <p:cNvPr id="5" name="Picture 4" descr="A screenshot of a phone&#10;&#10;Description automatically generated">
            <a:extLst>
              <a:ext uri="{FF2B5EF4-FFF2-40B4-BE49-F238E27FC236}">
                <a16:creationId xmlns:a16="http://schemas.microsoft.com/office/drawing/2014/main" id="{3D0BF5BB-E586-88B7-BBBA-D2CC3DE81028}"/>
              </a:ext>
            </a:extLst>
          </p:cNvPr>
          <p:cNvPicPr preferRelativeResize="0">
            <a:picLocks/>
          </p:cNvPicPr>
          <p:nvPr/>
        </p:nvPicPr>
        <p:blipFill rotWithShape="1">
          <a:blip r:embed="rId3">
            <a:extLst>
              <a:ext uri="{28A0092B-C50C-407E-A947-70E740481C1C}">
                <a14:useLocalDpi xmlns:a14="http://schemas.microsoft.com/office/drawing/2010/main" val="0"/>
              </a:ext>
            </a:extLst>
          </a:blip>
          <a:stretch/>
        </p:blipFill>
        <p:spPr>
          <a:xfrm>
            <a:off x="5477225" y="2000031"/>
            <a:ext cx="6301489" cy="4493455"/>
          </a:xfrm>
          <a:prstGeom prst="rect">
            <a:avLst/>
          </a:prstGeom>
        </p:spPr>
      </p:pic>
      <p:sp>
        <p:nvSpPr>
          <p:cNvPr id="4" name="Rectangle: Rounded Corners 3">
            <a:extLst>
              <a:ext uri="{FF2B5EF4-FFF2-40B4-BE49-F238E27FC236}">
                <a16:creationId xmlns:a16="http://schemas.microsoft.com/office/drawing/2014/main" id="{B11CF0D5-831C-077B-560C-2ABEDFF600C3}"/>
              </a:ext>
            </a:extLst>
          </p:cNvPr>
          <p:cNvSpPr/>
          <p:nvPr/>
        </p:nvSpPr>
        <p:spPr>
          <a:xfrm>
            <a:off x="9015046" y="4337538"/>
            <a:ext cx="2399714" cy="703385"/>
          </a:xfrm>
          <a:prstGeom prst="round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93888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4620-DD03-7A1C-ECEE-DE557E8BEE69}"/>
              </a:ext>
            </a:extLst>
          </p:cNvPr>
          <p:cNvSpPr>
            <a:spLocks noGrp="1"/>
          </p:cNvSpPr>
          <p:nvPr>
            <p:ph type="title"/>
          </p:nvPr>
        </p:nvSpPr>
        <p:spPr>
          <a:xfrm>
            <a:off x="777240" y="777240"/>
            <a:ext cx="3948953" cy="1812537"/>
          </a:xfrm>
        </p:spPr>
        <p:txBody>
          <a:bodyPr anchor="b">
            <a:normAutofit fontScale="90000"/>
          </a:bodyPr>
          <a:lstStyle/>
          <a:p>
            <a:r>
              <a:rPr lang="en-US" sz="4400"/>
              <a:t>Test Design and Key Metrics</a:t>
            </a:r>
            <a:endParaRPr lang="en-CA" sz="4400"/>
          </a:p>
        </p:txBody>
      </p:sp>
      <p:sp>
        <p:nvSpPr>
          <p:cNvPr id="3" name="Content Placeholder 2">
            <a:extLst>
              <a:ext uri="{FF2B5EF4-FFF2-40B4-BE49-F238E27FC236}">
                <a16:creationId xmlns:a16="http://schemas.microsoft.com/office/drawing/2014/main" id="{20528A47-FA5F-499E-E10A-6F0A55B7E908}"/>
              </a:ext>
            </a:extLst>
          </p:cNvPr>
          <p:cNvSpPr>
            <a:spLocks noGrp="1"/>
          </p:cNvSpPr>
          <p:nvPr>
            <p:ph idx="1"/>
          </p:nvPr>
        </p:nvSpPr>
        <p:spPr>
          <a:xfrm>
            <a:off x="777240" y="2786743"/>
            <a:ext cx="3948953" cy="3390220"/>
          </a:xfrm>
        </p:spPr>
        <p:txBody>
          <a:bodyPr anchor="t">
            <a:normAutofit/>
          </a:bodyPr>
          <a:lstStyle/>
          <a:p>
            <a:r>
              <a:rPr lang="en-US" sz="1400" dirty="0">
                <a:solidFill>
                  <a:schemeClr val="bg1"/>
                </a:solidFill>
              </a:rPr>
              <a:t>Random Users assignment to Banner or No Banner groups.</a:t>
            </a:r>
          </a:p>
          <a:p>
            <a:r>
              <a:rPr lang="en-US" sz="1400" dirty="0">
                <a:solidFill>
                  <a:schemeClr val="bg1"/>
                </a:solidFill>
              </a:rPr>
              <a:t>Primary Metrics of assessment was the conversion rates for users in Banner and No-Banner Groups.</a:t>
            </a:r>
          </a:p>
          <a:p>
            <a:r>
              <a:rPr lang="en-US" sz="1400" dirty="0">
                <a:solidFill>
                  <a:schemeClr val="bg1"/>
                </a:solidFill>
              </a:rPr>
              <a:t>Study conducted between January 26</a:t>
            </a:r>
            <a:r>
              <a:rPr lang="en-US" sz="1400" baseline="30000" dirty="0">
                <a:solidFill>
                  <a:schemeClr val="bg1"/>
                </a:solidFill>
              </a:rPr>
              <a:t>th</a:t>
            </a:r>
            <a:r>
              <a:rPr lang="en-US" sz="1400" dirty="0">
                <a:solidFill>
                  <a:schemeClr val="bg1"/>
                </a:solidFill>
              </a:rPr>
              <a:t> to </a:t>
            </a:r>
            <a:r>
              <a:rPr lang="en-US" sz="1400" dirty="0" err="1">
                <a:solidFill>
                  <a:schemeClr val="bg1"/>
                </a:solidFill>
              </a:rPr>
              <a:t>Fevbruary</a:t>
            </a:r>
            <a:r>
              <a:rPr lang="en-US" sz="1400" dirty="0">
                <a:solidFill>
                  <a:schemeClr val="bg1"/>
                </a:solidFill>
              </a:rPr>
              <a:t> 6</a:t>
            </a:r>
            <a:r>
              <a:rPr lang="en-US" sz="1400" baseline="30000" dirty="0">
                <a:solidFill>
                  <a:schemeClr val="bg1"/>
                </a:solidFill>
              </a:rPr>
              <a:t>th</a:t>
            </a:r>
            <a:r>
              <a:rPr lang="en-US" sz="1400" dirty="0">
                <a:solidFill>
                  <a:schemeClr val="bg1"/>
                </a:solidFill>
              </a:rPr>
              <a:t> last year.</a:t>
            </a:r>
            <a:endParaRPr lang="en-CA" sz="1400" dirty="0">
              <a:solidFill>
                <a:schemeClr val="bg1"/>
              </a:solidFill>
            </a:endParaRPr>
          </a:p>
        </p:txBody>
      </p:sp>
      <p:pic>
        <p:nvPicPr>
          <p:cNvPr id="4" name="Picture 3">
            <a:extLst>
              <a:ext uri="{FF2B5EF4-FFF2-40B4-BE49-F238E27FC236}">
                <a16:creationId xmlns:a16="http://schemas.microsoft.com/office/drawing/2014/main" id="{196BB8D6-7613-CBD3-1190-5FB56EF42E8B}"/>
              </a:ext>
            </a:extLst>
          </p:cNvPr>
          <p:cNvPicPr>
            <a:picLocks noChangeAspect="1"/>
          </p:cNvPicPr>
          <p:nvPr/>
        </p:nvPicPr>
        <p:blipFill>
          <a:blip r:embed="rId3"/>
          <a:stretch>
            <a:fillRect/>
          </a:stretch>
        </p:blipFill>
        <p:spPr>
          <a:xfrm>
            <a:off x="5821119" y="1657056"/>
            <a:ext cx="5888959" cy="3562820"/>
          </a:xfrm>
          <a:prstGeom prst="rect">
            <a:avLst/>
          </a:prstGeom>
        </p:spPr>
      </p:pic>
    </p:spTree>
    <p:extLst>
      <p:ext uri="{BB962C8B-B14F-4D97-AF65-F5344CB8AC3E}">
        <p14:creationId xmlns:p14="http://schemas.microsoft.com/office/powerpoint/2010/main" val="402374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EDD6-1CDA-D3B9-5CE9-56DEED88F16F}"/>
              </a:ext>
            </a:extLst>
          </p:cNvPr>
          <p:cNvSpPr>
            <a:spLocks noGrp="1"/>
          </p:cNvSpPr>
          <p:nvPr>
            <p:ph type="title"/>
          </p:nvPr>
        </p:nvSpPr>
        <p:spPr>
          <a:xfrm>
            <a:off x="777240" y="777240"/>
            <a:ext cx="7059598" cy="1867769"/>
          </a:xfrm>
        </p:spPr>
        <p:txBody>
          <a:bodyPr anchor="b">
            <a:normAutofit/>
          </a:bodyPr>
          <a:lstStyle/>
          <a:p>
            <a:r>
              <a:rPr lang="en-CA" sz="4400" dirty="0"/>
              <a:t>Conclusions and Recommendations</a:t>
            </a:r>
          </a:p>
        </p:txBody>
      </p:sp>
      <p:sp>
        <p:nvSpPr>
          <p:cNvPr id="3" name="Content Placeholder 2">
            <a:extLst>
              <a:ext uri="{FF2B5EF4-FFF2-40B4-BE49-F238E27FC236}">
                <a16:creationId xmlns:a16="http://schemas.microsoft.com/office/drawing/2014/main" id="{68EDCE1C-64EE-93F5-C0F0-70E5C566CA57}"/>
              </a:ext>
            </a:extLst>
          </p:cNvPr>
          <p:cNvSpPr>
            <a:spLocks noGrp="1"/>
          </p:cNvSpPr>
          <p:nvPr>
            <p:ph idx="1"/>
          </p:nvPr>
        </p:nvSpPr>
        <p:spPr>
          <a:xfrm>
            <a:off x="777240" y="2786743"/>
            <a:ext cx="7059598" cy="3390220"/>
          </a:xfrm>
        </p:spPr>
        <p:txBody>
          <a:bodyPr anchor="t">
            <a:normAutofit/>
          </a:bodyPr>
          <a:lstStyle/>
          <a:p>
            <a:r>
              <a:rPr lang="en-US" sz="1600" dirty="0">
                <a:solidFill>
                  <a:schemeClr val="bg1"/>
                </a:solidFill>
              </a:rPr>
              <a:t>The A/B test showed a statistically significant difference in conversions.</a:t>
            </a:r>
          </a:p>
          <a:p>
            <a:r>
              <a:rPr lang="en-US" sz="1600" dirty="0">
                <a:solidFill>
                  <a:schemeClr val="bg1"/>
                </a:solidFill>
              </a:rPr>
              <a:t>Test group had an 18.87% increase in terms of conversion rate.</a:t>
            </a:r>
          </a:p>
          <a:p>
            <a:r>
              <a:rPr lang="en-US" sz="1600" dirty="0">
                <a:solidFill>
                  <a:schemeClr val="bg1"/>
                </a:solidFill>
              </a:rPr>
              <a:t>Despite the positive impact on user </a:t>
            </a:r>
            <a:r>
              <a:rPr lang="en-US" sz="1600" dirty="0" err="1">
                <a:solidFill>
                  <a:schemeClr val="bg1"/>
                </a:solidFill>
              </a:rPr>
              <a:t>behaviour</a:t>
            </a:r>
            <a:r>
              <a:rPr lang="en-US" sz="1600" dirty="0">
                <a:solidFill>
                  <a:schemeClr val="bg1"/>
                </a:solidFill>
              </a:rPr>
              <a:t>, overall </a:t>
            </a:r>
            <a:r>
              <a:rPr lang="en-US" sz="1600" dirty="0" err="1">
                <a:solidFill>
                  <a:schemeClr val="bg1"/>
                </a:solidFill>
              </a:rPr>
              <a:t>ravenue</a:t>
            </a:r>
            <a:r>
              <a:rPr lang="en-US" sz="1600" dirty="0">
                <a:solidFill>
                  <a:schemeClr val="bg1"/>
                </a:solidFill>
              </a:rPr>
              <a:t> impact was minimal.</a:t>
            </a:r>
          </a:p>
          <a:p>
            <a:r>
              <a:rPr lang="en-US" sz="1600" dirty="0">
                <a:solidFill>
                  <a:schemeClr val="bg1"/>
                </a:solidFill>
              </a:rPr>
              <a:t>Recommendation is to NOT implement the new banner and conduct further testing along with different approaches to ensure conversions retain their value.</a:t>
            </a:r>
            <a:endParaRPr lang="en-CA" sz="1600" dirty="0">
              <a:solidFill>
                <a:schemeClr val="bg1"/>
              </a:solidFill>
            </a:endParaRPr>
          </a:p>
        </p:txBody>
      </p:sp>
    </p:spTree>
    <p:extLst>
      <p:ext uri="{BB962C8B-B14F-4D97-AF65-F5344CB8AC3E}">
        <p14:creationId xmlns:p14="http://schemas.microsoft.com/office/powerpoint/2010/main" val="30897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17FD-E03F-E7E1-B032-A01D439D29C7}"/>
              </a:ext>
            </a:extLst>
          </p:cNvPr>
          <p:cNvSpPr>
            <a:spLocks noGrp="1"/>
          </p:cNvSpPr>
          <p:nvPr>
            <p:ph type="title"/>
          </p:nvPr>
        </p:nvSpPr>
        <p:spPr>
          <a:xfrm>
            <a:off x="677333" y="156238"/>
            <a:ext cx="8596668" cy="1320800"/>
          </a:xfrm>
        </p:spPr>
        <p:txBody>
          <a:bodyPr vert="horz" lIns="91440" tIns="45720" rIns="91440" bIns="45720" rtlCol="0">
            <a:normAutofit/>
          </a:bodyPr>
          <a:lstStyle/>
          <a:p>
            <a:r>
              <a:rPr lang="en-US" dirty="0"/>
              <a:t>Data Overview and User Characteristics</a:t>
            </a:r>
          </a:p>
        </p:txBody>
      </p:sp>
      <p:pic>
        <p:nvPicPr>
          <p:cNvPr id="7" name="Picture 6" descr="A graph of a bar graph&#10;&#10;Description automatically generated">
            <a:extLst>
              <a:ext uri="{FF2B5EF4-FFF2-40B4-BE49-F238E27FC236}">
                <a16:creationId xmlns:a16="http://schemas.microsoft.com/office/drawing/2014/main" id="{0BF0E47B-C17C-6CFC-B174-A2332A41CF30}"/>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062182" y="749820"/>
            <a:ext cx="2372679" cy="6123043"/>
          </a:xfrm>
          <a:prstGeom prst="rect">
            <a:avLst/>
          </a:prstGeom>
        </p:spPr>
      </p:pic>
      <p:graphicFrame>
        <p:nvGraphicFramePr>
          <p:cNvPr id="26" name="TextBox 12">
            <a:extLst>
              <a:ext uri="{FF2B5EF4-FFF2-40B4-BE49-F238E27FC236}">
                <a16:creationId xmlns:a16="http://schemas.microsoft.com/office/drawing/2014/main" id="{ABBA5CA6-DEF8-B69A-B640-201A11256660}"/>
              </a:ext>
            </a:extLst>
          </p:cNvPr>
          <p:cNvGraphicFramePr/>
          <p:nvPr>
            <p:extLst>
              <p:ext uri="{D42A27DB-BD31-4B8C-83A1-F6EECF244321}">
                <p14:modId xmlns:p14="http://schemas.microsoft.com/office/powerpoint/2010/main" val="4262842869"/>
              </p:ext>
            </p:extLst>
          </p:nvPr>
        </p:nvGraphicFramePr>
        <p:xfrm>
          <a:off x="6551035" y="973015"/>
          <a:ext cx="2944638" cy="5224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Content Placeholder 4" descr="A graph of a bar chart&#10;&#10;Description automatically generated">
            <a:extLst>
              <a:ext uri="{FF2B5EF4-FFF2-40B4-BE49-F238E27FC236}">
                <a16:creationId xmlns:a16="http://schemas.microsoft.com/office/drawing/2014/main" id="{ACBFA50A-7F5A-70BB-8BA3-04389469E817}"/>
              </a:ext>
            </a:extLst>
          </p:cNvPr>
          <p:cNvPicPr>
            <a:picLocks noGrp="1" noChangeAspect="1"/>
          </p:cNvPicPr>
          <p:nvPr/>
        </p:nvPicPr>
        <p:blipFill rotWithShape="1">
          <a:blip r:embed="rId9">
            <a:extLst>
              <a:ext uri="{28A0092B-C50C-407E-A947-70E740481C1C}">
                <a14:useLocalDpi xmlns:a14="http://schemas.microsoft.com/office/drawing/2010/main" val="0"/>
              </a:ext>
            </a:extLst>
          </a:blip>
          <a:stretch/>
        </p:blipFill>
        <p:spPr>
          <a:xfrm>
            <a:off x="3802305" y="756728"/>
            <a:ext cx="2281381" cy="6083687"/>
          </a:xfrm>
          <a:prstGeom prst="rect">
            <a:avLst/>
          </a:prstGeom>
        </p:spPr>
      </p:pic>
    </p:spTree>
    <p:extLst>
      <p:ext uri="{BB962C8B-B14F-4D97-AF65-F5344CB8AC3E}">
        <p14:creationId xmlns:p14="http://schemas.microsoft.com/office/powerpoint/2010/main" val="184748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948D-8E80-95F2-9FF5-833401903764}"/>
              </a:ext>
            </a:extLst>
          </p:cNvPr>
          <p:cNvSpPr>
            <a:spLocks noGrp="1"/>
          </p:cNvSpPr>
          <p:nvPr>
            <p:ph type="title"/>
          </p:nvPr>
        </p:nvSpPr>
        <p:spPr>
          <a:xfrm>
            <a:off x="677332" y="230909"/>
            <a:ext cx="8771467" cy="1320800"/>
          </a:xfrm>
        </p:spPr>
        <p:txBody>
          <a:bodyPr vert="horz" lIns="91440" tIns="45720" rIns="91440" bIns="45720" rtlCol="0">
            <a:normAutofit/>
          </a:bodyPr>
          <a:lstStyle/>
          <a:p>
            <a:r>
              <a:rPr lang="en-US" b="0" i="0" dirty="0">
                <a:effectLst/>
              </a:rPr>
              <a:t>Financial Overview</a:t>
            </a:r>
            <a:endParaRPr lang="en-US" dirty="0"/>
          </a:p>
        </p:txBody>
      </p:sp>
      <p:graphicFrame>
        <p:nvGraphicFramePr>
          <p:cNvPr id="22" name="TextBox 8">
            <a:extLst>
              <a:ext uri="{FF2B5EF4-FFF2-40B4-BE49-F238E27FC236}">
                <a16:creationId xmlns:a16="http://schemas.microsoft.com/office/drawing/2014/main" id="{07B7424D-1825-4C34-9C94-B34A5B18D35E}"/>
              </a:ext>
            </a:extLst>
          </p:cNvPr>
          <p:cNvGraphicFramePr/>
          <p:nvPr>
            <p:extLst>
              <p:ext uri="{D42A27DB-BD31-4B8C-83A1-F6EECF244321}">
                <p14:modId xmlns:p14="http://schemas.microsoft.com/office/powerpoint/2010/main" val="2214714491"/>
              </p:ext>
            </p:extLst>
          </p:nvPr>
        </p:nvGraphicFramePr>
        <p:xfrm>
          <a:off x="7520499" y="2119883"/>
          <a:ext cx="225654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81230FC7-906B-E156-CF66-BBED395F0A9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41417" y="1899494"/>
            <a:ext cx="6262370" cy="3872230"/>
          </a:xfrm>
          <a:prstGeom prst="rect">
            <a:avLst/>
          </a:prstGeom>
          <a:noFill/>
          <a:ln>
            <a:noFill/>
          </a:ln>
        </p:spPr>
      </p:pic>
    </p:spTree>
    <p:extLst>
      <p:ext uri="{BB962C8B-B14F-4D97-AF65-F5344CB8AC3E}">
        <p14:creationId xmlns:p14="http://schemas.microsoft.com/office/powerpoint/2010/main" val="192374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D43D-435A-8B65-F42D-F5D2FF04DFF1}"/>
              </a:ext>
            </a:extLst>
          </p:cNvPr>
          <p:cNvSpPr>
            <a:spLocks noGrp="1"/>
          </p:cNvSpPr>
          <p:nvPr>
            <p:ph type="title"/>
          </p:nvPr>
        </p:nvSpPr>
        <p:spPr/>
        <p:txBody>
          <a:bodyPr/>
          <a:lstStyle/>
          <a:p>
            <a:r>
              <a:rPr lang="en-CA" dirty="0"/>
              <a:t>Uninvested User analysis</a:t>
            </a:r>
          </a:p>
        </p:txBody>
      </p:sp>
      <p:pic>
        <p:nvPicPr>
          <p:cNvPr id="4" name="Content Placeholder 3" descr="A graph of a bar chart&#10;&#10;Description automatically generated with medium confidence">
            <a:extLst>
              <a:ext uri="{FF2B5EF4-FFF2-40B4-BE49-F238E27FC236}">
                <a16:creationId xmlns:a16="http://schemas.microsoft.com/office/drawing/2014/main" id="{704CF2F5-97DA-7A9D-CD06-4F758D28075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0739" y="2535179"/>
            <a:ext cx="6277256" cy="3881437"/>
          </a:xfrm>
          <a:prstGeom prst="rect">
            <a:avLst/>
          </a:prstGeom>
          <a:noFill/>
          <a:ln>
            <a:noFill/>
          </a:ln>
        </p:spPr>
      </p:pic>
      <p:sp>
        <p:nvSpPr>
          <p:cNvPr id="6" name="TextBox 5">
            <a:extLst>
              <a:ext uri="{FF2B5EF4-FFF2-40B4-BE49-F238E27FC236}">
                <a16:creationId xmlns:a16="http://schemas.microsoft.com/office/drawing/2014/main" id="{78FB29E6-5882-65E4-172E-4952C77ECBD8}"/>
              </a:ext>
            </a:extLst>
          </p:cNvPr>
          <p:cNvSpPr txBox="1"/>
          <p:nvPr/>
        </p:nvSpPr>
        <p:spPr>
          <a:xfrm>
            <a:off x="7513039" y="2907738"/>
            <a:ext cx="2440901" cy="2308324"/>
          </a:xfrm>
          <a:prstGeom prst="rect">
            <a:avLst/>
          </a:prstGeom>
          <a:noFill/>
        </p:spPr>
        <p:txBody>
          <a:bodyPr wrap="square">
            <a:spAutoFit/>
          </a:bodyPr>
          <a:lstStyle/>
          <a:p>
            <a:r>
              <a:rPr lang="en-US" dirty="0">
                <a:solidFill>
                  <a:prstClr val="black"/>
                </a:solidFill>
                <a:latin typeface="Trebuchet MS" panose="020B0603020202020204"/>
              </a:rPr>
              <a:t>Average Spent and user count with Null gender, device or country values shows an </a:t>
            </a:r>
            <a:r>
              <a:rPr lang="en-CA" dirty="0">
                <a:solidFill>
                  <a:prstClr val="black"/>
                </a:solidFill>
                <a:latin typeface="Trebuchet MS" panose="020B0603020202020204"/>
              </a:rPr>
              <a:t>increase of 30% for the user count with lower average spent.</a:t>
            </a:r>
          </a:p>
          <a:p>
            <a:endParaRPr lang="en-CA" dirty="0">
              <a:solidFill>
                <a:prstClr val="black"/>
              </a:solidFill>
              <a:latin typeface="Trebuchet MS" panose="020B0603020202020204"/>
            </a:endParaRPr>
          </a:p>
        </p:txBody>
      </p:sp>
      <p:sp>
        <p:nvSpPr>
          <p:cNvPr id="9" name="TextBox 8">
            <a:extLst>
              <a:ext uri="{FF2B5EF4-FFF2-40B4-BE49-F238E27FC236}">
                <a16:creationId xmlns:a16="http://schemas.microsoft.com/office/drawing/2014/main" id="{C522EEAD-06F8-B8CD-B4B8-0910D37C8B6B}"/>
              </a:ext>
            </a:extLst>
          </p:cNvPr>
          <p:cNvSpPr txBox="1"/>
          <p:nvPr/>
        </p:nvSpPr>
        <p:spPr>
          <a:xfrm>
            <a:off x="1157453" y="2139334"/>
            <a:ext cx="1173719" cy="338554"/>
          </a:xfrm>
          <a:prstGeom prst="rect">
            <a:avLst/>
          </a:prstGeom>
          <a:noFill/>
        </p:spPr>
        <p:txBody>
          <a:bodyPr wrap="none" rtlCol="0">
            <a:spAutoFit/>
          </a:bodyPr>
          <a:lstStyle/>
          <a:p>
            <a:r>
              <a:rPr lang="en-CA" sz="1600" dirty="0">
                <a:solidFill>
                  <a:schemeClr val="bg1"/>
                </a:solidFill>
              </a:rPr>
              <a:t>User count</a:t>
            </a:r>
          </a:p>
        </p:txBody>
      </p:sp>
      <p:sp>
        <p:nvSpPr>
          <p:cNvPr id="10" name="TextBox 9">
            <a:extLst>
              <a:ext uri="{FF2B5EF4-FFF2-40B4-BE49-F238E27FC236}">
                <a16:creationId xmlns:a16="http://schemas.microsoft.com/office/drawing/2014/main" id="{14648B5F-28C1-8473-449C-F62BBCDE92F5}"/>
              </a:ext>
            </a:extLst>
          </p:cNvPr>
          <p:cNvSpPr txBox="1"/>
          <p:nvPr/>
        </p:nvSpPr>
        <p:spPr>
          <a:xfrm>
            <a:off x="6602340" y="1987691"/>
            <a:ext cx="910699" cy="584775"/>
          </a:xfrm>
          <a:prstGeom prst="rect">
            <a:avLst/>
          </a:prstGeom>
          <a:noFill/>
        </p:spPr>
        <p:txBody>
          <a:bodyPr wrap="none" rtlCol="0">
            <a:spAutoFit/>
          </a:bodyPr>
          <a:lstStyle/>
          <a:p>
            <a:r>
              <a:rPr lang="en-CA" sz="1600" dirty="0">
                <a:solidFill>
                  <a:schemeClr val="bg1"/>
                </a:solidFill>
              </a:rPr>
              <a:t>Average</a:t>
            </a:r>
          </a:p>
          <a:p>
            <a:r>
              <a:rPr lang="en-CA" sz="1600" dirty="0">
                <a:solidFill>
                  <a:schemeClr val="bg1"/>
                </a:solidFill>
              </a:rPr>
              <a:t>spent</a:t>
            </a:r>
          </a:p>
        </p:txBody>
      </p:sp>
    </p:spTree>
    <p:extLst>
      <p:ext uri="{BB962C8B-B14F-4D97-AF65-F5344CB8AC3E}">
        <p14:creationId xmlns:p14="http://schemas.microsoft.com/office/powerpoint/2010/main" val="118029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BDEF-7461-010E-0E46-95A7EFB8E42C}"/>
              </a:ext>
            </a:extLst>
          </p:cNvPr>
          <p:cNvSpPr>
            <a:spLocks noGrp="1"/>
          </p:cNvSpPr>
          <p:nvPr>
            <p:ph type="title"/>
          </p:nvPr>
        </p:nvSpPr>
        <p:spPr/>
        <p:txBody>
          <a:bodyPr vert="horz" lIns="91440" tIns="45720" rIns="91440" bIns="45720" rtlCol="0" anchor="t">
            <a:normAutofit/>
          </a:bodyPr>
          <a:lstStyle/>
          <a:p>
            <a:r>
              <a:rPr lang="en-US" dirty="0"/>
              <a:t>Country Analysis</a:t>
            </a:r>
          </a:p>
        </p:txBody>
      </p:sp>
      <p:sp>
        <p:nvSpPr>
          <p:cNvPr id="7" name="TextBox 6">
            <a:extLst>
              <a:ext uri="{FF2B5EF4-FFF2-40B4-BE49-F238E27FC236}">
                <a16:creationId xmlns:a16="http://schemas.microsoft.com/office/drawing/2014/main" id="{E4E340CC-920F-5503-A32E-28B1C8CA111D}"/>
              </a:ext>
            </a:extLst>
          </p:cNvPr>
          <p:cNvSpPr txBox="1"/>
          <p:nvPr/>
        </p:nvSpPr>
        <p:spPr>
          <a:xfrm>
            <a:off x="310127" y="1713307"/>
            <a:ext cx="6666081" cy="3880773"/>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r>
              <a:rPr lang="en-US" sz="1500" dirty="0">
                <a:solidFill>
                  <a:schemeClr val="bg1"/>
                </a:solidFill>
              </a:rPr>
              <a:t>UK a notable outlier where both conversions and average spent among customers was high</a:t>
            </a:r>
          </a:p>
          <a:p>
            <a:pPr indent="-228600">
              <a:lnSpc>
                <a:spcPct val="90000"/>
              </a:lnSpc>
              <a:spcBef>
                <a:spcPts val="1000"/>
              </a:spcBef>
              <a:buClr>
                <a:schemeClr val="accent1"/>
              </a:buClr>
              <a:buSzPct val="80000"/>
              <a:buFont typeface="Wingdings 3" charset="2"/>
              <a:buChar char=""/>
            </a:pPr>
            <a:r>
              <a:rPr lang="en-US" sz="1500" dirty="0">
                <a:solidFill>
                  <a:schemeClr val="bg1"/>
                </a:solidFill>
              </a:rPr>
              <a:t>Overall trend is lower average spent and higher conversion rates across countries.</a:t>
            </a:r>
          </a:p>
          <a:p>
            <a:pPr indent="-228600">
              <a:lnSpc>
                <a:spcPct val="90000"/>
              </a:lnSpc>
              <a:spcBef>
                <a:spcPts val="1000"/>
              </a:spcBef>
              <a:buClr>
                <a:schemeClr val="accent1"/>
              </a:buClr>
              <a:buSzPct val="80000"/>
              <a:buFont typeface="Wingdings 3" charset="2"/>
              <a:buChar char=""/>
            </a:pPr>
            <a:r>
              <a:rPr lang="en-US" sz="1500" dirty="0">
                <a:solidFill>
                  <a:schemeClr val="bg1"/>
                </a:solidFill>
              </a:rPr>
              <a:t>USA had a %13.3 higher conversion rate and a %16.72 lower average spend amongst customers</a:t>
            </a:r>
          </a:p>
        </p:txBody>
      </p:sp>
      <p:pic>
        <p:nvPicPr>
          <p:cNvPr id="3" name="Picture 10">
            <a:extLst>
              <a:ext uri="{FF2B5EF4-FFF2-40B4-BE49-F238E27FC236}">
                <a16:creationId xmlns:a16="http://schemas.microsoft.com/office/drawing/2014/main" id="{D9DEEDCC-9732-DAAB-48E7-AD56392F9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891" y="3653694"/>
            <a:ext cx="4480560" cy="31105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a:extLst>
              <a:ext uri="{FF2B5EF4-FFF2-40B4-BE49-F238E27FC236}">
                <a16:creationId xmlns:a16="http://schemas.microsoft.com/office/drawing/2014/main" id="{AE293D3F-742C-14C5-35F6-9AB980138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208" y="1852248"/>
            <a:ext cx="4595587" cy="360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B77C-D938-A506-E07E-19554EB60CED}"/>
              </a:ext>
            </a:extLst>
          </p:cNvPr>
          <p:cNvSpPr>
            <a:spLocks noGrp="1"/>
          </p:cNvSpPr>
          <p:nvPr>
            <p:ph type="title"/>
          </p:nvPr>
        </p:nvSpPr>
        <p:spPr>
          <a:xfrm>
            <a:off x="777240" y="777240"/>
            <a:ext cx="7059598" cy="1867769"/>
          </a:xfrm>
        </p:spPr>
        <p:txBody>
          <a:bodyPr anchor="b">
            <a:normAutofit/>
          </a:bodyPr>
          <a:lstStyle/>
          <a:p>
            <a:r>
              <a:rPr lang="en-US" sz="4400" dirty="0"/>
              <a:t>Future Work</a:t>
            </a:r>
            <a:endParaRPr lang="en-CA" sz="4400" dirty="0"/>
          </a:p>
        </p:txBody>
      </p:sp>
      <p:sp>
        <p:nvSpPr>
          <p:cNvPr id="3" name="Content Placeholder 2">
            <a:extLst>
              <a:ext uri="{FF2B5EF4-FFF2-40B4-BE49-F238E27FC236}">
                <a16:creationId xmlns:a16="http://schemas.microsoft.com/office/drawing/2014/main" id="{43F91D14-427A-4232-7856-22DB507AB191}"/>
              </a:ext>
            </a:extLst>
          </p:cNvPr>
          <p:cNvSpPr>
            <a:spLocks noGrp="1"/>
          </p:cNvSpPr>
          <p:nvPr>
            <p:ph idx="1"/>
          </p:nvPr>
        </p:nvSpPr>
        <p:spPr>
          <a:xfrm>
            <a:off x="777240" y="2786743"/>
            <a:ext cx="7059598" cy="3390220"/>
          </a:xfrm>
        </p:spPr>
        <p:txBody>
          <a:bodyPr anchor="t">
            <a:normAutofit/>
          </a:bodyPr>
          <a:lstStyle/>
          <a:p>
            <a:r>
              <a:rPr lang="en-US" sz="2400" b="1" dirty="0">
                <a:solidFill>
                  <a:schemeClr val="bg1"/>
                </a:solidFill>
              </a:rPr>
              <a:t>Selective implementation of the banner</a:t>
            </a:r>
          </a:p>
          <a:p>
            <a:r>
              <a:rPr lang="en-CA" sz="2400" b="1" dirty="0">
                <a:solidFill>
                  <a:schemeClr val="bg1"/>
                </a:solidFill>
              </a:rPr>
              <a:t>Design Improvements</a:t>
            </a:r>
          </a:p>
          <a:p>
            <a:r>
              <a:rPr lang="en-CA" sz="2400" b="1" dirty="0">
                <a:solidFill>
                  <a:schemeClr val="bg1"/>
                </a:solidFill>
              </a:rPr>
              <a:t>Product Analysis</a:t>
            </a:r>
            <a:endParaRPr lang="en-US" sz="2400" dirty="0">
              <a:solidFill>
                <a:schemeClr val="bg1"/>
              </a:solidFill>
            </a:endParaRPr>
          </a:p>
          <a:p>
            <a:r>
              <a:rPr lang="en-US" sz="2400" b="1" dirty="0">
                <a:solidFill>
                  <a:schemeClr val="bg1"/>
                </a:solidFill>
              </a:rPr>
              <a:t>Expand Testing</a:t>
            </a:r>
            <a:endParaRPr lang="en-CA" sz="2400" b="1" dirty="0">
              <a:solidFill>
                <a:schemeClr val="bg1"/>
              </a:solidFill>
            </a:endParaRPr>
          </a:p>
        </p:txBody>
      </p:sp>
    </p:spTree>
    <p:extLst>
      <p:ext uri="{BB962C8B-B14F-4D97-AF65-F5344CB8AC3E}">
        <p14:creationId xmlns:p14="http://schemas.microsoft.com/office/powerpoint/2010/main" val="2600281739"/>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1914</TotalTime>
  <Words>1452</Words>
  <Application>Microsoft Office PowerPoint</Application>
  <PresentationFormat>Widescreen</PresentationFormat>
  <Paragraphs>99</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GloBox Food and Drink Banner A/B Test</vt:lpstr>
      <vt:lpstr>Introduction</vt:lpstr>
      <vt:lpstr>Test Design and Key Metrics</vt:lpstr>
      <vt:lpstr>Conclusions and Recommendations</vt:lpstr>
      <vt:lpstr>Data Overview and User Characteristics</vt:lpstr>
      <vt:lpstr>Financial Overview</vt:lpstr>
      <vt:lpstr>Uninvested User analysis</vt:lpstr>
      <vt:lpstr>Country Analysis</vt:lpstr>
      <vt:lpstr>Future Work</vt:lpstr>
      <vt:lpstr> Questions &amp;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GloBox Food and Drink Banner A/B Test</dc:title>
  <dc:creator>Bradley Hazelton</dc:creator>
  <cp:lastModifiedBy>Mitchell McCallum</cp:lastModifiedBy>
  <cp:revision>4</cp:revision>
  <dcterms:created xsi:type="dcterms:W3CDTF">2023-07-06T04:04:59Z</dcterms:created>
  <dcterms:modified xsi:type="dcterms:W3CDTF">2023-12-23T16:32:10Z</dcterms:modified>
</cp:coreProperties>
</file>