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9"/>
    <p:sldId id="258" r:id="rId10"/>
    <p:sldId id="25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Dataset: 1,196,238 rows × 56. International subset: 1,013,509 rows.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Slide 1 (Title): Set the stage — international freight volatility and where it concentrates.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Slide 2 (Trends): Tons grow from 2.3M to 4.0M; value from 3.8B to 7.9B (thousands USD). Highlight inflection years.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Slide 3 (Where risk concentrates): 801.0 leads 2023 tons. Discuss portfolio balance across top regions.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International Supply Chain Volatility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Visual story — two charts per slide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rend_t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5486400" cy="3429000"/>
          </a:xfrm>
          <a:prstGeom prst="rect">
            <a:avLst/>
          </a:prstGeom>
        </p:spPr>
      </p:pic>
      <p:pic>
        <p:nvPicPr>
          <p:cNvPr id="3" name="Picture 2" descr="trend_valu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920" y="548640"/>
            <a:ext cx="54864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op_regions_t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5486400" cy="3429000"/>
          </a:xfrm>
          <a:prstGeom prst="rect">
            <a:avLst/>
          </a:prstGeom>
        </p:spPr>
      </p:pic>
      <p:pic>
        <p:nvPicPr>
          <p:cNvPr id="3" name="Picture 2" descr="mode_mi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920" y="548640"/>
            <a:ext cx="54864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volatility_h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5486400" cy="3429000"/>
          </a:xfrm>
          <a:prstGeom prst="rect">
            <a:avLst/>
          </a:prstGeom>
        </p:spPr>
      </p:pic>
      <p:pic>
        <p:nvPicPr>
          <p:cNvPr id="3" name="Picture 2" descr="vol_vs_valde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920" y="548640"/>
            <a:ext cx="5486400" cy="3429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