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Supply Chain Volatility – International 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FAF5.7 – Insights, Risks, and Resilience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Dataset size: 1,196,238 rows × 56 columns; completeness ≈ 95.9%.</a:t>
            </a:r>
          </a:p>
          <a:p>
            <a:pPr/>
            <a:r>
              <a:t>International subset size: 1,013,509 records.</a:t>
            </a:r>
          </a:p>
          <a:p>
            <a:pPr/>
            <a:r>
              <a:t>Mix: Imports 512,780, Exports 500,729 (trade_type).</a:t>
            </a:r>
          </a:p>
          <a:p>
            <a:pPr/>
            <a:r>
              <a:t>Average resilience score: 50.0 (0-100).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International Risk &amp; Resilience Dashboard</a:t>
            </a:r>
          </a:p>
        </p:txBody>
      </p:sp>
      <p:pic>
        <p:nvPicPr>
          <p:cNvPr id="3" name="Picture 2" descr="intl_dash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09728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Prioritize lanes with high volatility and low resilience for mitigation.</a:t>
            </a:r>
          </a:p>
          <a:p>
            <a:pPr/>
            <a:r>
              <a:t>Diversify corridors where concentration (HHI) is elevated.</a:t>
            </a:r>
          </a:p>
          <a:p>
            <a:pPr/>
            <a:r>
              <a:t>Increase mode optionality where feasible; reduce dependence on single modes.</a:t>
            </a:r>
          </a:p>
          <a:p>
            <a:pPr/>
            <a:r>
              <a:t>Focus on regions contributing the largest volatility-weighted tonnage.</a:t>
            </a:r>
          </a:p>
          <a:p>
            <a:pPr/>
            <a:r>
              <a:t>Track resilience scores quarterly as volumes and values evolve.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