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E9B"/>
    <a:srgbClr val="FEE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2B1AF-8B5E-454E-B4FD-0A05A8DFCD42}" v="567" dt="2023-11-27T06:14:46.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54237" autoAdjust="0"/>
  </p:normalViewPr>
  <p:slideViewPr>
    <p:cSldViewPr snapToGrid="0">
      <p:cViewPr varScale="1">
        <p:scale>
          <a:sx n="77" d="100"/>
          <a:sy n="77"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McCallum" userId="16f5f93e866ec06c" providerId="LiveId" clId="{3DF2B1AF-8B5E-454E-B4FD-0A05A8DFCD42}"/>
    <pc:docChg chg="undo custSel modSld">
      <pc:chgData name="Mitchell McCallum" userId="16f5f93e866ec06c" providerId="LiveId" clId="{3DF2B1AF-8B5E-454E-B4FD-0A05A8DFCD42}" dt="2023-11-27T06:14:46.268" v="1925" actId="20577"/>
      <pc:docMkLst>
        <pc:docMk/>
      </pc:docMkLst>
      <pc:sldChg chg="addSp delSp modSp mod setBg addAnim delAnim modNotesTx">
        <pc:chgData name="Mitchell McCallum" userId="16f5f93e866ec06c" providerId="LiveId" clId="{3DF2B1AF-8B5E-454E-B4FD-0A05A8DFCD42}" dt="2023-11-23T04:13:58.463" v="1067" actId="20577"/>
        <pc:sldMkLst>
          <pc:docMk/>
          <pc:sldMk cId="1528204734" sldId="256"/>
        </pc:sldMkLst>
        <pc:spChg chg="mod">
          <ac:chgData name="Mitchell McCallum" userId="16f5f93e866ec06c" providerId="LiveId" clId="{3DF2B1AF-8B5E-454E-B4FD-0A05A8DFCD42}" dt="2023-11-23T04:08:32.518" v="727" actId="26606"/>
          <ac:spMkLst>
            <pc:docMk/>
            <pc:sldMk cId="1528204734" sldId="256"/>
            <ac:spMk id="2" creationId="{AB70E6A6-A40A-3793-B405-C174A02DC68E}"/>
          </ac:spMkLst>
        </pc:spChg>
        <pc:spChg chg="mod">
          <ac:chgData name="Mitchell McCallum" userId="16f5f93e866ec06c" providerId="LiveId" clId="{3DF2B1AF-8B5E-454E-B4FD-0A05A8DFCD42}" dt="2023-11-23T04:08:32.518" v="727" actId="26606"/>
          <ac:spMkLst>
            <pc:docMk/>
            <pc:sldMk cId="1528204734" sldId="256"/>
            <ac:spMk id="3" creationId="{98644ED1-617D-BF3B-A190-C00CBA4DB5D9}"/>
          </ac:spMkLst>
        </pc:spChg>
        <pc:spChg chg="add del">
          <ac:chgData name="Mitchell McCallum" userId="16f5f93e866ec06c" providerId="LiveId" clId="{3DF2B1AF-8B5E-454E-B4FD-0A05A8DFCD42}" dt="2023-11-23T04:05:21.098" v="716" actId="26606"/>
          <ac:spMkLst>
            <pc:docMk/>
            <pc:sldMk cId="1528204734" sldId="256"/>
            <ac:spMk id="9" creationId="{19D32F93-50AC-4C46-A5DB-291C60DDB7BD}"/>
          </ac:spMkLst>
        </pc:spChg>
        <pc:spChg chg="add del">
          <ac:chgData name="Mitchell McCallum" userId="16f5f93e866ec06c" providerId="LiveId" clId="{3DF2B1AF-8B5E-454E-B4FD-0A05A8DFCD42}" dt="2023-11-23T04:05:21.098" v="716" actId="26606"/>
          <ac:spMkLst>
            <pc:docMk/>
            <pc:sldMk cId="1528204734" sldId="256"/>
            <ac:spMk id="11" creationId="{827DC2C4-B485-428A-BF4A-472D2967F47F}"/>
          </ac:spMkLst>
        </pc:spChg>
        <pc:spChg chg="add del">
          <ac:chgData name="Mitchell McCallum" userId="16f5f93e866ec06c" providerId="LiveId" clId="{3DF2B1AF-8B5E-454E-B4FD-0A05A8DFCD42}" dt="2023-11-23T04:05:21.098" v="716" actId="26606"/>
          <ac:spMkLst>
            <pc:docMk/>
            <pc:sldMk cId="1528204734" sldId="256"/>
            <ac:spMk id="13" creationId="{EE04B5EB-F158-4507-90DD-BD23620C7CC9}"/>
          </ac:spMkLst>
        </pc:spChg>
        <pc:spChg chg="add del">
          <ac:chgData name="Mitchell McCallum" userId="16f5f93e866ec06c" providerId="LiveId" clId="{3DF2B1AF-8B5E-454E-B4FD-0A05A8DFCD42}" dt="2023-11-23T04:08:32.518" v="727" actId="26606"/>
          <ac:spMkLst>
            <pc:docMk/>
            <pc:sldMk cId="1528204734" sldId="256"/>
            <ac:spMk id="15" creationId="{665DBBEF-238B-476B-96AB-8AAC3224ECEA}"/>
          </ac:spMkLst>
        </pc:spChg>
        <pc:spChg chg="add del">
          <ac:chgData name="Mitchell McCallum" userId="16f5f93e866ec06c" providerId="LiveId" clId="{3DF2B1AF-8B5E-454E-B4FD-0A05A8DFCD42}" dt="2023-11-23T04:08:32.518" v="727" actId="26606"/>
          <ac:spMkLst>
            <pc:docMk/>
            <pc:sldMk cId="1528204734" sldId="256"/>
            <ac:spMk id="16" creationId="{3FCFB1DE-0B7E-48CC-BA90-B2AB0889F9D6}"/>
          </ac:spMkLst>
        </pc:spChg>
        <pc:spChg chg="add">
          <ac:chgData name="Mitchell McCallum" userId="16f5f93e866ec06c" providerId="LiveId" clId="{3DF2B1AF-8B5E-454E-B4FD-0A05A8DFCD42}" dt="2023-11-23T04:08:32.518" v="727" actId="26606"/>
          <ac:spMkLst>
            <pc:docMk/>
            <pc:sldMk cId="1528204734" sldId="256"/>
            <ac:spMk id="18" creationId="{9C867835-A917-4A2B-8424-3AFAF7436395}"/>
          </ac:spMkLst>
        </pc:spChg>
        <pc:spChg chg="add">
          <ac:chgData name="Mitchell McCallum" userId="16f5f93e866ec06c" providerId="LiveId" clId="{3DF2B1AF-8B5E-454E-B4FD-0A05A8DFCD42}" dt="2023-11-23T04:08:32.518" v="727" actId="26606"/>
          <ac:spMkLst>
            <pc:docMk/>
            <pc:sldMk cId="1528204734" sldId="256"/>
            <ac:spMk id="19" creationId="{EED8D03E-F375-4E67-B932-FF9B007BB420}"/>
          </ac:spMkLst>
        </pc:spChg>
        <pc:spChg chg="add del">
          <ac:chgData name="Mitchell McCallum" userId="16f5f93e866ec06c" providerId="LiveId" clId="{3DF2B1AF-8B5E-454E-B4FD-0A05A8DFCD42}" dt="2023-11-23T04:08:17.190" v="726" actId="26606"/>
          <ac:spMkLst>
            <pc:docMk/>
            <pc:sldMk cId="1528204734" sldId="256"/>
            <ac:spMk id="21" creationId="{9B7AD9F6-8CE7-4299-8FC6-328F4DCD3FF9}"/>
          </ac:spMkLst>
        </pc:spChg>
        <pc:spChg chg="add del">
          <ac:chgData name="Mitchell McCallum" userId="16f5f93e866ec06c" providerId="LiveId" clId="{3DF2B1AF-8B5E-454E-B4FD-0A05A8DFCD42}" dt="2023-11-23T04:08:17.190" v="726" actId="26606"/>
          <ac:spMkLst>
            <pc:docMk/>
            <pc:sldMk cId="1528204734" sldId="256"/>
            <ac:spMk id="23" creationId="{F49775AF-8896-43EE-92C6-83497D6DC56F}"/>
          </ac:spMkLst>
        </pc:spChg>
        <pc:picChg chg="add del mod">
          <ac:chgData name="Mitchell McCallum" userId="16f5f93e866ec06c" providerId="LiveId" clId="{3DF2B1AF-8B5E-454E-B4FD-0A05A8DFCD42}" dt="2023-11-23T04:07:50.683" v="718" actId="478"/>
          <ac:picMkLst>
            <pc:docMk/>
            <pc:sldMk cId="1528204734" sldId="256"/>
            <ac:picMk id="4" creationId="{A9D1BDB5-0D23-3320-C8EA-91E79AB78049}"/>
          </ac:picMkLst>
        </pc:picChg>
        <pc:picChg chg="add mod">
          <ac:chgData name="Mitchell McCallum" userId="16f5f93e866ec06c" providerId="LiveId" clId="{3DF2B1AF-8B5E-454E-B4FD-0A05A8DFCD42}" dt="2023-11-23T04:09:17.306" v="730" actId="1076"/>
          <ac:picMkLst>
            <pc:docMk/>
            <pc:sldMk cId="1528204734" sldId="256"/>
            <ac:picMk id="6" creationId="{37D39E45-05FA-C3C3-229E-52A8B7B314C2}"/>
          </ac:picMkLst>
        </pc:picChg>
      </pc:sldChg>
      <pc:sldChg chg="addSp delSp modSp mod setBg modNotesTx">
        <pc:chgData name="Mitchell McCallum" userId="16f5f93e866ec06c" providerId="LiveId" clId="{3DF2B1AF-8B5E-454E-B4FD-0A05A8DFCD42}" dt="2023-11-23T03:46:22.047" v="414" actId="26606"/>
        <pc:sldMkLst>
          <pc:docMk/>
          <pc:sldMk cId="312402986" sldId="257"/>
        </pc:sldMkLst>
        <pc:spChg chg="mod">
          <ac:chgData name="Mitchell McCallum" userId="16f5f93e866ec06c" providerId="LiveId" clId="{3DF2B1AF-8B5E-454E-B4FD-0A05A8DFCD42}" dt="2023-11-23T03:46:22.047" v="414" actId="26606"/>
          <ac:spMkLst>
            <pc:docMk/>
            <pc:sldMk cId="312402986" sldId="257"/>
            <ac:spMk id="2" creationId="{5B9C9A53-5CBC-0B2C-A917-354BAA722DC1}"/>
          </ac:spMkLst>
        </pc:spChg>
        <pc:spChg chg="del mod">
          <ac:chgData name="Mitchell McCallum" userId="16f5f93e866ec06c" providerId="LiveId" clId="{3DF2B1AF-8B5E-454E-B4FD-0A05A8DFCD42}" dt="2023-11-23T03:42:39.718" v="402" actId="26606"/>
          <ac:spMkLst>
            <pc:docMk/>
            <pc:sldMk cId="312402986" sldId="257"/>
            <ac:spMk id="3" creationId="{D2D819BD-83A0-8A43-410E-A000CD8CE0A7}"/>
          </ac:spMkLst>
        </pc:spChg>
        <pc:spChg chg="add">
          <ac:chgData name="Mitchell McCallum" userId="16f5f93e866ec06c" providerId="LiveId" clId="{3DF2B1AF-8B5E-454E-B4FD-0A05A8DFCD42}" dt="2023-11-23T03:46:22.047" v="414" actId="26606"/>
          <ac:spMkLst>
            <pc:docMk/>
            <pc:sldMk cId="312402986" sldId="257"/>
            <ac:spMk id="2055" creationId="{C0763A76-9F1C-4FC5-82B7-DD475DA461B2}"/>
          </ac:spMkLst>
        </pc:spChg>
        <pc:spChg chg="add">
          <ac:chgData name="Mitchell McCallum" userId="16f5f93e866ec06c" providerId="LiveId" clId="{3DF2B1AF-8B5E-454E-B4FD-0A05A8DFCD42}" dt="2023-11-23T03:46:22.047" v="414" actId="26606"/>
          <ac:spMkLst>
            <pc:docMk/>
            <pc:sldMk cId="312402986" sldId="257"/>
            <ac:spMk id="2057" creationId="{E81BF4F6-F2CF-4984-9D14-D6966D92F99F}"/>
          </ac:spMkLst>
        </pc:spChg>
        <pc:graphicFrameChg chg="add mod ord modGraphic">
          <ac:chgData name="Mitchell McCallum" userId="16f5f93e866ec06c" providerId="LiveId" clId="{3DF2B1AF-8B5E-454E-B4FD-0A05A8DFCD42}" dt="2023-11-23T03:46:22.047" v="414" actId="26606"/>
          <ac:graphicFrameMkLst>
            <pc:docMk/>
            <pc:sldMk cId="312402986" sldId="257"/>
            <ac:graphicFrameMk id="5" creationId="{4C257E4F-5BAC-0959-4A3D-7007971F3A26}"/>
          </ac:graphicFrameMkLst>
        </pc:graphicFrameChg>
        <pc:picChg chg="add mod">
          <ac:chgData name="Mitchell McCallum" userId="16f5f93e866ec06c" providerId="LiveId" clId="{3DF2B1AF-8B5E-454E-B4FD-0A05A8DFCD42}" dt="2023-11-23T03:46:22.047" v="414" actId="26606"/>
          <ac:picMkLst>
            <pc:docMk/>
            <pc:sldMk cId="312402986" sldId="257"/>
            <ac:picMk id="2050" creationId="{3B75F262-D0AF-89FC-3748-4FD54B3C0C1D}"/>
          </ac:picMkLst>
        </pc:picChg>
      </pc:sldChg>
      <pc:sldChg chg="addSp delSp modSp mod setBg modNotesTx">
        <pc:chgData name="Mitchell McCallum" userId="16f5f93e866ec06c" providerId="LiveId" clId="{3DF2B1AF-8B5E-454E-B4FD-0A05A8DFCD42}" dt="2023-11-27T06:10:34.873" v="1611" actId="1076"/>
        <pc:sldMkLst>
          <pc:docMk/>
          <pc:sldMk cId="2883486752" sldId="258"/>
        </pc:sldMkLst>
        <pc:spChg chg="mod">
          <ac:chgData name="Mitchell McCallum" userId="16f5f93e866ec06c" providerId="LiveId" clId="{3DF2B1AF-8B5E-454E-B4FD-0A05A8DFCD42}" dt="2023-11-23T03:50:54.257" v="638" actId="113"/>
          <ac:spMkLst>
            <pc:docMk/>
            <pc:sldMk cId="2883486752" sldId="258"/>
            <ac:spMk id="2" creationId="{3B219BCD-C7F0-21F4-4A2E-D96F60F47E27}"/>
          </ac:spMkLst>
        </pc:spChg>
        <pc:spChg chg="del mod ord">
          <ac:chgData name="Mitchell McCallum" userId="16f5f93e866ec06c" providerId="LiveId" clId="{3DF2B1AF-8B5E-454E-B4FD-0A05A8DFCD42}" dt="2023-11-27T06:07:49.711" v="1411" actId="478"/>
          <ac:spMkLst>
            <pc:docMk/>
            <pc:sldMk cId="2883486752" sldId="258"/>
            <ac:spMk id="3" creationId="{D12AC717-92BE-CA4C-0F86-D815E55FF7F5}"/>
          </ac:spMkLst>
        </pc:spChg>
        <pc:spChg chg="add mod">
          <ac:chgData name="Mitchell McCallum" userId="16f5f93e866ec06c" providerId="LiveId" clId="{3DF2B1AF-8B5E-454E-B4FD-0A05A8DFCD42}" dt="2023-11-27T06:08:11.414" v="1415" actId="255"/>
          <ac:spMkLst>
            <pc:docMk/>
            <pc:sldMk cId="2883486752" sldId="258"/>
            <ac:spMk id="4" creationId="{5ED89EC9-EE1F-5635-6D62-DB2DC7BC24D6}"/>
          </ac:spMkLst>
        </pc:spChg>
        <pc:spChg chg="add mod">
          <ac:chgData name="Mitchell McCallum" userId="16f5f93e866ec06c" providerId="LiveId" clId="{3DF2B1AF-8B5E-454E-B4FD-0A05A8DFCD42}" dt="2023-11-27T06:08:18.467" v="1417" actId="1076"/>
          <ac:spMkLst>
            <pc:docMk/>
            <pc:sldMk cId="2883486752" sldId="258"/>
            <ac:spMk id="6" creationId="{7151AD43-2C8B-5955-E722-A3164C2473D9}"/>
          </ac:spMkLst>
        </pc:spChg>
        <pc:spChg chg="add del mod">
          <ac:chgData name="Mitchell McCallum" userId="16f5f93e866ec06c" providerId="LiveId" clId="{3DF2B1AF-8B5E-454E-B4FD-0A05A8DFCD42}" dt="2023-11-27T06:08:01.795" v="1413" actId="478"/>
          <ac:spMkLst>
            <pc:docMk/>
            <pc:sldMk cId="2883486752" sldId="258"/>
            <ac:spMk id="10" creationId="{8DE3837F-2CFA-FD1F-F0B0-954669A9F8F5}"/>
          </ac:spMkLst>
        </pc:spChg>
        <pc:spChg chg="add mod">
          <ac:chgData name="Mitchell McCallum" userId="16f5f93e866ec06c" providerId="LiveId" clId="{3DF2B1AF-8B5E-454E-B4FD-0A05A8DFCD42}" dt="2023-11-27T06:10:34.873" v="1611" actId="1076"/>
          <ac:spMkLst>
            <pc:docMk/>
            <pc:sldMk cId="2883486752" sldId="258"/>
            <ac:spMk id="11" creationId="{FCA96D8E-75A4-B2F5-D95E-9D6A318B1DE2}"/>
          </ac:spMkLst>
        </pc:spChg>
        <pc:spChg chg="add del">
          <ac:chgData name="Mitchell McCallum" userId="16f5f93e866ec06c" providerId="LiveId" clId="{3DF2B1AF-8B5E-454E-B4FD-0A05A8DFCD42}" dt="2023-11-23T03:49:53.948" v="626" actId="26606"/>
          <ac:spMkLst>
            <pc:docMk/>
            <pc:sldMk cId="2883486752" sldId="258"/>
            <ac:spMk id="14" creationId="{5BA49487-3FDB-4FB7-9D50-2B4F9454DA91}"/>
          </ac:spMkLst>
        </pc:spChg>
        <pc:spChg chg="add del">
          <ac:chgData name="Mitchell McCallum" userId="16f5f93e866ec06c" providerId="LiveId" clId="{3DF2B1AF-8B5E-454E-B4FD-0A05A8DFCD42}" dt="2023-11-23T03:49:53.948" v="626" actId="26606"/>
          <ac:spMkLst>
            <pc:docMk/>
            <pc:sldMk cId="2883486752" sldId="258"/>
            <ac:spMk id="16" creationId="{1C938212-FA12-4FF1-87C8-ACDE99D06F69}"/>
          </ac:spMkLst>
        </pc:spChg>
        <pc:spChg chg="add del">
          <ac:chgData name="Mitchell McCallum" userId="16f5f93e866ec06c" providerId="LiveId" clId="{3DF2B1AF-8B5E-454E-B4FD-0A05A8DFCD42}" dt="2023-11-23T03:49:53.948" v="626" actId="26606"/>
          <ac:spMkLst>
            <pc:docMk/>
            <pc:sldMk cId="2883486752" sldId="258"/>
            <ac:spMk id="18" creationId="{369F152D-E540-4B48-BA11-2ADF043C6111}"/>
          </ac:spMkLst>
        </pc:spChg>
        <pc:spChg chg="add del">
          <ac:chgData name="Mitchell McCallum" userId="16f5f93e866ec06c" providerId="LiveId" clId="{3DF2B1AF-8B5E-454E-B4FD-0A05A8DFCD42}" dt="2023-11-23T03:49:53.948" v="626" actId="26606"/>
          <ac:spMkLst>
            <pc:docMk/>
            <pc:sldMk cId="2883486752" sldId="258"/>
            <ac:spMk id="20" creationId="{0C059F7E-04C4-4C46-9B3E-E5CE267E347D}"/>
          </ac:spMkLst>
        </pc:spChg>
        <pc:spChg chg="add del">
          <ac:chgData name="Mitchell McCallum" userId="16f5f93e866ec06c" providerId="LiveId" clId="{3DF2B1AF-8B5E-454E-B4FD-0A05A8DFCD42}" dt="2023-11-23T03:51:45.990" v="643" actId="26606"/>
          <ac:spMkLst>
            <pc:docMk/>
            <pc:sldMk cId="2883486752" sldId="258"/>
            <ac:spMk id="25" creationId="{56604AF4-AEF7-4020-93AD-C74808D17E3E}"/>
          </ac:spMkLst>
        </pc:spChg>
        <pc:spChg chg="add del">
          <ac:chgData name="Mitchell McCallum" userId="16f5f93e866ec06c" providerId="LiveId" clId="{3DF2B1AF-8B5E-454E-B4FD-0A05A8DFCD42}" dt="2023-11-23T03:51:45.990" v="643" actId="26606"/>
          <ac:spMkLst>
            <pc:docMk/>
            <pc:sldMk cId="2883486752" sldId="258"/>
            <ac:spMk id="27" creationId="{EDB65AB2-AC18-4139-B8BE-52452A256449}"/>
          </ac:spMkLst>
        </pc:spChg>
        <pc:spChg chg="add del">
          <ac:chgData name="Mitchell McCallum" userId="16f5f93e866ec06c" providerId="LiveId" clId="{3DF2B1AF-8B5E-454E-B4FD-0A05A8DFCD42}" dt="2023-11-23T03:51:45.990" v="643" actId="26606"/>
          <ac:spMkLst>
            <pc:docMk/>
            <pc:sldMk cId="2883486752" sldId="258"/>
            <ac:spMk id="29" creationId="{B89A5304-EF26-47F3-9CB7-ED121FC744E7}"/>
          </ac:spMkLst>
        </pc:spChg>
        <pc:spChg chg="add">
          <ac:chgData name="Mitchell McCallum" userId="16f5f93e866ec06c" providerId="LiveId" clId="{3DF2B1AF-8B5E-454E-B4FD-0A05A8DFCD42}" dt="2023-11-23T03:51:45.990" v="643" actId="26606"/>
          <ac:spMkLst>
            <pc:docMk/>
            <pc:sldMk cId="2883486752" sldId="258"/>
            <ac:spMk id="34" creationId="{56604AF4-AEF7-4020-93AD-C74808D17E3E}"/>
          </ac:spMkLst>
        </pc:spChg>
        <pc:spChg chg="add">
          <ac:chgData name="Mitchell McCallum" userId="16f5f93e866ec06c" providerId="LiveId" clId="{3DF2B1AF-8B5E-454E-B4FD-0A05A8DFCD42}" dt="2023-11-23T03:51:45.990" v="643" actId="26606"/>
          <ac:spMkLst>
            <pc:docMk/>
            <pc:sldMk cId="2883486752" sldId="258"/>
            <ac:spMk id="36" creationId="{EDB65AB2-AC18-4139-B8BE-52452A256449}"/>
          </ac:spMkLst>
        </pc:spChg>
        <pc:spChg chg="add">
          <ac:chgData name="Mitchell McCallum" userId="16f5f93e866ec06c" providerId="LiveId" clId="{3DF2B1AF-8B5E-454E-B4FD-0A05A8DFCD42}" dt="2023-11-23T03:51:45.990" v="643" actId="26606"/>
          <ac:spMkLst>
            <pc:docMk/>
            <pc:sldMk cId="2883486752" sldId="258"/>
            <ac:spMk id="38" creationId="{B89A5304-EF26-47F3-9CB7-ED121FC744E7}"/>
          </ac:spMkLst>
        </pc:spChg>
        <pc:picChg chg="add mod ord">
          <ac:chgData name="Mitchell McCallum" userId="16f5f93e866ec06c" providerId="LiveId" clId="{3DF2B1AF-8B5E-454E-B4FD-0A05A8DFCD42}" dt="2023-11-23T03:52:50.359" v="655" actId="14100"/>
          <ac:picMkLst>
            <pc:docMk/>
            <pc:sldMk cId="2883486752" sldId="258"/>
            <ac:picMk id="5" creationId="{CE55176E-54F8-CCBE-A76C-F3D277A514E5}"/>
          </ac:picMkLst>
        </pc:picChg>
        <pc:picChg chg="add mod">
          <ac:chgData name="Mitchell McCallum" userId="16f5f93e866ec06c" providerId="LiveId" clId="{3DF2B1AF-8B5E-454E-B4FD-0A05A8DFCD42}" dt="2023-11-23T03:52:58.054" v="657" actId="14100"/>
          <ac:picMkLst>
            <pc:docMk/>
            <pc:sldMk cId="2883486752" sldId="258"/>
            <ac:picMk id="7" creationId="{AADECDDB-E619-F689-7D67-C22A68C9E65B}"/>
          </ac:picMkLst>
        </pc:picChg>
        <pc:picChg chg="add mod">
          <ac:chgData name="Mitchell McCallum" userId="16f5f93e866ec06c" providerId="LiveId" clId="{3DF2B1AF-8B5E-454E-B4FD-0A05A8DFCD42}" dt="2023-11-23T03:52:45.860" v="654" actId="14100"/>
          <ac:picMkLst>
            <pc:docMk/>
            <pc:sldMk cId="2883486752" sldId="258"/>
            <ac:picMk id="9" creationId="{AC9C7740-6421-AB59-BFA7-5F6ECBB99CD9}"/>
          </ac:picMkLst>
        </pc:picChg>
      </pc:sldChg>
      <pc:sldChg chg="addSp delSp modSp mod setBg modNotesTx">
        <pc:chgData name="Mitchell McCallum" userId="16f5f93e866ec06c" providerId="LiveId" clId="{3DF2B1AF-8B5E-454E-B4FD-0A05A8DFCD42}" dt="2023-11-23T04:19:21.319" v="1246" actId="1076"/>
        <pc:sldMkLst>
          <pc:docMk/>
          <pc:sldMk cId="1058649215" sldId="259"/>
        </pc:sldMkLst>
        <pc:spChg chg="mod">
          <ac:chgData name="Mitchell McCallum" userId="16f5f93e866ec06c" providerId="LiveId" clId="{3DF2B1AF-8B5E-454E-B4FD-0A05A8DFCD42}" dt="2023-11-23T04:18:54.498" v="1242" actId="26606"/>
          <ac:spMkLst>
            <pc:docMk/>
            <pc:sldMk cId="1058649215" sldId="259"/>
            <ac:spMk id="2" creationId="{DD21E7CC-1D9B-7A12-3CBD-B7A74816305E}"/>
          </ac:spMkLst>
        </pc:spChg>
        <pc:spChg chg="mod">
          <ac:chgData name="Mitchell McCallum" userId="16f5f93e866ec06c" providerId="LiveId" clId="{3DF2B1AF-8B5E-454E-B4FD-0A05A8DFCD42}" dt="2023-11-23T04:19:21.319" v="1246" actId="1076"/>
          <ac:spMkLst>
            <pc:docMk/>
            <pc:sldMk cId="1058649215" sldId="259"/>
            <ac:spMk id="3" creationId="{0E437584-A0AB-AA8A-1989-57049069D8E1}"/>
          </ac:spMkLst>
        </pc:spChg>
        <pc:spChg chg="add del">
          <ac:chgData name="Mitchell McCallum" userId="16f5f93e866ec06c" providerId="LiveId" clId="{3DF2B1AF-8B5E-454E-B4FD-0A05A8DFCD42}" dt="2023-11-23T04:18:54.498" v="1242" actId="26606"/>
          <ac:spMkLst>
            <pc:docMk/>
            <pc:sldMk cId="1058649215" sldId="259"/>
            <ac:spMk id="3079" creationId="{9F7D5CDA-D291-4307-BF55-1381FED29634}"/>
          </ac:spMkLst>
        </pc:spChg>
        <pc:spChg chg="add del">
          <ac:chgData name="Mitchell McCallum" userId="16f5f93e866ec06c" providerId="LiveId" clId="{3DF2B1AF-8B5E-454E-B4FD-0A05A8DFCD42}" dt="2023-11-23T04:18:54.498" v="1242" actId="26606"/>
          <ac:spMkLst>
            <pc:docMk/>
            <pc:sldMk cId="1058649215" sldId="259"/>
            <ac:spMk id="3081" creationId="{59B296B9-C5A5-4E4F-9B60-C907B5F1466C}"/>
          </ac:spMkLst>
        </pc:spChg>
        <pc:spChg chg="add del">
          <ac:chgData name="Mitchell McCallum" userId="16f5f93e866ec06c" providerId="LiveId" clId="{3DF2B1AF-8B5E-454E-B4FD-0A05A8DFCD42}" dt="2023-11-23T04:18:54.498" v="1242" actId="26606"/>
          <ac:spMkLst>
            <pc:docMk/>
            <pc:sldMk cId="1058649215" sldId="259"/>
            <ac:spMk id="3083" creationId="{D0300FD3-5AF1-6305-15FA-9078072672E2}"/>
          </ac:spMkLst>
        </pc:spChg>
        <pc:spChg chg="add">
          <ac:chgData name="Mitchell McCallum" userId="16f5f93e866ec06c" providerId="LiveId" clId="{3DF2B1AF-8B5E-454E-B4FD-0A05A8DFCD42}" dt="2023-11-23T04:18:54.498" v="1242" actId="26606"/>
          <ac:spMkLst>
            <pc:docMk/>
            <pc:sldMk cId="1058649215" sldId="259"/>
            <ac:spMk id="3088" creationId="{B1595A09-E336-4D1B-9B3A-06A2287A54E2}"/>
          </ac:spMkLst>
        </pc:spChg>
        <pc:spChg chg="add">
          <ac:chgData name="Mitchell McCallum" userId="16f5f93e866ec06c" providerId="LiveId" clId="{3DF2B1AF-8B5E-454E-B4FD-0A05A8DFCD42}" dt="2023-11-23T04:18:54.498" v="1242" actId="26606"/>
          <ac:spMkLst>
            <pc:docMk/>
            <pc:sldMk cId="1058649215" sldId="259"/>
            <ac:spMk id="3090" creationId="{3540989C-C7B8-473B-BF87-6F2DA6A90006}"/>
          </ac:spMkLst>
        </pc:spChg>
        <pc:picChg chg="add mod ord">
          <ac:chgData name="Mitchell McCallum" userId="16f5f93e866ec06c" providerId="LiveId" clId="{3DF2B1AF-8B5E-454E-B4FD-0A05A8DFCD42}" dt="2023-11-23T04:19:07.877" v="1245" actId="1076"/>
          <ac:picMkLst>
            <pc:docMk/>
            <pc:sldMk cId="1058649215" sldId="259"/>
            <ac:picMk id="3074" creationId="{1338808B-8429-4067-077B-C33685E0DC6E}"/>
          </ac:picMkLst>
        </pc:picChg>
      </pc:sldChg>
      <pc:sldChg chg="addSp delSp modSp mod setBg modNotesTx">
        <pc:chgData name="Mitchell McCallum" userId="16f5f93e866ec06c" providerId="LiveId" clId="{3DF2B1AF-8B5E-454E-B4FD-0A05A8DFCD42}" dt="2023-11-27T06:14:16.997" v="1912" actId="20577"/>
        <pc:sldMkLst>
          <pc:docMk/>
          <pc:sldMk cId="1424456292" sldId="260"/>
        </pc:sldMkLst>
        <pc:spChg chg="mod">
          <ac:chgData name="Mitchell McCallum" userId="16f5f93e866ec06c" providerId="LiveId" clId="{3DF2B1AF-8B5E-454E-B4FD-0A05A8DFCD42}" dt="2023-11-23T03:46:37.871" v="415" actId="26606"/>
          <ac:spMkLst>
            <pc:docMk/>
            <pc:sldMk cId="1424456292" sldId="260"/>
            <ac:spMk id="2" creationId="{141A0CEB-C6B0-285A-46FB-AB79A20F6026}"/>
          </ac:spMkLst>
        </pc:spChg>
        <pc:spChg chg="add del mod">
          <ac:chgData name="Mitchell McCallum" userId="16f5f93e866ec06c" providerId="LiveId" clId="{3DF2B1AF-8B5E-454E-B4FD-0A05A8DFCD42}" dt="2023-11-23T03:43:30.480" v="408" actId="26606"/>
          <ac:spMkLst>
            <pc:docMk/>
            <pc:sldMk cId="1424456292" sldId="260"/>
            <ac:spMk id="3" creationId="{C9D6CDD6-92FC-E693-1D26-41D16F2FF758}"/>
          </ac:spMkLst>
        </pc:spChg>
        <pc:spChg chg="add">
          <ac:chgData name="Mitchell McCallum" userId="16f5f93e866ec06c" providerId="LiveId" clId="{3DF2B1AF-8B5E-454E-B4FD-0A05A8DFCD42}" dt="2023-11-23T03:46:37.871" v="415" actId="26606"/>
          <ac:spMkLst>
            <pc:docMk/>
            <pc:sldMk cId="1424456292" sldId="260"/>
            <ac:spMk id="12" creationId="{738F59A4-4431-460D-8E49-6E65C189A566}"/>
          </ac:spMkLst>
        </pc:spChg>
        <pc:grpChg chg="add">
          <ac:chgData name="Mitchell McCallum" userId="16f5f93e866ec06c" providerId="LiveId" clId="{3DF2B1AF-8B5E-454E-B4FD-0A05A8DFCD42}" dt="2023-11-23T03:46:37.871" v="415" actId="26606"/>
          <ac:grpSpMkLst>
            <pc:docMk/>
            <pc:sldMk cId="1424456292" sldId="260"/>
            <ac:grpSpMk id="14" creationId="{8A919B9C-5C01-47E4-B2F2-45F589208ABF}"/>
          </ac:grpSpMkLst>
        </pc:grpChg>
        <pc:graphicFrameChg chg="add del">
          <ac:chgData name="Mitchell McCallum" userId="16f5f93e866ec06c" providerId="LiveId" clId="{3DF2B1AF-8B5E-454E-B4FD-0A05A8DFCD42}" dt="2023-11-23T03:43:30.461" v="407" actId="26606"/>
          <ac:graphicFrameMkLst>
            <pc:docMk/>
            <pc:sldMk cId="1424456292" sldId="260"/>
            <ac:graphicFrameMk id="5" creationId="{DD41B93F-0EDE-B7E1-1E8F-E197B0653BF1}"/>
          </ac:graphicFrameMkLst>
        </pc:graphicFrameChg>
        <pc:graphicFrameChg chg="add mod modGraphic">
          <ac:chgData name="Mitchell McCallum" userId="16f5f93e866ec06c" providerId="LiveId" clId="{3DF2B1AF-8B5E-454E-B4FD-0A05A8DFCD42}" dt="2023-11-27T06:14:16.997" v="1912" actId="20577"/>
          <ac:graphicFrameMkLst>
            <pc:docMk/>
            <pc:sldMk cId="1424456292" sldId="260"/>
            <ac:graphicFrameMk id="7" creationId="{2E75A22D-95EC-8180-EBCE-E98A04EA5DF3}"/>
          </ac:graphicFrameMkLst>
        </pc:graphicFrameChg>
      </pc:sldChg>
      <pc:sldChg chg="addSp delSp modSp mod setBg modNotesTx">
        <pc:chgData name="Mitchell McCallum" userId="16f5f93e866ec06c" providerId="LiveId" clId="{3DF2B1AF-8B5E-454E-B4FD-0A05A8DFCD42}" dt="2023-11-27T06:14:46.268" v="1925" actId="20577"/>
        <pc:sldMkLst>
          <pc:docMk/>
          <pc:sldMk cId="4139636886" sldId="261"/>
        </pc:sldMkLst>
        <pc:spChg chg="mod">
          <ac:chgData name="Mitchell McCallum" userId="16f5f93e866ec06c" providerId="LiveId" clId="{3DF2B1AF-8B5E-454E-B4FD-0A05A8DFCD42}" dt="2023-11-23T03:45:32.591" v="412" actId="26606"/>
          <ac:spMkLst>
            <pc:docMk/>
            <pc:sldMk cId="4139636886" sldId="261"/>
            <ac:spMk id="2" creationId="{41F43492-9D30-1137-1BF0-629FEB590193}"/>
          </ac:spMkLst>
        </pc:spChg>
        <pc:spChg chg="del mod">
          <ac:chgData name="Mitchell McCallum" userId="16f5f93e866ec06c" providerId="LiveId" clId="{3DF2B1AF-8B5E-454E-B4FD-0A05A8DFCD42}" dt="2023-11-23T03:43:55.793" v="409" actId="26606"/>
          <ac:spMkLst>
            <pc:docMk/>
            <pc:sldMk cId="4139636886" sldId="261"/>
            <ac:spMk id="3" creationId="{DEA7892B-AEE2-76F5-5DD4-AF52B0E2DF2A}"/>
          </ac:spMkLst>
        </pc:spChg>
        <pc:grpChg chg="add">
          <ac:chgData name="Mitchell McCallum" userId="16f5f93e866ec06c" providerId="LiveId" clId="{3DF2B1AF-8B5E-454E-B4FD-0A05A8DFCD42}" dt="2023-11-23T03:45:32.591" v="412" actId="26606"/>
          <ac:grpSpMkLst>
            <pc:docMk/>
            <pc:sldMk cId="4139636886" sldId="261"/>
            <ac:grpSpMk id="1031" creationId="{A5AFD70F-20E3-55D2-E154-7D4FACFBB016}"/>
          </ac:grpSpMkLst>
        </pc:grpChg>
        <pc:graphicFrameChg chg="add mod ord modGraphic">
          <ac:chgData name="Mitchell McCallum" userId="16f5f93e866ec06c" providerId="LiveId" clId="{3DF2B1AF-8B5E-454E-B4FD-0A05A8DFCD42}" dt="2023-11-27T06:14:46.268" v="1925" actId="20577"/>
          <ac:graphicFrameMkLst>
            <pc:docMk/>
            <pc:sldMk cId="4139636886" sldId="261"/>
            <ac:graphicFrameMk id="5" creationId="{29E41FDA-BD1D-2189-9384-69D8B0440183}"/>
          </ac:graphicFrameMkLst>
        </pc:graphicFrameChg>
        <pc:picChg chg="add mod">
          <ac:chgData name="Mitchell McCallum" userId="16f5f93e866ec06c" providerId="LiveId" clId="{3DF2B1AF-8B5E-454E-B4FD-0A05A8DFCD42}" dt="2023-11-23T03:45:32.591" v="412" actId="26606"/>
          <ac:picMkLst>
            <pc:docMk/>
            <pc:sldMk cId="4139636886" sldId="261"/>
            <ac:picMk id="1026" creationId="{95443AAB-6D39-97BB-DC08-764DC2C2E59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8B85E-735B-40B2-AF55-FC52215EC933}"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B649A567-9297-411D-995E-7D4C7BA7AD23}">
      <dgm:prSet/>
      <dgm:spPr/>
      <dgm:t>
        <a:bodyPr/>
        <a:lstStyle/>
        <a:p>
          <a:pPr>
            <a:lnSpc>
              <a:spcPct val="100000"/>
            </a:lnSpc>
          </a:pPr>
          <a:r>
            <a:rPr lang="en-US" b="1"/>
            <a:t>Introduction to the Telecom Industry</a:t>
          </a:r>
          <a:endParaRPr lang="en-US"/>
        </a:p>
      </dgm:t>
    </dgm:pt>
    <dgm:pt modelId="{EEAD208B-7D5A-4907-BB3C-78D718AFF175}" type="parTrans" cxnId="{5B2290F3-F5E2-4E18-A992-D2B125C82547}">
      <dgm:prSet/>
      <dgm:spPr/>
      <dgm:t>
        <a:bodyPr/>
        <a:lstStyle/>
        <a:p>
          <a:endParaRPr lang="en-US"/>
        </a:p>
      </dgm:t>
    </dgm:pt>
    <dgm:pt modelId="{53CADE41-7E96-44B4-8B10-AE5A5C74033D}" type="sibTrans" cxnId="{5B2290F3-F5E2-4E18-A992-D2B125C82547}">
      <dgm:prSet/>
      <dgm:spPr/>
      <dgm:t>
        <a:bodyPr/>
        <a:lstStyle/>
        <a:p>
          <a:endParaRPr lang="en-US"/>
        </a:p>
      </dgm:t>
    </dgm:pt>
    <dgm:pt modelId="{E207860B-C90B-4CAB-8CC9-B274869AECB4}">
      <dgm:prSet/>
      <dgm:spPr/>
      <dgm:t>
        <a:bodyPr/>
        <a:lstStyle/>
        <a:p>
          <a:pPr>
            <a:lnSpc>
              <a:spcPct val="100000"/>
            </a:lnSpc>
          </a:pPr>
          <a:r>
            <a:rPr lang="en-US"/>
            <a:t>A competitive industry.</a:t>
          </a:r>
        </a:p>
      </dgm:t>
    </dgm:pt>
    <dgm:pt modelId="{4E92D98D-D798-4598-81AC-1BE41B569BAF}" type="parTrans" cxnId="{63CE6B76-75CF-4EA8-B08B-FF834DE534E0}">
      <dgm:prSet/>
      <dgm:spPr/>
      <dgm:t>
        <a:bodyPr/>
        <a:lstStyle/>
        <a:p>
          <a:endParaRPr lang="en-US"/>
        </a:p>
      </dgm:t>
    </dgm:pt>
    <dgm:pt modelId="{55BB3369-96DE-440B-B16A-A998D9F1C1D9}" type="sibTrans" cxnId="{63CE6B76-75CF-4EA8-B08B-FF834DE534E0}">
      <dgm:prSet/>
      <dgm:spPr/>
      <dgm:t>
        <a:bodyPr/>
        <a:lstStyle/>
        <a:p>
          <a:endParaRPr lang="en-US"/>
        </a:p>
      </dgm:t>
    </dgm:pt>
    <dgm:pt modelId="{A9F71CCE-B239-4E27-AD9D-F51A03F2341A}">
      <dgm:prSet/>
      <dgm:spPr/>
      <dgm:t>
        <a:bodyPr/>
        <a:lstStyle/>
        <a:p>
          <a:pPr>
            <a:lnSpc>
              <a:spcPct val="100000"/>
            </a:lnSpc>
          </a:pPr>
          <a:r>
            <a:rPr lang="en-US"/>
            <a:t>Customer retention is key!</a:t>
          </a:r>
        </a:p>
      </dgm:t>
    </dgm:pt>
    <dgm:pt modelId="{24706F5A-0750-46BD-8F72-C31077424A54}" type="parTrans" cxnId="{1D606A4E-7702-4D64-A1B6-38B707F9E230}">
      <dgm:prSet/>
      <dgm:spPr/>
      <dgm:t>
        <a:bodyPr/>
        <a:lstStyle/>
        <a:p>
          <a:endParaRPr lang="en-US"/>
        </a:p>
      </dgm:t>
    </dgm:pt>
    <dgm:pt modelId="{0C230CB4-321C-4D38-9C88-0DB21A830B19}" type="sibTrans" cxnId="{1D606A4E-7702-4D64-A1B6-38B707F9E230}">
      <dgm:prSet/>
      <dgm:spPr/>
      <dgm:t>
        <a:bodyPr/>
        <a:lstStyle/>
        <a:p>
          <a:endParaRPr lang="en-US"/>
        </a:p>
      </dgm:t>
    </dgm:pt>
    <dgm:pt modelId="{05179465-EC62-4125-85C8-F960BF5655BE}">
      <dgm:prSet/>
      <dgm:spPr/>
      <dgm:t>
        <a:bodyPr/>
        <a:lstStyle/>
        <a:p>
          <a:pPr>
            <a:lnSpc>
              <a:spcPct val="100000"/>
            </a:lnSpc>
          </a:pPr>
          <a:r>
            <a:rPr lang="en-CA" b="1"/>
            <a:t>Problem Statement</a:t>
          </a:r>
          <a:endParaRPr lang="en-US"/>
        </a:p>
      </dgm:t>
    </dgm:pt>
    <dgm:pt modelId="{9865002A-5392-47A7-8E5A-E9E466D1FC07}" type="parTrans" cxnId="{ADDBA9EA-E5EB-4728-9134-3588484EDB86}">
      <dgm:prSet/>
      <dgm:spPr/>
      <dgm:t>
        <a:bodyPr/>
        <a:lstStyle/>
        <a:p>
          <a:endParaRPr lang="en-US"/>
        </a:p>
      </dgm:t>
    </dgm:pt>
    <dgm:pt modelId="{E8CE4975-50D4-42E4-AD59-7BB3BAABEF6E}" type="sibTrans" cxnId="{ADDBA9EA-E5EB-4728-9134-3588484EDB86}">
      <dgm:prSet/>
      <dgm:spPr/>
      <dgm:t>
        <a:bodyPr/>
        <a:lstStyle/>
        <a:p>
          <a:endParaRPr lang="en-US"/>
        </a:p>
      </dgm:t>
    </dgm:pt>
    <dgm:pt modelId="{D351B5F4-F09F-47B8-93AB-253785C33AF1}">
      <dgm:prSet/>
      <dgm:spPr/>
      <dgm:t>
        <a:bodyPr/>
        <a:lstStyle/>
        <a:p>
          <a:pPr>
            <a:lnSpc>
              <a:spcPct val="100000"/>
            </a:lnSpc>
          </a:pPr>
          <a:r>
            <a:rPr lang="en-US"/>
            <a:t>Customer churn costs money!</a:t>
          </a:r>
        </a:p>
      </dgm:t>
    </dgm:pt>
    <dgm:pt modelId="{21BC91B2-592F-472A-B073-707D383BA265}" type="parTrans" cxnId="{EE38663C-32C6-4483-96CC-4F0D1BD4B725}">
      <dgm:prSet/>
      <dgm:spPr/>
      <dgm:t>
        <a:bodyPr/>
        <a:lstStyle/>
        <a:p>
          <a:endParaRPr lang="en-US"/>
        </a:p>
      </dgm:t>
    </dgm:pt>
    <dgm:pt modelId="{6F15670E-A621-4A53-94EE-A78B77B0B824}" type="sibTrans" cxnId="{EE38663C-32C6-4483-96CC-4F0D1BD4B725}">
      <dgm:prSet/>
      <dgm:spPr/>
      <dgm:t>
        <a:bodyPr/>
        <a:lstStyle/>
        <a:p>
          <a:endParaRPr lang="en-US"/>
        </a:p>
      </dgm:t>
    </dgm:pt>
    <dgm:pt modelId="{46DA42D3-3F38-4139-B2BB-83236FA9A9C6}">
      <dgm:prSet/>
      <dgm:spPr/>
      <dgm:t>
        <a:bodyPr/>
        <a:lstStyle/>
        <a:p>
          <a:pPr>
            <a:lnSpc>
              <a:spcPct val="100000"/>
            </a:lnSpc>
          </a:pPr>
          <a:r>
            <a:rPr lang="en-CA" b="1"/>
            <a:t>Opportunity</a:t>
          </a:r>
          <a:endParaRPr lang="en-US"/>
        </a:p>
      </dgm:t>
    </dgm:pt>
    <dgm:pt modelId="{26C8AE02-75ED-485C-A01B-184E54F1194D}" type="parTrans" cxnId="{B23A9841-1BBE-45AE-892B-515886778218}">
      <dgm:prSet/>
      <dgm:spPr/>
      <dgm:t>
        <a:bodyPr/>
        <a:lstStyle/>
        <a:p>
          <a:endParaRPr lang="en-US"/>
        </a:p>
      </dgm:t>
    </dgm:pt>
    <dgm:pt modelId="{275BBB57-86CF-41D1-8866-C1F9915FB259}" type="sibTrans" cxnId="{B23A9841-1BBE-45AE-892B-515886778218}">
      <dgm:prSet/>
      <dgm:spPr/>
      <dgm:t>
        <a:bodyPr/>
        <a:lstStyle/>
        <a:p>
          <a:endParaRPr lang="en-US"/>
        </a:p>
      </dgm:t>
    </dgm:pt>
    <dgm:pt modelId="{AA5CCFFA-448A-43FF-BCEC-9566C7867455}">
      <dgm:prSet/>
      <dgm:spPr/>
      <dgm:t>
        <a:bodyPr/>
        <a:lstStyle/>
        <a:p>
          <a:pPr>
            <a:lnSpc>
              <a:spcPct val="100000"/>
            </a:lnSpc>
          </a:pPr>
          <a:r>
            <a:rPr lang="en-US"/>
            <a:t>Data to predict and reduce churn.</a:t>
          </a:r>
        </a:p>
      </dgm:t>
    </dgm:pt>
    <dgm:pt modelId="{72F35983-6412-4C33-8FFB-112B282529E3}" type="parTrans" cxnId="{189FA987-D2E8-40AE-9769-706CC22B79A3}">
      <dgm:prSet/>
      <dgm:spPr/>
      <dgm:t>
        <a:bodyPr/>
        <a:lstStyle/>
        <a:p>
          <a:endParaRPr lang="en-US"/>
        </a:p>
      </dgm:t>
    </dgm:pt>
    <dgm:pt modelId="{8D854ACF-C141-4A67-9488-77FB44D1F89A}" type="sibTrans" cxnId="{189FA987-D2E8-40AE-9769-706CC22B79A3}">
      <dgm:prSet/>
      <dgm:spPr/>
      <dgm:t>
        <a:bodyPr/>
        <a:lstStyle/>
        <a:p>
          <a:endParaRPr lang="en-US"/>
        </a:p>
      </dgm:t>
    </dgm:pt>
    <dgm:pt modelId="{D9A0B043-8478-4694-A616-8E37FACB55EF}">
      <dgm:prSet/>
      <dgm:spPr/>
      <dgm:t>
        <a:bodyPr/>
        <a:lstStyle/>
        <a:p>
          <a:pPr>
            <a:lnSpc>
              <a:spcPct val="100000"/>
            </a:lnSpc>
          </a:pPr>
          <a:r>
            <a:rPr lang="en-US"/>
            <a:t>Improve brand image.</a:t>
          </a:r>
        </a:p>
      </dgm:t>
    </dgm:pt>
    <dgm:pt modelId="{DC9F895E-4D49-443E-8C86-6E49C0B0E548}" type="parTrans" cxnId="{16C049CB-5884-4B70-B442-CE6949E15495}">
      <dgm:prSet/>
      <dgm:spPr/>
      <dgm:t>
        <a:bodyPr/>
        <a:lstStyle/>
        <a:p>
          <a:endParaRPr lang="en-US"/>
        </a:p>
      </dgm:t>
    </dgm:pt>
    <dgm:pt modelId="{C7E32627-15B2-4817-8121-9BE580D0A41C}" type="sibTrans" cxnId="{16C049CB-5884-4B70-B442-CE6949E15495}">
      <dgm:prSet/>
      <dgm:spPr/>
      <dgm:t>
        <a:bodyPr/>
        <a:lstStyle/>
        <a:p>
          <a:endParaRPr lang="en-US"/>
        </a:p>
      </dgm:t>
    </dgm:pt>
    <dgm:pt modelId="{05FB0B2A-EFBF-43B8-BD10-05C808E02417}" type="pres">
      <dgm:prSet presAssocID="{43D8B85E-735B-40B2-AF55-FC52215EC933}" presName="root" presStyleCnt="0">
        <dgm:presLayoutVars>
          <dgm:dir/>
          <dgm:resizeHandles val="exact"/>
        </dgm:presLayoutVars>
      </dgm:prSet>
      <dgm:spPr/>
    </dgm:pt>
    <dgm:pt modelId="{D24A6E41-B946-42BF-B25C-5FC5F2665384}" type="pres">
      <dgm:prSet presAssocID="{B649A567-9297-411D-995E-7D4C7BA7AD23}" presName="compNode" presStyleCnt="0"/>
      <dgm:spPr/>
    </dgm:pt>
    <dgm:pt modelId="{2DAD459A-D8F4-4329-AE58-0ACAE6C8F00B}" type="pres">
      <dgm:prSet presAssocID="{B649A567-9297-411D-995E-7D4C7BA7AD23}" presName="bgRect" presStyleLbl="bgShp" presStyleIdx="0" presStyleCnt="3"/>
      <dgm:spPr/>
    </dgm:pt>
    <dgm:pt modelId="{2669C7F0-4ADC-46F0-A653-DF2544EDDA68}" type="pres">
      <dgm:prSet presAssocID="{B649A567-9297-411D-995E-7D4C7BA7AD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7F792393-6691-4627-BA44-389EED301AB1}" type="pres">
      <dgm:prSet presAssocID="{B649A567-9297-411D-995E-7D4C7BA7AD23}" presName="spaceRect" presStyleCnt="0"/>
      <dgm:spPr/>
    </dgm:pt>
    <dgm:pt modelId="{61CCAD3C-46C7-4905-8BF2-34CEB416FCD5}" type="pres">
      <dgm:prSet presAssocID="{B649A567-9297-411D-995E-7D4C7BA7AD23}" presName="parTx" presStyleLbl="revTx" presStyleIdx="0" presStyleCnt="6">
        <dgm:presLayoutVars>
          <dgm:chMax val="0"/>
          <dgm:chPref val="0"/>
        </dgm:presLayoutVars>
      </dgm:prSet>
      <dgm:spPr/>
    </dgm:pt>
    <dgm:pt modelId="{D15DC5D3-04FC-43C3-A0B4-A6E60E538BB6}" type="pres">
      <dgm:prSet presAssocID="{B649A567-9297-411D-995E-7D4C7BA7AD23}" presName="desTx" presStyleLbl="revTx" presStyleIdx="1" presStyleCnt="6">
        <dgm:presLayoutVars/>
      </dgm:prSet>
      <dgm:spPr/>
    </dgm:pt>
    <dgm:pt modelId="{3D25974F-F062-4B4F-A487-838106D0A9F8}" type="pres">
      <dgm:prSet presAssocID="{53CADE41-7E96-44B4-8B10-AE5A5C74033D}" presName="sibTrans" presStyleCnt="0"/>
      <dgm:spPr/>
    </dgm:pt>
    <dgm:pt modelId="{A16F48A0-10E8-4D0D-B1DA-FFB38319B443}" type="pres">
      <dgm:prSet presAssocID="{05179465-EC62-4125-85C8-F960BF5655BE}" presName="compNode" presStyleCnt="0"/>
      <dgm:spPr/>
    </dgm:pt>
    <dgm:pt modelId="{0D3C6546-F6A1-4C8D-BBF8-2E7F2EA8207D}" type="pres">
      <dgm:prSet presAssocID="{05179465-EC62-4125-85C8-F960BF5655BE}" presName="bgRect" presStyleLbl="bgShp" presStyleIdx="1" presStyleCnt="3"/>
      <dgm:spPr/>
    </dgm:pt>
    <dgm:pt modelId="{291C2B55-AAC5-4273-92FC-561A062D99F9}" type="pres">
      <dgm:prSet presAssocID="{05179465-EC62-4125-85C8-F960BF5655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4AA7F4B-7EB6-4E04-81ED-214CC20235D2}" type="pres">
      <dgm:prSet presAssocID="{05179465-EC62-4125-85C8-F960BF5655BE}" presName="spaceRect" presStyleCnt="0"/>
      <dgm:spPr/>
    </dgm:pt>
    <dgm:pt modelId="{C801A944-0987-4781-831E-D39338666207}" type="pres">
      <dgm:prSet presAssocID="{05179465-EC62-4125-85C8-F960BF5655BE}" presName="parTx" presStyleLbl="revTx" presStyleIdx="2" presStyleCnt="6">
        <dgm:presLayoutVars>
          <dgm:chMax val="0"/>
          <dgm:chPref val="0"/>
        </dgm:presLayoutVars>
      </dgm:prSet>
      <dgm:spPr/>
    </dgm:pt>
    <dgm:pt modelId="{0B11A725-79EC-400B-B1FD-CB0EF660C8CA}" type="pres">
      <dgm:prSet presAssocID="{05179465-EC62-4125-85C8-F960BF5655BE}" presName="desTx" presStyleLbl="revTx" presStyleIdx="3" presStyleCnt="6">
        <dgm:presLayoutVars/>
      </dgm:prSet>
      <dgm:spPr/>
    </dgm:pt>
    <dgm:pt modelId="{1839650D-6C6D-4598-B6FA-AE5389BCBB12}" type="pres">
      <dgm:prSet presAssocID="{E8CE4975-50D4-42E4-AD59-7BB3BAABEF6E}" presName="sibTrans" presStyleCnt="0"/>
      <dgm:spPr/>
    </dgm:pt>
    <dgm:pt modelId="{D6F430DD-1610-41EA-9110-374831C898E8}" type="pres">
      <dgm:prSet presAssocID="{46DA42D3-3F38-4139-B2BB-83236FA9A9C6}" presName="compNode" presStyleCnt="0"/>
      <dgm:spPr/>
    </dgm:pt>
    <dgm:pt modelId="{BD2DDC51-B294-484E-9D84-3133FBD63729}" type="pres">
      <dgm:prSet presAssocID="{46DA42D3-3F38-4139-B2BB-83236FA9A9C6}" presName="bgRect" presStyleLbl="bgShp" presStyleIdx="2" presStyleCnt="3"/>
      <dgm:spPr/>
    </dgm:pt>
    <dgm:pt modelId="{6BC1E7C3-DCDF-44E5-BAD1-E02A8F8D6A25}" type="pres">
      <dgm:prSet presAssocID="{46DA42D3-3F38-4139-B2BB-83236FA9A9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CCD5C55-A351-4AC0-AF34-7AE3AD58148E}" type="pres">
      <dgm:prSet presAssocID="{46DA42D3-3F38-4139-B2BB-83236FA9A9C6}" presName="spaceRect" presStyleCnt="0"/>
      <dgm:spPr/>
    </dgm:pt>
    <dgm:pt modelId="{A0FF48A5-A0E0-42DF-84C3-9D67B8237315}" type="pres">
      <dgm:prSet presAssocID="{46DA42D3-3F38-4139-B2BB-83236FA9A9C6}" presName="parTx" presStyleLbl="revTx" presStyleIdx="4" presStyleCnt="6">
        <dgm:presLayoutVars>
          <dgm:chMax val="0"/>
          <dgm:chPref val="0"/>
        </dgm:presLayoutVars>
      </dgm:prSet>
      <dgm:spPr/>
    </dgm:pt>
    <dgm:pt modelId="{D27C2012-CB6D-4EF3-A873-E28375CE8AB1}" type="pres">
      <dgm:prSet presAssocID="{46DA42D3-3F38-4139-B2BB-83236FA9A9C6}" presName="desTx" presStyleLbl="revTx" presStyleIdx="5" presStyleCnt="6">
        <dgm:presLayoutVars/>
      </dgm:prSet>
      <dgm:spPr/>
    </dgm:pt>
  </dgm:ptLst>
  <dgm:cxnLst>
    <dgm:cxn modelId="{48380B0D-EC6E-4B99-89E8-25BEA2AA228D}" type="presOf" srcId="{46DA42D3-3F38-4139-B2BB-83236FA9A9C6}" destId="{A0FF48A5-A0E0-42DF-84C3-9D67B8237315}" srcOrd="0" destOrd="0" presId="urn:microsoft.com/office/officeart/2018/2/layout/IconVerticalSolidList"/>
    <dgm:cxn modelId="{FF0AF015-7C48-4EB2-A376-DD16C14182D0}" type="presOf" srcId="{E207860B-C90B-4CAB-8CC9-B274869AECB4}" destId="{D15DC5D3-04FC-43C3-A0B4-A6E60E538BB6}" srcOrd="0" destOrd="0" presId="urn:microsoft.com/office/officeart/2018/2/layout/IconVerticalSolidList"/>
    <dgm:cxn modelId="{41748619-5A30-4454-883A-2AC45150135D}" type="presOf" srcId="{D9A0B043-8478-4694-A616-8E37FACB55EF}" destId="{D27C2012-CB6D-4EF3-A873-E28375CE8AB1}" srcOrd="0" destOrd="1" presId="urn:microsoft.com/office/officeart/2018/2/layout/IconVerticalSolidList"/>
    <dgm:cxn modelId="{E5B5151C-A8CC-4CE3-9758-A569332B4663}" type="presOf" srcId="{43D8B85E-735B-40B2-AF55-FC52215EC933}" destId="{05FB0B2A-EFBF-43B8-BD10-05C808E02417}" srcOrd="0" destOrd="0" presId="urn:microsoft.com/office/officeart/2018/2/layout/IconVerticalSolidList"/>
    <dgm:cxn modelId="{EE38663C-32C6-4483-96CC-4F0D1BD4B725}" srcId="{05179465-EC62-4125-85C8-F960BF5655BE}" destId="{D351B5F4-F09F-47B8-93AB-253785C33AF1}" srcOrd="0" destOrd="0" parTransId="{21BC91B2-592F-472A-B073-707D383BA265}" sibTransId="{6F15670E-A621-4A53-94EE-A78B77B0B824}"/>
    <dgm:cxn modelId="{5F1D483D-B1D6-476F-9D7D-9CB01781CBD4}" type="presOf" srcId="{05179465-EC62-4125-85C8-F960BF5655BE}" destId="{C801A944-0987-4781-831E-D39338666207}" srcOrd="0" destOrd="0" presId="urn:microsoft.com/office/officeart/2018/2/layout/IconVerticalSolidList"/>
    <dgm:cxn modelId="{B23A9841-1BBE-45AE-892B-515886778218}" srcId="{43D8B85E-735B-40B2-AF55-FC52215EC933}" destId="{46DA42D3-3F38-4139-B2BB-83236FA9A9C6}" srcOrd="2" destOrd="0" parTransId="{26C8AE02-75ED-485C-A01B-184E54F1194D}" sibTransId="{275BBB57-86CF-41D1-8866-C1F9915FB259}"/>
    <dgm:cxn modelId="{1D606A4E-7702-4D64-A1B6-38B707F9E230}" srcId="{B649A567-9297-411D-995E-7D4C7BA7AD23}" destId="{A9F71CCE-B239-4E27-AD9D-F51A03F2341A}" srcOrd="1" destOrd="0" parTransId="{24706F5A-0750-46BD-8F72-C31077424A54}" sibTransId="{0C230CB4-321C-4D38-9C88-0DB21A830B19}"/>
    <dgm:cxn modelId="{63CE6B76-75CF-4EA8-B08B-FF834DE534E0}" srcId="{B649A567-9297-411D-995E-7D4C7BA7AD23}" destId="{E207860B-C90B-4CAB-8CC9-B274869AECB4}" srcOrd="0" destOrd="0" parTransId="{4E92D98D-D798-4598-81AC-1BE41B569BAF}" sibTransId="{55BB3369-96DE-440B-B16A-A998D9F1C1D9}"/>
    <dgm:cxn modelId="{3160E185-5594-4961-9399-8097BF1A4F50}" type="presOf" srcId="{B649A567-9297-411D-995E-7D4C7BA7AD23}" destId="{61CCAD3C-46C7-4905-8BF2-34CEB416FCD5}" srcOrd="0" destOrd="0" presId="urn:microsoft.com/office/officeart/2018/2/layout/IconVerticalSolidList"/>
    <dgm:cxn modelId="{189FA987-D2E8-40AE-9769-706CC22B79A3}" srcId="{46DA42D3-3F38-4139-B2BB-83236FA9A9C6}" destId="{AA5CCFFA-448A-43FF-BCEC-9566C7867455}" srcOrd="0" destOrd="0" parTransId="{72F35983-6412-4C33-8FFB-112B282529E3}" sibTransId="{8D854ACF-C141-4A67-9488-77FB44D1F89A}"/>
    <dgm:cxn modelId="{D74E0DC1-0443-4309-82B5-EF68A0BD5BE3}" type="presOf" srcId="{AA5CCFFA-448A-43FF-BCEC-9566C7867455}" destId="{D27C2012-CB6D-4EF3-A873-E28375CE8AB1}" srcOrd="0" destOrd="0" presId="urn:microsoft.com/office/officeart/2018/2/layout/IconVerticalSolidList"/>
    <dgm:cxn modelId="{16C049CB-5884-4B70-B442-CE6949E15495}" srcId="{46DA42D3-3F38-4139-B2BB-83236FA9A9C6}" destId="{D9A0B043-8478-4694-A616-8E37FACB55EF}" srcOrd="1" destOrd="0" parTransId="{DC9F895E-4D49-443E-8C86-6E49C0B0E548}" sibTransId="{C7E32627-15B2-4817-8121-9BE580D0A41C}"/>
    <dgm:cxn modelId="{157A13D0-D321-4B2F-B51E-5627A6C7771D}" type="presOf" srcId="{A9F71CCE-B239-4E27-AD9D-F51A03F2341A}" destId="{D15DC5D3-04FC-43C3-A0B4-A6E60E538BB6}" srcOrd="0" destOrd="1" presId="urn:microsoft.com/office/officeart/2018/2/layout/IconVerticalSolidList"/>
    <dgm:cxn modelId="{BD16ADD8-D4A0-4076-B008-53F3EE529B67}" type="presOf" srcId="{D351B5F4-F09F-47B8-93AB-253785C33AF1}" destId="{0B11A725-79EC-400B-B1FD-CB0EF660C8CA}" srcOrd="0" destOrd="0" presId="urn:microsoft.com/office/officeart/2018/2/layout/IconVerticalSolidList"/>
    <dgm:cxn modelId="{ADDBA9EA-E5EB-4728-9134-3588484EDB86}" srcId="{43D8B85E-735B-40B2-AF55-FC52215EC933}" destId="{05179465-EC62-4125-85C8-F960BF5655BE}" srcOrd="1" destOrd="0" parTransId="{9865002A-5392-47A7-8E5A-E9E466D1FC07}" sibTransId="{E8CE4975-50D4-42E4-AD59-7BB3BAABEF6E}"/>
    <dgm:cxn modelId="{5B2290F3-F5E2-4E18-A992-D2B125C82547}" srcId="{43D8B85E-735B-40B2-AF55-FC52215EC933}" destId="{B649A567-9297-411D-995E-7D4C7BA7AD23}" srcOrd="0" destOrd="0" parTransId="{EEAD208B-7D5A-4907-BB3C-78D718AFF175}" sibTransId="{53CADE41-7E96-44B4-8B10-AE5A5C74033D}"/>
    <dgm:cxn modelId="{4AA0DC57-B01C-4BFE-8CF1-FCC7D12D5923}" type="presParOf" srcId="{05FB0B2A-EFBF-43B8-BD10-05C808E02417}" destId="{D24A6E41-B946-42BF-B25C-5FC5F2665384}" srcOrd="0" destOrd="0" presId="urn:microsoft.com/office/officeart/2018/2/layout/IconVerticalSolidList"/>
    <dgm:cxn modelId="{0FF0DCE8-963A-4E6B-8B1F-2156AB79FC1A}" type="presParOf" srcId="{D24A6E41-B946-42BF-B25C-5FC5F2665384}" destId="{2DAD459A-D8F4-4329-AE58-0ACAE6C8F00B}" srcOrd="0" destOrd="0" presId="urn:microsoft.com/office/officeart/2018/2/layout/IconVerticalSolidList"/>
    <dgm:cxn modelId="{E7062A86-187B-446B-8168-424FEA437B1C}" type="presParOf" srcId="{D24A6E41-B946-42BF-B25C-5FC5F2665384}" destId="{2669C7F0-4ADC-46F0-A653-DF2544EDDA68}" srcOrd="1" destOrd="0" presId="urn:microsoft.com/office/officeart/2018/2/layout/IconVerticalSolidList"/>
    <dgm:cxn modelId="{39BF547A-579E-4AE8-A388-8B8BB315F1F0}" type="presParOf" srcId="{D24A6E41-B946-42BF-B25C-5FC5F2665384}" destId="{7F792393-6691-4627-BA44-389EED301AB1}" srcOrd="2" destOrd="0" presId="urn:microsoft.com/office/officeart/2018/2/layout/IconVerticalSolidList"/>
    <dgm:cxn modelId="{9E0D4802-1D3D-4814-8E67-D9964D20BB80}" type="presParOf" srcId="{D24A6E41-B946-42BF-B25C-5FC5F2665384}" destId="{61CCAD3C-46C7-4905-8BF2-34CEB416FCD5}" srcOrd="3" destOrd="0" presId="urn:microsoft.com/office/officeart/2018/2/layout/IconVerticalSolidList"/>
    <dgm:cxn modelId="{C57A759D-5444-4359-8ABD-46CBC65C49C3}" type="presParOf" srcId="{D24A6E41-B946-42BF-B25C-5FC5F2665384}" destId="{D15DC5D3-04FC-43C3-A0B4-A6E60E538BB6}" srcOrd="4" destOrd="0" presId="urn:microsoft.com/office/officeart/2018/2/layout/IconVerticalSolidList"/>
    <dgm:cxn modelId="{0E9045A3-DADA-44F1-BA29-FDFA1237FEA6}" type="presParOf" srcId="{05FB0B2A-EFBF-43B8-BD10-05C808E02417}" destId="{3D25974F-F062-4B4F-A487-838106D0A9F8}" srcOrd="1" destOrd="0" presId="urn:microsoft.com/office/officeart/2018/2/layout/IconVerticalSolidList"/>
    <dgm:cxn modelId="{5988B478-321C-4B46-8860-92A8D61EC7DD}" type="presParOf" srcId="{05FB0B2A-EFBF-43B8-BD10-05C808E02417}" destId="{A16F48A0-10E8-4D0D-B1DA-FFB38319B443}" srcOrd="2" destOrd="0" presId="urn:microsoft.com/office/officeart/2018/2/layout/IconVerticalSolidList"/>
    <dgm:cxn modelId="{9B63D61E-4D7D-4E4C-A839-9141CB6FEAA7}" type="presParOf" srcId="{A16F48A0-10E8-4D0D-B1DA-FFB38319B443}" destId="{0D3C6546-F6A1-4C8D-BBF8-2E7F2EA8207D}" srcOrd="0" destOrd="0" presId="urn:microsoft.com/office/officeart/2018/2/layout/IconVerticalSolidList"/>
    <dgm:cxn modelId="{DADF47AC-3E14-4BDC-ACF1-9E23BA63C4F5}" type="presParOf" srcId="{A16F48A0-10E8-4D0D-B1DA-FFB38319B443}" destId="{291C2B55-AAC5-4273-92FC-561A062D99F9}" srcOrd="1" destOrd="0" presId="urn:microsoft.com/office/officeart/2018/2/layout/IconVerticalSolidList"/>
    <dgm:cxn modelId="{624E2008-7621-46E0-8514-B9E6572BA6DF}" type="presParOf" srcId="{A16F48A0-10E8-4D0D-B1DA-FFB38319B443}" destId="{14AA7F4B-7EB6-4E04-81ED-214CC20235D2}" srcOrd="2" destOrd="0" presId="urn:microsoft.com/office/officeart/2018/2/layout/IconVerticalSolidList"/>
    <dgm:cxn modelId="{AA5E7ADA-2E8B-4B74-813D-D2C5198DE355}" type="presParOf" srcId="{A16F48A0-10E8-4D0D-B1DA-FFB38319B443}" destId="{C801A944-0987-4781-831E-D39338666207}" srcOrd="3" destOrd="0" presId="urn:microsoft.com/office/officeart/2018/2/layout/IconVerticalSolidList"/>
    <dgm:cxn modelId="{4DEAF26B-BB89-4A25-8DE9-025A9F67E2EC}" type="presParOf" srcId="{A16F48A0-10E8-4D0D-B1DA-FFB38319B443}" destId="{0B11A725-79EC-400B-B1FD-CB0EF660C8CA}" srcOrd="4" destOrd="0" presId="urn:microsoft.com/office/officeart/2018/2/layout/IconVerticalSolidList"/>
    <dgm:cxn modelId="{B4A6DE85-E0FC-49B9-B420-61DC2D59460E}" type="presParOf" srcId="{05FB0B2A-EFBF-43B8-BD10-05C808E02417}" destId="{1839650D-6C6D-4598-B6FA-AE5389BCBB12}" srcOrd="3" destOrd="0" presId="urn:microsoft.com/office/officeart/2018/2/layout/IconVerticalSolidList"/>
    <dgm:cxn modelId="{F1B9718B-E4C2-4BA8-AA75-7AA5756785E5}" type="presParOf" srcId="{05FB0B2A-EFBF-43B8-BD10-05C808E02417}" destId="{D6F430DD-1610-41EA-9110-374831C898E8}" srcOrd="4" destOrd="0" presId="urn:microsoft.com/office/officeart/2018/2/layout/IconVerticalSolidList"/>
    <dgm:cxn modelId="{5DD1FB68-77C4-4031-8F52-328E53DA86DA}" type="presParOf" srcId="{D6F430DD-1610-41EA-9110-374831C898E8}" destId="{BD2DDC51-B294-484E-9D84-3133FBD63729}" srcOrd="0" destOrd="0" presId="urn:microsoft.com/office/officeart/2018/2/layout/IconVerticalSolidList"/>
    <dgm:cxn modelId="{FA90F953-5CDD-46A7-8E7D-25AFD15D8C3E}" type="presParOf" srcId="{D6F430DD-1610-41EA-9110-374831C898E8}" destId="{6BC1E7C3-DCDF-44E5-BAD1-E02A8F8D6A25}" srcOrd="1" destOrd="0" presId="urn:microsoft.com/office/officeart/2018/2/layout/IconVerticalSolidList"/>
    <dgm:cxn modelId="{6F09DD62-454E-404E-81A3-259F0EDA139A}" type="presParOf" srcId="{D6F430DD-1610-41EA-9110-374831C898E8}" destId="{FCCD5C55-A351-4AC0-AF34-7AE3AD58148E}" srcOrd="2" destOrd="0" presId="urn:microsoft.com/office/officeart/2018/2/layout/IconVerticalSolidList"/>
    <dgm:cxn modelId="{10EF1A6C-BBCE-4B3C-A8BA-6AF489559606}" type="presParOf" srcId="{D6F430DD-1610-41EA-9110-374831C898E8}" destId="{A0FF48A5-A0E0-42DF-84C3-9D67B8237315}" srcOrd="3" destOrd="0" presId="urn:microsoft.com/office/officeart/2018/2/layout/IconVerticalSolidList"/>
    <dgm:cxn modelId="{17B75433-35BE-4486-B427-8CDD6311225A}" type="presParOf" srcId="{D6F430DD-1610-41EA-9110-374831C898E8}" destId="{D27C2012-CB6D-4EF3-A873-E28375CE8AB1}"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CA749-88F6-48B5-9054-1E3CD9AA58F4}"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311958-0333-44C3-AA97-4A3CBC83FE6B}">
      <dgm:prSet/>
      <dgm:spPr/>
      <dgm:t>
        <a:bodyPr/>
        <a:lstStyle/>
        <a:p>
          <a:pPr>
            <a:lnSpc>
              <a:spcPct val="100000"/>
            </a:lnSpc>
            <a:defRPr b="1"/>
          </a:pPr>
          <a:r>
            <a:rPr lang="en-CA" b="1"/>
            <a:t>Role of Data Science</a:t>
          </a:r>
          <a:endParaRPr lang="en-US"/>
        </a:p>
      </dgm:t>
    </dgm:pt>
    <dgm:pt modelId="{B05BEC41-7A16-44F7-8386-E9BEB7FD5D50}" type="parTrans" cxnId="{DC8E4ED3-FF44-4B73-9265-3374B725AEA9}">
      <dgm:prSet/>
      <dgm:spPr/>
      <dgm:t>
        <a:bodyPr/>
        <a:lstStyle/>
        <a:p>
          <a:endParaRPr lang="en-US"/>
        </a:p>
      </dgm:t>
    </dgm:pt>
    <dgm:pt modelId="{F22A9E53-52B7-4A7E-BDBA-91B01D136881}" type="sibTrans" cxnId="{DC8E4ED3-FF44-4B73-9265-3374B725AEA9}">
      <dgm:prSet/>
      <dgm:spPr/>
      <dgm:t>
        <a:bodyPr/>
        <a:lstStyle/>
        <a:p>
          <a:endParaRPr lang="en-US"/>
        </a:p>
      </dgm:t>
    </dgm:pt>
    <dgm:pt modelId="{0EC3874B-C267-4B0C-B5EA-ED16ECC93153}">
      <dgm:prSet/>
      <dgm:spPr/>
      <dgm:t>
        <a:bodyPr/>
        <a:lstStyle/>
        <a:p>
          <a:pPr>
            <a:lnSpc>
              <a:spcPct val="100000"/>
            </a:lnSpc>
          </a:pPr>
          <a:r>
            <a:rPr lang="en-US" dirty="0"/>
            <a:t>Identify trends based on operations produced data</a:t>
          </a:r>
        </a:p>
      </dgm:t>
    </dgm:pt>
    <dgm:pt modelId="{D4D66065-6915-4214-8E6E-210DE02B4128}" type="parTrans" cxnId="{90EA0D2C-981B-4FE7-9103-902A888BB73F}">
      <dgm:prSet/>
      <dgm:spPr/>
      <dgm:t>
        <a:bodyPr/>
        <a:lstStyle/>
        <a:p>
          <a:endParaRPr lang="en-US"/>
        </a:p>
      </dgm:t>
    </dgm:pt>
    <dgm:pt modelId="{4EEFCB6D-CEA8-4081-B44C-74E854A2982C}" type="sibTrans" cxnId="{90EA0D2C-981B-4FE7-9103-902A888BB73F}">
      <dgm:prSet/>
      <dgm:spPr/>
      <dgm:t>
        <a:bodyPr/>
        <a:lstStyle/>
        <a:p>
          <a:endParaRPr lang="en-US"/>
        </a:p>
      </dgm:t>
    </dgm:pt>
    <dgm:pt modelId="{59EAE0DD-9BAC-45D2-AC87-D39ED0303630}">
      <dgm:prSet/>
      <dgm:spPr/>
      <dgm:t>
        <a:bodyPr/>
        <a:lstStyle/>
        <a:p>
          <a:pPr>
            <a:lnSpc>
              <a:spcPct val="100000"/>
            </a:lnSpc>
            <a:defRPr b="1"/>
          </a:pPr>
          <a:r>
            <a:rPr lang="en-CA" b="1"/>
            <a:t>Predictive Modeling</a:t>
          </a:r>
          <a:endParaRPr lang="en-US"/>
        </a:p>
      </dgm:t>
    </dgm:pt>
    <dgm:pt modelId="{6D5B4F1D-5EF8-41D2-B720-07563BB645BF}" type="parTrans" cxnId="{F1707754-3AA5-43A2-BFB2-2E223A27D8F8}">
      <dgm:prSet/>
      <dgm:spPr/>
      <dgm:t>
        <a:bodyPr/>
        <a:lstStyle/>
        <a:p>
          <a:endParaRPr lang="en-US"/>
        </a:p>
      </dgm:t>
    </dgm:pt>
    <dgm:pt modelId="{9917C92B-1B57-4BF2-A8C2-2814716D5959}" type="sibTrans" cxnId="{F1707754-3AA5-43A2-BFB2-2E223A27D8F8}">
      <dgm:prSet/>
      <dgm:spPr/>
      <dgm:t>
        <a:bodyPr/>
        <a:lstStyle/>
        <a:p>
          <a:endParaRPr lang="en-US"/>
        </a:p>
      </dgm:t>
    </dgm:pt>
    <dgm:pt modelId="{B958AFBB-834E-4BDD-85F9-F82B91DE1ACF}">
      <dgm:prSet/>
      <dgm:spPr/>
      <dgm:t>
        <a:bodyPr/>
        <a:lstStyle/>
        <a:p>
          <a:pPr>
            <a:lnSpc>
              <a:spcPct val="100000"/>
            </a:lnSpc>
          </a:pPr>
          <a:r>
            <a:rPr lang="en-US" dirty="0"/>
            <a:t>Machine learning allows computers to predict outcomes based on data it has already seen</a:t>
          </a:r>
        </a:p>
      </dgm:t>
    </dgm:pt>
    <dgm:pt modelId="{434DFC1A-9EB9-4771-9227-32D6E42D1778}" type="parTrans" cxnId="{ACD7078E-7361-4037-994E-29F675D014B5}">
      <dgm:prSet/>
      <dgm:spPr/>
      <dgm:t>
        <a:bodyPr/>
        <a:lstStyle/>
        <a:p>
          <a:endParaRPr lang="en-US"/>
        </a:p>
      </dgm:t>
    </dgm:pt>
    <dgm:pt modelId="{F4E450BD-7237-4EBB-8E4D-01943B0550C8}" type="sibTrans" cxnId="{ACD7078E-7361-4037-994E-29F675D014B5}">
      <dgm:prSet/>
      <dgm:spPr/>
      <dgm:t>
        <a:bodyPr/>
        <a:lstStyle/>
        <a:p>
          <a:endParaRPr lang="en-US"/>
        </a:p>
      </dgm:t>
    </dgm:pt>
    <dgm:pt modelId="{3E7A11D3-38DD-4E29-AE6F-0CC96585DDDA}">
      <dgm:prSet/>
      <dgm:spPr/>
      <dgm:t>
        <a:bodyPr/>
        <a:lstStyle/>
        <a:p>
          <a:pPr>
            <a:lnSpc>
              <a:spcPct val="100000"/>
            </a:lnSpc>
            <a:defRPr b="1"/>
          </a:pPr>
          <a:r>
            <a:rPr lang="en-CA" b="1"/>
            <a:t>Actionable Insights</a:t>
          </a:r>
          <a:endParaRPr lang="en-US"/>
        </a:p>
      </dgm:t>
    </dgm:pt>
    <dgm:pt modelId="{75471E04-707C-4C16-8980-A065B27888EC}" type="parTrans" cxnId="{C7D5A149-925A-46FE-A077-6BFC3FBDE505}">
      <dgm:prSet/>
      <dgm:spPr/>
      <dgm:t>
        <a:bodyPr/>
        <a:lstStyle/>
        <a:p>
          <a:endParaRPr lang="en-US"/>
        </a:p>
      </dgm:t>
    </dgm:pt>
    <dgm:pt modelId="{660536E3-311F-4142-A473-9EB39FF2B82B}" type="sibTrans" cxnId="{C7D5A149-925A-46FE-A077-6BFC3FBDE505}">
      <dgm:prSet/>
      <dgm:spPr/>
      <dgm:t>
        <a:bodyPr/>
        <a:lstStyle/>
        <a:p>
          <a:endParaRPr lang="en-US"/>
        </a:p>
      </dgm:t>
    </dgm:pt>
    <dgm:pt modelId="{2BA5C41F-45EF-4568-B28F-20AB64B221E9}">
      <dgm:prSet/>
      <dgm:spPr/>
      <dgm:t>
        <a:bodyPr/>
        <a:lstStyle/>
        <a:p>
          <a:pPr>
            <a:lnSpc>
              <a:spcPct val="100000"/>
            </a:lnSpc>
          </a:pPr>
          <a:r>
            <a:rPr lang="en-US" dirty="0"/>
            <a:t>Predictive modeling is a source of valuable information to inform company strategy.</a:t>
          </a:r>
        </a:p>
      </dgm:t>
    </dgm:pt>
    <dgm:pt modelId="{A0B04142-B4C3-45F3-9DE5-97BEF3F823BB}" type="parTrans" cxnId="{DE4D2EF7-7A38-4DF1-9A67-485EDCC721A0}">
      <dgm:prSet/>
      <dgm:spPr/>
      <dgm:t>
        <a:bodyPr/>
        <a:lstStyle/>
        <a:p>
          <a:endParaRPr lang="en-US"/>
        </a:p>
      </dgm:t>
    </dgm:pt>
    <dgm:pt modelId="{37D74B29-7111-4479-900E-52EEC95222C1}" type="sibTrans" cxnId="{DE4D2EF7-7A38-4DF1-9A67-485EDCC721A0}">
      <dgm:prSet/>
      <dgm:spPr/>
      <dgm:t>
        <a:bodyPr/>
        <a:lstStyle/>
        <a:p>
          <a:endParaRPr lang="en-US"/>
        </a:p>
      </dgm:t>
    </dgm:pt>
    <dgm:pt modelId="{8D4DBE9B-073B-44DA-89D2-5286AED9CD9B}" type="pres">
      <dgm:prSet presAssocID="{136CA749-88F6-48B5-9054-1E3CD9AA58F4}" presName="root" presStyleCnt="0">
        <dgm:presLayoutVars>
          <dgm:dir/>
          <dgm:resizeHandles val="exact"/>
        </dgm:presLayoutVars>
      </dgm:prSet>
      <dgm:spPr/>
    </dgm:pt>
    <dgm:pt modelId="{E9034BC0-0116-40B4-A407-4862E6FDC5D4}" type="pres">
      <dgm:prSet presAssocID="{D1311958-0333-44C3-AA97-4A3CBC83FE6B}" presName="compNode" presStyleCnt="0"/>
      <dgm:spPr/>
    </dgm:pt>
    <dgm:pt modelId="{BC78612D-9265-4CD6-A385-C38809442B0A}" type="pres">
      <dgm:prSet presAssocID="{D1311958-0333-44C3-AA97-4A3CBC83FE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04A3F5E-C517-4E48-9F29-04C0E50272E1}" type="pres">
      <dgm:prSet presAssocID="{D1311958-0333-44C3-AA97-4A3CBC83FE6B}" presName="iconSpace" presStyleCnt="0"/>
      <dgm:spPr/>
    </dgm:pt>
    <dgm:pt modelId="{4127F7BD-68F6-4AE9-A2AB-93F31CA05E68}" type="pres">
      <dgm:prSet presAssocID="{D1311958-0333-44C3-AA97-4A3CBC83FE6B}" presName="parTx" presStyleLbl="revTx" presStyleIdx="0" presStyleCnt="6">
        <dgm:presLayoutVars>
          <dgm:chMax val="0"/>
          <dgm:chPref val="0"/>
        </dgm:presLayoutVars>
      </dgm:prSet>
      <dgm:spPr/>
    </dgm:pt>
    <dgm:pt modelId="{CCAD6EA3-DCF7-45EF-8932-0C3161732C83}" type="pres">
      <dgm:prSet presAssocID="{D1311958-0333-44C3-AA97-4A3CBC83FE6B}" presName="txSpace" presStyleCnt="0"/>
      <dgm:spPr/>
    </dgm:pt>
    <dgm:pt modelId="{CD244CB4-2D71-444B-9964-7DEEBF8A7913}" type="pres">
      <dgm:prSet presAssocID="{D1311958-0333-44C3-AA97-4A3CBC83FE6B}" presName="desTx" presStyleLbl="revTx" presStyleIdx="1" presStyleCnt="6">
        <dgm:presLayoutVars/>
      </dgm:prSet>
      <dgm:spPr/>
    </dgm:pt>
    <dgm:pt modelId="{19BE3989-CBED-452B-B71A-F2B651B252BE}" type="pres">
      <dgm:prSet presAssocID="{F22A9E53-52B7-4A7E-BDBA-91B01D136881}" presName="sibTrans" presStyleCnt="0"/>
      <dgm:spPr/>
    </dgm:pt>
    <dgm:pt modelId="{70A73195-88C2-4C6D-9292-E5B096D806F8}" type="pres">
      <dgm:prSet presAssocID="{59EAE0DD-9BAC-45D2-AC87-D39ED0303630}" presName="compNode" presStyleCnt="0"/>
      <dgm:spPr/>
    </dgm:pt>
    <dgm:pt modelId="{58D2BBC4-D0EC-43FA-909A-DC1B09943952}" type="pres">
      <dgm:prSet presAssocID="{59EAE0DD-9BAC-45D2-AC87-D39ED03036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790792A-3E11-4163-8DCD-12BDB5CC542B}" type="pres">
      <dgm:prSet presAssocID="{59EAE0DD-9BAC-45D2-AC87-D39ED0303630}" presName="iconSpace" presStyleCnt="0"/>
      <dgm:spPr/>
    </dgm:pt>
    <dgm:pt modelId="{7E7A9FBA-09CF-40B0-8346-F239C807D437}" type="pres">
      <dgm:prSet presAssocID="{59EAE0DD-9BAC-45D2-AC87-D39ED0303630}" presName="parTx" presStyleLbl="revTx" presStyleIdx="2" presStyleCnt="6">
        <dgm:presLayoutVars>
          <dgm:chMax val="0"/>
          <dgm:chPref val="0"/>
        </dgm:presLayoutVars>
      </dgm:prSet>
      <dgm:spPr/>
    </dgm:pt>
    <dgm:pt modelId="{B88FDD25-A776-40AF-912D-4E166DA30FA7}" type="pres">
      <dgm:prSet presAssocID="{59EAE0DD-9BAC-45D2-AC87-D39ED0303630}" presName="txSpace" presStyleCnt="0"/>
      <dgm:spPr/>
    </dgm:pt>
    <dgm:pt modelId="{4C646D99-13F2-4AD2-BD48-088354551659}" type="pres">
      <dgm:prSet presAssocID="{59EAE0DD-9BAC-45D2-AC87-D39ED0303630}" presName="desTx" presStyleLbl="revTx" presStyleIdx="3" presStyleCnt="6">
        <dgm:presLayoutVars/>
      </dgm:prSet>
      <dgm:spPr/>
    </dgm:pt>
    <dgm:pt modelId="{B307CF50-2735-4108-89C6-B36583FFC094}" type="pres">
      <dgm:prSet presAssocID="{9917C92B-1B57-4BF2-A8C2-2814716D5959}" presName="sibTrans" presStyleCnt="0"/>
      <dgm:spPr/>
    </dgm:pt>
    <dgm:pt modelId="{4315D5E9-5467-42A7-A208-F8C9EAAABF50}" type="pres">
      <dgm:prSet presAssocID="{3E7A11D3-38DD-4E29-AE6F-0CC96585DDDA}" presName="compNode" presStyleCnt="0"/>
      <dgm:spPr/>
    </dgm:pt>
    <dgm:pt modelId="{E8BD04D5-B3EF-4633-B936-AEF2925ECFEE}" type="pres">
      <dgm:prSet presAssocID="{3E7A11D3-38DD-4E29-AE6F-0CC96585DD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8A8542B-0760-400C-AFFE-E20E84406E1E}" type="pres">
      <dgm:prSet presAssocID="{3E7A11D3-38DD-4E29-AE6F-0CC96585DDDA}" presName="iconSpace" presStyleCnt="0"/>
      <dgm:spPr/>
    </dgm:pt>
    <dgm:pt modelId="{94CED298-09C4-4239-822D-A95E28F05A0B}" type="pres">
      <dgm:prSet presAssocID="{3E7A11D3-38DD-4E29-AE6F-0CC96585DDDA}" presName="parTx" presStyleLbl="revTx" presStyleIdx="4" presStyleCnt="6">
        <dgm:presLayoutVars>
          <dgm:chMax val="0"/>
          <dgm:chPref val="0"/>
        </dgm:presLayoutVars>
      </dgm:prSet>
      <dgm:spPr/>
    </dgm:pt>
    <dgm:pt modelId="{1FBC58F2-C447-4A3A-8EC4-F16F9C0B8B8A}" type="pres">
      <dgm:prSet presAssocID="{3E7A11D3-38DD-4E29-AE6F-0CC96585DDDA}" presName="txSpace" presStyleCnt="0"/>
      <dgm:spPr/>
    </dgm:pt>
    <dgm:pt modelId="{E7EE63D7-6F34-4F08-B090-CF7FE6EBF332}" type="pres">
      <dgm:prSet presAssocID="{3E7A11D3-38DD-4E29-AE6F-0CC96585DDDA}" presName="desTx" presStyleLbl="revTx" presStyleIdx="5" presStyleCnt="6">
        <dgm:presLayoutVars/>
      </dgm:prSet>
      <dgm:spPr/>
    </dgm:pt>
  </dgm:ptLst>
  <dgm:cxnLst>
    <dgm:cxn modelId="{DBBD3A02-5F6A-416D-8A90-F1AA10EE9A02}" type="presOf" srcId="{B958AFBB-834E-4BDD-85F9-F82B91DE1ACF}" destId="{4C646D99-13F2-4AD2-BD48-088354551659}" srcOrd="0" destOrd="0" presId="urn:microsoft.com/office/officeart/2018/2/layout/IconLabelDescriptionList"/>
    <dgm:cxn modelId="{90EA0D2C-981B-4FE7-9103-902A888BB73F}" srcId="{D1311958-0333-44C3-AA97-4A3CBC83FE6B}" destId="{0EC3874B-C267-4B0C-B5EA-ED16ECC93153}" srcOrd="0" destOrd="0" parTransId="{D4D66065-6915-4214-8E6E-210DE02B4128}" sibTransId="{4EEFCB6D-CEA8-4081-B44C-74E854A2982C}"/>
    <dgm:cxn modelId="{6EFB7F3B-D8D2-4A22-8955-36365EBCA416}" type="presOf" srcId="{3E7A11D3-38DD-4E29-AE6F-0CC96585DDDA}" destId="{94CED298-09C4-4239-822D-A95E28F05A0B}" srcOrd="0" destOrd="0" presId="urn:microsoft.com/office/officeart/2018/2/layout/IconLabelDescriptionList"/>
    <dgm:cxn modelId="{C7D5A149-925A-46FE-A077-6BFC3FBDE505}" srcId="{136CA749-88F6-48B5-9054-1E3CD9AA58F4}" destId="{3E7A11D3-38DD-4E29-AE6F-0CC96585DDDA}" srcOrd="2" destOrd="0" parTransId="{75471E04-707C-4C16-8980-A065B27888EC}" sibTransId="{660536E3-311F-4142-A473-9EB39FF2B82B}"/>
    <dgm:cxn modelId="{F1707754-3AA5-43A2-BFB2-2E223A27D8F8}" srcId="{136CA749-88F6-48B5-9054-1E3CD9AA58F4}" destId="{59EAE0DD-9BAC-45D2-AC87-D39ED0303630}" srcOrd="1" destOrd="0" parTransId="{6D5B4F1D-5EF8-41D2-B720-07563BB645BF}" sibTransId="{9917C92B-1B57-4BF2-A8C2-2814716D5959}"/>
    <dgm:cxn modelId="{B38AC758-A32A-4AF9-AB9A-0B317CC3077F}" type="presOf" srcId="{D1311958-0333-44C3-AA97-4A3CBC83FE6B}" destId="{4127F7BD-68F6-4AE9-A2AB-93F31CA05E68}" srcOrd="0" destOrd="0" presId="urn:microsoft.com/office/officeart/2018/2/layout/IconLabelDescriptionList"/>
    <dgm:cxn modelId="{42ABE088-0127-4F27-B777-47DCFB8C52EC}" type="presOf" srcId="{59EAE0DD-9BAC-45D2-AC87-D39ED0303630}" destId="{7E7A9FBA-09CF-40B0-8346-F239C807D437}" srcOrd="0" destOrd="0" presId="urn:microsoft.com/office/officeart/2018/2/layout/IconLabelDescriptionList"/>
    <dgm:cxn modelId="{ACD7078E-7361-4037-994E-29F675D014B5}" srcId="{59EAE0DD-9BAC-45D2-AC87-D39ED0303630}" destId="{B958AFBB-834E-4BDD-85F9-F82B91DE1ACF}" srcOrd="0" destOrd="0" parTransId="{434DFC1A-9EB9-4771-9227-32D6E42D1778}" sibTransId="{F4E450BD-7237-4EBB-8E4D-01943B0550C8}"/>
    <dgm:cxn modelId="{3B9D088F-FAF5-4070-8EAF-ACCBD5278633}" type="presOf" srcId="{0EC3874B-C267-4B0C-B5EA-ED16ECC93153}" destId="{CD244CB4-2D71-444B-9964-7DEEBF8A7913}" srcOrd="0" destOrd="0" presId="urn:microsoft.com/office/officeart/2018/2/layout/IconLabelDescriptionList"/>
    <dgm:cxn modelId="{DC8E4ED3-FF44-4B73-9265-3374B725AEA9}" srcId="{136CA749-88F6-48B5-9054-1E3CD9AA58F4}" destId="{D1311958-0333-44C3-AA97-4A3CBC83FE6B}" srcOrd="0" destOrd="0" parTransId="{B05BEC41-7A16-44F7-8386-E9BEB7FD5D50}" sibTransId="{F22A9E53-52B7-4A7E-BDBA-91B01D136881}"/>
    <dgm:cxn modelId="{DE4D2EF7-7A38-4DF1-9A67-485EDCC721A0}" srcId="{3E7A11D3-38DD-4E29-AE6F-0CC96585DDDA}" destId="{2BA5C41F-45EF-4568-B28F-20AB64B221E9}" srcOrd="0" destOrd="0" parTransId="{A0B04142-B4C3-45F3-9DE5-97BEF3F823BB}" sibTransId="{37D74B29-7111-4479-900E-52EEC95222C1}"/>
    <dgm:cxn modelId="{72E961F9-B6EE-4D58-99B2-F2D5FCD568DA}" type="presOf" srcId="{136CA749-88F6-48B5-9054-1E3CD9AA58F4}" destId="{8D4DBE9B-073B-44DA-89D2-5286AED9CD9B}" srcOrd="0" destOrd="0" presId="urn:microsoft.com/office/officeart/2018/2/layout/IconLabelDescriptionList"/>
    <dgm:cxn modelId="{6248A6F9-9D24-4F36-8A4F-0C230500267B}" type="presOf" srcId="{2BA5C41F-45EF-4568-B28F-20AB64B221E9}" destId="{E7EE63D7-6F34-4F08-B090-CF7FE6EBF332}" srcOrd="0" destOrd="0" presId="urn:microsoft.com/office/officeart/2018/2/layout/IconLabelDescriptionList"/>
    <dgm:cxn modelId="{16D1848F-A152-4159-8322-585EE67AB7C8}" type="presParOf" srcId="{8D4DBE9B-073B-44DA-89D2-5286AED9CD9B}" destId="{E9034BC0-0116-40B4-A407-4862E6FDC5D4}" srcOrd="0" destOrd="0" presId="urn:microsoft.com/office/officeart/2018/2/layout/IconLabelDescriptionList"/>
    <dgm:cxn modelId="{12858770-309E-4292-ABB4-92D09E34B1F1}" type="presParOf" srcId="{E9034BC0-0116-40B4-A407-4862E6FDC5D4}" destId="{BC78612D-9265-4CD6-A385-C38809442B0A}" srcOrd="0" destOrd="0" presId="urn:microsoft.com/office/officeart/2018/2/layout/IconLabelDescriptionList"/>
    <dgm:cxn modelId="{84F4594A-FE2C-478D-8FEF-453BDBBB5FF3}" type="presParOf" srcId="{E9034BC0-0116-40B4-A407-4862E6FDC5D4}" destId="{204A3F5E-C517-4E48-9F29-04C0E50272E1}" srcOrd="1" destOrd="0" presId="urn:microsoft.com/office/officeart/2018/2/layout/IconLabelDescriptionList"/>
    <dgm:cxn modelId="{0D1A445D-6279-422F-B210-E44019BCCC00}" type="presParOf" srcId="{E9034BC0-0116-40B4-A407-4862E6FDC5D4}" destId="{4127F7BD-68F6-4AE9-A2AB-93F31CA05E68}" srcOrd="2" destOrd="0" presId="urn:microsoft.com/office/officeart/2018/2/layout/IconLabelDescriptionList"/>
    <dgm:cxn modelId="{58052201-F7AD-47BF-AAF8-08B5D0AEE441}" type="presParOf" srcId="{E9034BC0-0116-40B4-A407-4862E6FDC5D4}" destId="{CCAD6EA3-DCF7-45EF-8932-0C3161732C83}" srcOrd="3" destOrd="0" presId="urn:microsoft.com/office/officeart/2018/2/layout/IconLabelDescriptionList"/>
    <dgm:cxn modelId="{19B775D0-538E-4636-AC33-4AD05D1BE1BB}" type="presParOf" srcId="{E9034BC0-0116-40B4-A407-4862E6FDC5D4}" destId="{CD244CB4-2D71-444B-9964-7DEEBF8A7913}" srcOrd="4" destOrd="0" presId="urn:microsoft.com/office/officeart/2018/2/layout/IconLabelDescriptionList"/>
    <dgm:cxn modelId="{850D12F4-2FF6-4FEA-8301-E115CA4C7351}" type="presParOf" srcId="{8D4DBE9B-073B-44DA-89D2-5286AED9CD9B}" destId="{19BE3989-CBED-452B-B71A-F2B651B252BE}" srcOrd="1" destOrd="0" presId="urn:microsoft.com/office/officeart/2018/2/layout/IconLabelDescriptionList"/>
    <dgm:cxn modelId="{D9FA59DD-B3BB-40B0-8E99-63805C842800}" type="presParOf" srcId="{8D4DBE9B-073B-44DA-89D2-5286AED9CD9B}" destId="{70A73195-88C2-4C6D-9292-E5B096D806F8}" srcOrd="2" destOrd="0" presId="urn:microsoft.com/office/officeart/2018/2/layout/IconLabelDescriptionList"/>
    <dgm:cxn modelId="{5B433D60-01B7-4E3E-9007-37F3AC0FC209}" type="presParOf" srcId="{70A73195-88C2-4C6D-9292-E5B096D806F8}" destId="{58D2BBC4-D0EC-43FA-909A-DC1B09943952}" srcOrd="0" destOrd="0" presId="urn:microsoft.com/office/officeart/2018/2/layout/IconLabelDescriptionList"/>
    <dgm:cxn modelId="{ED921B5B-0AE0-42AD-81DB-E98F2C53905E}" type="presParOf" srcId="{70A73195-88C2-4C6D-9292-E5B096D806F8}" destId="{7790792A-3E11-4163-8DCD-12BDB5CC542B}" srcOrd="1" destOrd="0" presId="urn:microsoft.com/office/officeart/2018/2/layout/IconLabelDescriptionList"/>
    <dgm:cxn modelId="{4806A33B-8C4F-4318-A299-610E17306C4C}" type="presParOf" srcId="{70A73195-88C2-4C6D-9292-E5B096D806F8}" destId="{7E7A9FBA-09CF-40B0-8346-F239C807D437}" srcOrd="2" destOrd="0" presId="urn:microsoft.com/office/officeart/2018/2/layout/IconLabelDescriptionList"/>
    <dgm:cxn modelId="{3EA881AF-3990-4937-A3F8-90C67A5948D7}" type="presParOf" srcId="{70A73195-88C2-4C6D-9292-E5B096D806F8}" destId="{B88FDD25-A776-40AF-912D-4E166DA30FA7}" srcOrd="3" destOrd="0" presId="urn:microsoft.com/office/officeart/2018/2/layout/IconLabelDescriptionList"/>
    <dgm:cxn modelId="{BA1D37C6-7E6C-4368-BAB8-D861545B2184}" type="presParOf" srcId="{70A73195-88C2-4C6D-9292-E5B096D806F8}" destId="{4C646D99-13F2-4AD2-BD48-088354551659}" srcOrd="4" destOrd="0" presId="urn:microsoft.com/office/officeart/2018/2/layout/IconLabelDescriptionList"/>
    <dgm:cxn modelId="{07E10D72-C437-4FD4-BBA9-E90D2CD03431}" type="presParOf" srcId="{8D4DBE9B-073B-44DA-89D2-5286AED9CD9B}" destId="{B307CF50-2735-4108-89C6-B36583FFC094}" srcOrd="3" destOrd="0" presId="urn:microsoft.com/office/officeart/2018/2/layout/IconLabelDescriptionList"/>
    <dgm:cxn modelId="{BFB2F66D-71D9-4916-AD5C-2DF702237C52}" type="presParOf" srcId="{8D4DBE9B-073B-44DA-89D2-5286AED9CD9B}" destId="{4315D5E9-5467-42A7-A208-F8C9EAAABF50}" srcOrd="4" destOrd="0" presId="urn:microsoft.com/office/officeart/2018/2/layout/IconLabelDescriptionList"/>
    <dgm:cxn modelId="{AE518E0D-5022-421E-BB9F-B1FD36EA0EE8}" type="presParOf" srcId="{4315D5E9-5467-42A7-A208-F8C9EAAABF50}" destId="{E8BD04D5-B3EF-4633-B936-AEF2925ECFEE}" srcOrd="0" destOrd="0" presId="urn:microsoft.com/office/officeart/2018/2/layout/IconLabelDescriptionList"/>
    <dgm:cxn modelId="{7F04F3F9-4D3C-4A0A-AF4E-1F111B87E14E}" type="presParOf" srcId="{4315D5E9-5467-42A7-A208-F8C9EAAABF50}" destId="{48A8542B-0760-400C-AFFE-E20E84406E1E}" srcOrd="1" destOrd="0" presId="urn:microsoft.com/office/officeart/2018/2/layout/IconLabelDescriptionList"/>
    <dgm:cxn modelId="{6E7D15DA-1AF4-44F4-9068-BD22C7930CF3}" type="presParOf" srcId="{4315D5E9-5467-42A7-A208-F8C9EAAABF50}" destId="{94CED298-09C4-4239-822D-A95E28F05A0B}" srcOrd="2" destOrd="0" presId="urn:microsoft.com/office/officeart/2018/2/layout/IconLabelDescriptionList"/>
    <dgm:cxn modelId="{58B79EBB-FB06-486D-9B7C-34B29B28B917}" type="presParOf" srcId="{4315D5E9-5467-42A7-A208-F8C9EAAABF50}" destId="{1FBC58F2-C447-4A3A-8EC4-F16F9C0B8B8A}" srcOrd="3" destOrd="0" presId="urn:microsoft.com/office/officeart/2018/2/layout/IconLabelDescriptionList"/>
    <dgm:cxn modelId="{4A963894-1F1F-4662-A008-E11E6120F98A}" type="presParOf" srcId="{4315D5E9-5467-42A7-A208-F8C9EAAABF50}" destId="{E7EE63D7-6F34-4F08-B090-CF7FE6EBF33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F566C8-3AD2-468F-B4A3-D64EE36D6AD0}"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C2B4075-EF52-4608-B307-9DB67248AE2A}">
      <dgm:prSet/>
      <dgm:spPr/>
      <dgm:t>
        <a:bodyPr/>
        <a:lstStyle/>
        <a:p>
          <a:pPr>
            <a:lnSpc>
              <a:spcPct val="100000"/>
            </a:lnSpc>
            <a:defRPr b="1"/>
          </a:pPr>
          <a:r>
            <a:rPr lang="en-CA" b="1"/>
            <a:t>Business Impact</a:t>
          </a:r>
          <a:endParaRPr lang="en-US"/>
        </a:p>
      </dgm:t>
    </dgm:pt>
    <dgm:pt modelId="{D7841B6F-916C-4C63-A908-24130BF11164}" type="parTrans" cxnId="{27CDA681-DC3F-44EC-B635-6320E9A5B4B9}">
      <dgm:prSet/>
      <dgm:spPr/>
      <dgm:t>
        <a:bodyPr/>
        <a:lstStyle/>
        <a:p>
          <a:endParaRPr lang="en-US"/>
        </a:p>
      </dgm:t>
    </dgm:pt>
    <dgm:pt modelId="{F27FAA6A-39FF-4462-B399-A1C509853D52}" type="sibTrans" cxnId="{27CDA681-DC3F-44EC-B635-6320E9A5B4B9}">
      <dgm:prSet/>
      <dgm:spPr/>
      <dgm:t>
        <a:bodyPr/>
        <a:lstStyle/>
        <a:p>
          <a:endParaRPr lang="en-US"/>
        </a:p>
      </dgm:t>
    </dgm:pt>
    <dgm:pt modelId="{0ED52455-B0F7-4D78-9D01-49798FAC5E79}">
      <dgm:prSet/>
      <dgm:spPr/>
      <dgm:t>
        <a:bodyPr/>
        <a:lstStyle/>
        <a:p>
          <a:pPr>
            <a:lnSpc>
              <a:spcPct val="100000"/>
            </a:lnSpc>
          </a:pPr>
          <a:r>
            <a:rPr lang="en-US"/>
            <a:t>Churn rates to drop to a range between 21.54%-16.54% a </a:t>
          </a:r>
        </a:p>
      </dgm:t>
    </dgm:pt>
    <dgm:pt modelId="{C616768D-93C5-4089-88DA-844360514088}" type="parTrans" cxnId="{F8C0E62C-65A8-46D1-9E5F-34CE588B363B}">
      <dgm:prSet/>
      <dgm:spPr/>
      <dgm:t>
        <a:bodyPr/>
        <a:lstStyle/>
        <a:p>
          <a:endParaRPr lang="en-US"/>
        </a:p>
      </dgm:t>
    </dgm:pt>
    <dgm:pt modelId="{1442E777-3439-4F3A-A422-57AA3018EF78}" type="sibTrans" cxnId="{F8C0E62C-65A8-46D1-9E5F-34CE588B363B}">
      <dgm:prSet/>
      <dgm:spPr/>
      <dgm:t>
        <a:bodyPr/>
        <a:lstStyle/>
        <a:p>
          <a:endParaRPr lang="en-US"/>
        </a:p>
      </dgm:t>
    </dgm:pt>
    <dgm:pt modelId="{4B106E02-A892-42FF-9A97-9E2DAE75AC65}">
      <dgm:prSet/>
      <dgm:spPr/>
      <dgm:t>
        <a:bodyPr/>
        <a:lstStyle/>
        <a:p>
          <a:pPr>
            <a:lnSpc>
              <a:spcPct val="100000"/>
            </a:lnSpc>
          </a:pPr>
          <a:r>
            <a:rPr lang="en-US"/>
            <a:t>decrease of 10%-5%.</a:t>
          </a:r>
        </a:p>
      </dgm:t>
    </dgm:pt>
    <dgm:pt modelId="{EAFBB8A9-A06C-4749-A815-FDC2D6C94109}" type="parTrans" cxnId="{C5A6142E-F7D4-4E29-A97D-CFCF6A33BA99}">
      <dgm:prSet/>
      <dgm:spPr/>
      <dgm:t>
        <a:bodyPr/>
        <a:lstStyle/>
        <a:p>
          <a:endParaRPr lang="en-US"/>
        </a:p>
      </dgm:t>
    </dgm:pt>
    <dgm:pt modelId="{4F45BD71-537C-4649-8CB9-FDE619CF169F}" type="sibTrans" cxnId="{C5A6142E-F7D4-4E29-A97D-CFCF6A33BA99}">
      <dgm:prSet/>
      <dgm:spPr/>
      <dgm:t>
        <a:bodyPr/>
        <a:lstStyle/>
        <a:p>
          <a:endParaRPr lang="en-US"/>
        </a:p>
      </dgm:t>
    </dgm:pt>
    <dgm:pt modelId="{E282097A-7DA2-43B4-8F1D-DF0E89BA08F2}">
      <dgm:prSet/>
      <dgm:spPr/>
      <dgm:t>
        <a:bodyPr/>
        <a:lstStyle/>
        <a:p>
          <a:pPr>
            <a:lnSpc>
              <a:spcPct val="100000"/>
            </a:lnSpc>
          </a:pPr>
          <a:r>
            <a:rPr lang="en-US" dirty="0"/>
            <a:t>Savings in marketing and acquisition.</a:t>
          </a:r>
        </a:p>
      </dgm:t>
    </dgm:pt>
    <dgm:pt modelId="{5BCBE586-D38A-4C1C-A3FF-711321255EC6}" type="parTrans" cxnId="{B0F35AAB-3D84-447E-9955-3F4B28A72532}">
      <dgm:prSet/>
      <dgm:spPr/>
      <dgm:t>
        <a:bodyPr/>
        <a:lstStyle/>
        <a:p>
          <a:endParaRPr lang="en-US"/>
        </a:p>
      </dgm:t>
    </dgm:pt>
    <dgm:pt modelId="{19A51FCE-6890-49E6-8FA1-EB292AF78BC1}" type="sibTrans" cxnId="{B0F35AAB-3D84-447E-9955-3F4B28A72532}">
      <dgm:prSet/>
      <dgm:spPr/>
      <dgm:t>
        <a:bodyPr/>
        <a:lstStyle/>
        <a:p>
          <a:endParaRPr lang="en-US"/>
        </a:p>
      </dgm:t>
    </dgm:pt>
    <dgm:pt modelId="{CBCEAB53-AF8C-432A-BC3F-E76167FEE408}">
      <dgm:prSet/>
      <dgm:spPr/>
      <dgm:t>
        <a:bodyPr/>
        <a:lstStyle/>
        <a:p>
          <a:pPr>
            <a:lnSpc>
              <a:spcPct val="100000"/>
            </a:lnSpc>
            <a:defRPr b="1"/>
          </a:pPr>
          <a:r>
            <a:rPr lang="en-CA" b="1"/>
            <a:t>Customer Satisfaction</a:t>
          </a:r>
          <a:endParaRPr lang="en-US"/>
        </a:p>
      </dgm:t>
    </dgm:pt>
    <dgm:pt modelId="{7FBDE4FF-6CC3-4C63-AB78-88424F5F05A8}" type="parTrans" cxnId="{1473D8B8-CCE2-4EB6-AADD-72427B1F05E8}">
      <dgm:prSet/>
      <dgm:spPr/>
      <dgm:t>
        <a:bodyPr/>
        <a:lstStyle/>
        <a:p>
          <a:endParaRPr lang="en-US"/>
        </a:p>
      </dgm:t>
    </dgm:pt>
    <dgm:pt modelId="{AD98D2D0-1AF5-49E2-9950-70674EFEC599}" type="sibTrans" cxnId="{1473D8B8-CCE2-4EB6-AADD-72427B1F05E8}">
      <dgm:prSet/>
      <dgm:spPr/>
      <dgm:t>
        <a:bodyPr/>
        <a:lstStyle/>
        <a:p>
          <a:endParaRPr lang="en-US"/>
        </a:p>
      </dgm:t>
    </dgm:pt>
    <dgm:pt modelId="{BFAB57AC-5A72-4189-8F95-288E60314FEF}">
      <dgm:prSet/>
      <dgm:spPr/>
      <dgm:t>
        <a:bodyPr/>
        <a:lstStyle/>
        <a:p>
          <a:pPr>
            <a:lnSpc>
              <a:spcPct val="100000"/>
            </a:lnSpc>
          </a:pPr>
          <a:r>
            <a:rPr lang="en-US"/>
            <a:t>Personalized retention </a:t>
          </a:r>
          <a:r>
            <a:rPr lang="en-US" dirty="0"/>
            <a:t>strategies can lead to improved customer experience and loyalty</a:t>
          </a:r>
        </a:p>
      </dgm:t>
    </dgm:pt>
    <dgm:pt modelId="{0B13E682-B273-45D1-9CA5-129B84396320}" type="parTrans" cxnId="{2E4A8C5E-8F04-4649-8C01-15D557EF0C86}">
      <dgm:prSet/>
      <dgm:spPr/>
      <dgm:t>
        <a:bodyPr/>
        <a:lstStyle/>
        <a:p>
          <a:endParaRPr lang="en-US"/>
        </a:p>
      </dgm:t>
    </dgm:pt>
    <dgm:pt modelId="{962CA6C6-678B-4279-98C6-B70B12F56BBE}" type="sibTrans" cxnId="{2E4A8C5E-8F04-4649-8C01-15D557EF0C86}">
      <dgm:prSet/>
      <dgm:spPr/>
      <dgm:t>
        <a:bodyPr/>
        <a:lstStyle/>
        <a:p>
          <a:endParaRPr lang="en-US"/>
        </a:p>
      </dgm:t>
    </dgm:pt>
    <dgm:pt modelId="{AFA1C23D-0BE1-4F69-AC4E-C3EEBD7CA865}" type="pres">
      <dgm:prSet presAssocID="{5DF566C8-3AD2-468F-B4A3-D64EE36D6AD0}" presName="root" presStyleCnt="0">
        <dgm:presLayoutVars>
          <dgm:dir/>
          <dgm:resizeHandles val="exact"/>
        </dgm:presLayoutVars>
      </dgm:prSet>
      <dgm:spPr/>
    </dgm:pt>
    <dgm:pt modelId="{8CAEB1BE-97BE-4E90-B79B-E7C1267706F0}" type="pres">
      <dgm:prSet presAssocID="{4C2B4075-EF52-4608-B307-9DB67248AE2A}" presName="compNode" presStyleCnt="0"/>
      <dgm:spPr/>
    </dgm:pt>
    <dgm:pt modelId="{3C7E0CE4-AFA7-47C5-A806-AA650902B2C3}" type="pres">
      <dgm:prSet presAssocID="{4C2B4075-EF52-4608-B307-9DB67248AE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484A00E-DE59-4690-998F-E8F32ACEBD79}" type="pres">
      <dgm:prSet presAssocID="{4C2B4075-EF52-4608-B307-9DB67248AE2A}" presName="iconSpace" presStyleCnt="0"/>
      <dgm:spPr/>
    </dgm:pt>
    <dgm:pt modelId="{91BD13D0-1A76-4FAB-B491-27280E44F1EF}" type="pres">
      <dgm:prSet presAssocID="{4C2B4075-EF52-4608-B307-9DB67248AE2A}" presName="parTx" presStyleLbl="revTx" presStyleIdx="0" presStyleCnt="4">
        <dgm:presLayoutVars>
          <dgm:chMax val="0"/>
          <dgm:chPref val="0"/>
        </dgm:presLayoutVars>
      </dgm:prSet>
      <dgm:spPr/>
    </dgm:pt>
    <dgm:pt modelId="{7F62E39F-5B1C-443D-85FD-7A668F050129}" type="pres">
      <dgm:prSet presAssocID="{4C2B4075-EF52-4608-B307-9DB67248AE2A}" presName="txSpace" presStyleCnt="0"/>
      <dgm:spPr/>
    </dgm:pt>
    <dgm:pt modelId="{87F59BE7-286E-4D25-8C9F-980B88A5F6BD}" type="pres">
      <dgm:prSet presAssocID="{4C2B4075-EF52-4608-B307-9DB67248AE2A}" presName="desTx" presStyleLbl="revTx" presStyleIdx="1" presStyleCnt="4">
        <dgm:presLayoutVars/>
      </dgm:prSet>
      <dgm:spPr/>
    </dgm:pt>
    <dgm:pt modelId="{137BA9CF-CB65-4443-AA9D-AA85EC62A168}" type="pres">
      <dgm:prSet presAssocID="{F27FAA6A-39FF-4462-B399-A1C509853D52}" presName="sibTrans" presStyleCnt="0"/>
      <dgm:spPr/>
    </dgm:pt>
    <dgm:pt modelId="{878AB951-0A0D-42FC-899E-F5034B239FE0}" type="pres">
      <dgm:prSet presAssocID="{CBCEAB53-AF8C-432A-BC3F-E76167FEE408}" presName="compNode" presStyleCnt="0"/>
      <dgm:spPr/>
    </dgm:pt>
    <dgm:pt modelId="{688D40DB-9A21-4A30-80FB-7E94BEC8B687}" type="pres">
      <dgm:prSet presAssocID="{CBCEAB53-AF8C-432A-BC3F-E76167FEE4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C6530821-C3D0-40C6-9CE6-3FAFCDCF47BA}" type="pres">
      <dgm:prSet presAssocID="{CBCEAB53-AF8C-432A-BC3F-E76167FEE408}" presName="iconSpace" presStyleCnt="0"/>
      <dgm:spPr/>
    </dgm:pt>
    <dgm:pt modelId="{BF6274BE-8D57-4A1C-A050-E226181C184A}" type="pres">
      <dgm:prSet presAssocID="{CBCEAB53-AF8C-432A-BC3F-E76167FEE408}" presName="parTx" presStyleLbl="revTx" presStyleIdx="2" presStyleCnt="4">
        <dgm:presLayoutVars>
          <dgm:chMax val="0"/>
          <dgm:chPref val="0"/>
        </dgm:presLayoutVars>
      </dgm:prSet>
      <dgm:spPr/>
    </dgm:pt>
    <dgm:pt modelId="{F9B41B37-118A-420F-8CCD-7558DCD108D8}" type="pres">
      <dgm:prSet presAssocID="{CBCEAB53-AF8C-432A-BC3F-E76167FEE408}" presName="txSpace" presStyleCnt="0"/>
      <dgm:spPr/>
    </dgm:pt>
    <dgm:pt modelId="{69F93FDD-5D53-49B6-ACC3-A701D1822599}" type="pres">
      <dgm:prSet presAssocID="{CBCEAB53-AF8C-432A-BC3F-E76167FEE408}" presName="desTx" presStyleLbl="revTx" presStyleIdx="3" presStyleCnt="4">
        <dgm:presLayoutVars/>
      </dgm:prSet>
      <dgm:spPr/>
    </dgm:pt>
  </dgm:ptLst>
  <dgm:cxnLst>
    <dgm:cxn modelId="{E076F90C-4649-4A64-B739-B64710588DE0}" type="presOf" srcId="{E282097A-7DA2-43B4-8F1D-DF0E89BA08F2}" destId="{87F59BE7-286E-4D25-8C9F-980B88A5F6BD}" srcOrd="0" destOrd="2" presId="urn:microsoft.com/office/officeart/2018/2/layout/IconLabelDescriptionList"/>
    <dgm:cxn modelId="{83167F0F-C493-481E-B3CD-97BD9D7BF948}" type="presOf" srcId="{4B106E02-A892-42FF-9A97-9E2DAE75AC65}" destId="{87F59BE7-286E-4D25-8C9F-980B88A5F6BD}" srcOrd="0" destOrd="1" presId="urn:microsoft.com/office/officeart/2018/2/layout/IconLabelDescriptionList"/>
    <dgm:cxn modelId="{D3A6E810-747A-4FB1-BA0A-B8AD515C4316}" type="presOf" srcId="{BFAB57AC-5A72-4189-8F95-288E60314FEF}" destId="{69F93FDD-5D53-49B6-ACC3-A701D1822599}" srcOrd="0" destOrd="0" presId="urn:microsoft.com/office/officeart/2018/2/layout/IconLabelDescriptionList"/>
    <dgm:cxn modelId="{F8C0E62C-65A8-46D1-9E5F-34CE588B363B}" srcId="{4C2B4075-EF52-4608-B307-9DB67248AE2A}" destId="{0ED52455-B0F7-4D78-9D01-49798FAC5E79}" srcOrd="0" destOrd="0" parTransId="{C616768D-93C5-4089-88DA-844360514088}" sibTransId="{1442E777-3439-4F3A-A422-57AA3018EF78}"/>
    <dgm:cxn modelId="{C5A6142E-F7D4-4E29-A97D-CFCF6A33BA99}" srcId="{4C2B4075-EF52-4608-B307-9DB67248AE2A}" destId="{4B106E02-A892-42FF-9A97-9E2DAE75AC65}" srcOrd="1" destOrd="0" parTransId="{EAFBB8A9-A06C-4749-A815-FDC2D6C94109}" sibTransId="{4F45BD71-537C-4649-8CB9-FDE619CF169F}"/>
    <dgm:cxn modelId="{2E4A8C5E-8F04-4649-8C01-15D557EF0C86}" srcId="{CBCEAB53-AF8C-432A-BC3F-E76167FEE408}" destId="{BFAB57AC-5A72-4189-8F95-288E60314FEF}" srcOrd="0" destOrd="0" parTransId="{0B13E682-B273-45D1-9CA5-129B84396320}" sibTransId="{962CA6C6-678B-4279-98C6-B70B12F56BBE}"/>
    <dgm:cxn modelId="{62DE0C7D-C6BA-4AB7-8764-0047E15EA5B5}" type="presOf" srcId="{4C2B4075-EF52-4608-B307-9DB67248AE2A}" destId="{91BD13D0-1A76-4FAB-B491-27280E44F1EF}" srcOrd="0" destOrd="0" presId="urn:microsoft.com/office/officeart/2018/2/layout/IconLabelDescriptionList"/>
    <dgm:cxn modelId="{27CDA681-DC3F-44EC-B635-6320E9A5B4B9}" srcId="{5DF566C8-3AD2-468F-B4A3-D64EE36D6AD0}" destId="{4C2B4075-EF52-4608-B307-9DB67248AE2A}" srcOrd="0" destOrd="0" parTransId="{D7841B6F-916C-4C63-A908-24130BF11164}" sibTransId="{F27FAA6A-39FF-4462-B399-A1C509853D52}"/>
    <dgm:cxn modelId="{6DFB42A3-0364-4BDE-8300-CB358411F94D}" type="presOf" srcId="{CBCEAB53-AF8C-432A-BC3F-E76167FEE408}" destId="{BF6274BE-8D57-4A1C-A050-E226181C184A}" srcOrd="0" destOrd="0" presId="urn:microsoft.com/office/officeart/2018/2/layout/IconLabelDescriptionList"/>
    <dgm:cxn modelId="{B0F35AAB-3D84-447E-9955-3F4B28A72532}" srcId="{4C2B4075-EF52-4608-B307-9DB67248AE2A}" destId="{E282097A-7DA2-43B4-8F1D-DF0E89BA08F2}" srcOrd="2" destOrd="0" parTransId="{5BCBE586-D38A-4C1C-A3FF-711321255EC6}" sibTransId="{19A51FCE-6890-49E6-8FA1-EB292AF78BC1}"/>
    <dgm:cxn modelId="{1473D8B8-CCE2-4EB6-AADD-72427B1F05E8}" srcId="{5DF566C8-3AD2-468F-B4A3-D64EE36D6AD0}" destId="{CBCEAB53-AF8C-432A-BC3F-E76167FEE408}" srcOrd="1" destOrd="0" parTransId="{7FBDE4FF-6CC3-4C63-AB78-88424F5F05A8}" sibTransId="{AD98D2D0-1AF5-49E2-9950-70674EFEC599}"/>
    <dgm:cxn modelId="{584D5FF5-642E-489F-818D-487C656EE5B1}" type="presOf" srcId="{5DF566C8-3AD2-468F-B4A3-D64EE36D6AD0}" destId="{AFA1C23D-0BE1-4F69-AC4E-C3EEBD7CA865}" srcOrd="0" destOrd="0" presId="urn:microsoft.com/office/officeart/2018/2/layout/IconLabelDescriptionList"/>
    <dgm:cxn modelId="{6C02E8FB-B642-43AA-96B7-1F79C5A10B99}" type="presOf" srcId="{0ED52455-B0F7-4D78-9D01-49798FAC5E79}" destId="{87F59BE7-286E-4D25-8C9F-980B88A5F6BD}" srcOrd="0" destOrd="0" presId="urn:microsoft.com/office/officeart/2018/2/layout/IconLabelDescriptionList"/>
    <dgm:cxn modelId="{545ED15B-3AEC-4065-B756-A1544BDA7BB6}" type="presParOf" srcId="{AFA1C23D-0BE1-4F69-AC4E-C3EEBD7CA865}" destId="{8CAEB1BE-97BE-4E90-B79B-E7C1267706F0}" srcOrd="0" destOrd="0" presId="urn:microsoft.com/office/officeart/2018/2/layout/IconLabelDescriptionList"/>
    <dgm:cxn modelId="{B89392FD-2DC3-46B6-9247-83C6AB289F8A}" type="presParOf" srcId="{8CAEB1BE-97BE-4E90-B79B-E7C1267706F0}" destId="{3C7E0CE4-AFA7-47C5-A806-AA650902B2C3}" srcOrd="0" destOrd="0" presId="urn:microsoft.com/office/officeart/2018/2/layout/IconLabelDescriptionList"/>
    <dgm:cxn modelId="{B025175A-95EF-4FA3-93C2-D2656AADF01A}" type="presParOf" srcId="{8CAEB1BE-97BE-4E90-B79B-E7C1267706F0}" destId="{9484A00E-DE59-4690-998F-E8F32ACEBD79}" srcOrd="1" destOrd="0" presId="urn:microsoft.com/office/officeart/2018/2/layout/IconLabelDescriptionList"/>
    <dgm:cxn modelId="{B55C70BA-9DC5-4175-B0C9-1915CFF978E6}" type="presParOf" srcId="{8CAEB1BE-97BE-4E90-B79B-E7C1267706F0}" destId="{91BD13D0-1A76-4FAB-B491-27280E44F1EF}" srcOrd="2" destOrd="0" presId="urn:microsoft.com/office/officeart/2018/2/layout/IconLabelDescriptionList"/>
    <dgm:cxn modelId="{54C7EDA3-E7D4-4AFF-A6E3-7189794CB32C}" type="presParOf" srcId="{8CAEB1BE-97BE-4E90-B79B-E7C1267706F0}" destId="{7F62E39F-5B1C-443D-85FD-7A668F050129}" srcOrd="3" destOrd="0" presId="urn:microsoft.com/office/officeart/2018/2/layout/IconLabelDescriptionList"/>
    <dgm:cxn modelId="{7F459314-BCA7-45CB-819F-2715449E4B61}" type="presParOf" srcId="{8CAEB1BE-97BE-4E90-B79B-E7C1267706F0}" destId="{87F59BE7-286E-4D25-8C9F-980B88A5F6BD}" srcOrd="4" destOrd="0" presId="urn:microsoft.com/office/officeart/2018/2/layout/IconLabelDescriptionList"/>
    <dgm:cxn modelId="{15892A2C-1ADC-45E2-92F8-0974E56A48B5}" type="presParOf" srcId="{AFA1C23D-0BE1-4F69-AC4E-C3EEBD7CA865}" destId="{137BA9CF-CB65-4443-AA9D-AA85EC62A168}" srcOrd="1" destOrd="0" presId="urn:microsoft.com/office/officeart/2018/2/layout/IconLabelDescriptionList"/>
    <dgm:cxn modelId="{B905E80C-5EDA-4C93-93A6-B57B149107D4}" type="presParOf" srcId="{AFA1C23D-0BE1-4F69-AC4E-C3EEBD7CA865}" destId="{878AB951-0A0D-42FC-899E-F5034B239FE0}" srcOrd="2" destOrd="0" presId="urn:microsoft.com/office/officeart/2018/2/layout/IconLabelDescriptionList"/>
    <dgm:cxn modelId="{C51532E8-0B1D-45AD-A9D8-CDF206BF09A9}" type="presParOf" srcId="{878AB951-0A0D-42FC-899E-F5034B239FE0}" destId="{688D40DB-9A21-4A30-80FB-7E94BEC8B687}" srcOrd="0" destOrd="0" presId="urn:microsoft.com/office/officeart/2018/2/layout/IconLabelDescriptionList"/>
    <dgm:cxn modelId="{178D3A57-DFBF-4FC4-84C9-EF7345E4AA0F}" type="presParOf" srcId="{878AB951-0A0D-42FC-899E-F5034B239FE0}" destId="{C6530821-C3D0-40C6-9CE6-3FAFCDCF47BA}" srcOrd="1" destOrd="0" presId="urn:microsoft.com/office/officeart/2018/2/layout/IconLabelDescriptionList"/>
    <dgm:cxn modelId="{A4BAC372-AD85-48A6-A2BF-ADF4F071FE2D}" type="presParOf" srcId="{878AB951-0A0D-42FC-899E-F5034B239FE0}" destId="{BF6274BE-8D57-4A1C-A050-E226181C184A}" srcOrd="2" destOrd="0" presId="urn:microsoft.com/office/officeart/2018/2/layout/IconLabelDescriptionList"/>
    <dgm:cxn modelId="{A284ECF1-1D3D-4EC0-A741-A5C7DE29ADC1}" type="presParOf" srcId="{878AB951-0A0D-42FC-899E-F5034B239FE0}" destId="{F9B41B37-118A-420F-8CCD-7558DCD108D8}" srcOrd="3" destOrd="0" presId="urn:microsoft.com/office/officeart/2018/2/layout/IconLabelDescriptionList"/>
    <dgm:cxn modelId="{9BA04387-47F3-4CAD-BA89-B890C41D7E28}" type="presParOf" srcId="{878AB951-0A0D-42FC-899E-F5034B239FE0}" destId="{69F93FDD-5D53-49B6-ACC3-A701D1822599}"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D459A-D8F4-4329-AE58-0ACAE6C8F00B}">
      <dsp:nvSpPr>
        <dsp:cNvPr id="0" name=""/>
        <dsp:cNvSpPr/>
      </dsp:nvSpPr>
      <dsp:spPr>
        <a:xfrm>
          <a:off x="0" y="441"/>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9C7F0-4ADC-46F0-A653-DF2544EDDA68}">
      <dsp:nvSpPr>
        <dsp:cNvPr id="0" name=""/>
        <dsp:cNvSpPr/>
      </dsp:nvSpPr>
      <dsp:spPr>
        <a:xfrm>
          <a:off x="312203" y="232658"/>
          <a:ext cx="567641" cy="567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CAD3C-46C7-4905-8BF2-34CEB416FCD5}">
      <dsp:nvSpPr>
        <dsp:cNvPr id="0" name=""/>
        <dsp:cNvSpPr/>
      </dsp:nvSpPr>
      <dsp:spPr>
        <a:xfrm>
          <a:off x="1192048" y="441"/>
          <a:ext cx="2091107"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00100">
            <a:lnSpc>
              <a:spcPct val="100000"/>
            </a:lnSpc>
            <a:spcBef>
              <a:spcPct val="0"/>
            </a:spcBef>
            <a:spcAft>
              <a:spcPct val="35000"/>
            </a:spcAft>
            <a:buNone/>
          </a:pPr>
          <a:r>
            <a:rPr lang="en-US" sz="1800" b="1" kern="1200"/>
            <a:t>Introduction to the Telecom Industry</a:t>
          </a:r>
          <a:endParaRPr lang="en-US" sz="1800" kern="1200"/>
        </a:p>
      </dsp:txBody>
      <dsp:txXfrm>
        <a:off x="1192048" y="441"/>
        <a:ext cx="2091107" cy="1032076"/>
      </dsp:txXfrm>
    </dsp:sp>
    <dsp:sp modelId="{D15DC5D3-04FC-43C3-A0B4-A6E60E538BB6}">
      <dsp:nvSpPr>
        <dsp:cNvPr id="0" name=""/>
        <dsp:cNvSpPr/>
      </dsp:nvSpPr>
      <dsp:spPr>
        <a:xfrm>
          <a:off x="3283155" y="441"/>
          <a:ext cx="1363749"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488950">
            <a:lnSpc>
              <a:spcPct val="100000"/>
            </a:lnSpc>
            <a:spcBef>
              <a:spcPct val="0"/>
            </a:spcBef>
            <a:spcAft>
              <a:spcPct val="35000"/>
            </a:spcAft>
            <a:buNone/>
          </a:pPr>
          <a:r>
            <a:rPr lang="en-US" sz="1100" kern="1200"/>
            <a:t>A competitive industry.</a:t>
          </a:r>
        </a:p>
        <a:p>
          <a:pPr marL="0" lvl="0" indent="0" algn="l" defTabSz="488950">
            <a:lnSpc>
              <a:spcPct val="100000"/>
            </a:lnSpc>
            <a:spcBef>
              <a:spcPct val="0"/>
            </a:spcBef>
            <a:spcAft>
              <a:spcPct val="35000"/>
            </a:spcAft>
            <a:buNone/>
          </a:pPr>
          <a:r>
            <a:rPr lang="en-US" sz="1100" kern="1200"/>
            <a:t>Customer retention is key!</a:t>
          </a:r>
        </a:p>
      </dsp:txBody>
      <dsp:txXfrm>
        <a:off x="3283155" y="441"/>
        <a:ext cx="1363749" cy="1032076"/>
      </dsp:txXfrm>
    </dsp:sp>
    <dsp:sp modelId="{0D3C6546-F6A1-4C8D-BBF8-2E7F2EA8207D}">
      <dsp:nvSpPr>
        <dsp:cNvPr id="0" name=""/>
        <dsp:cNvSpPr/>
      </dsp:nvSpPr>
      <dsp:spPr>
        <a:xfrm>
          <a:off x="0" y="1290536"/>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C2B55-AAC5-4273-92FC-561A062D99F9}">
      <dsp:nvSpPr>
        <dsp:cNvPr id="0" name=""/>
        <dsp:cNvSpPr/>
      </dsp:nvSpPr>
      <dsp:spPr>
        <a:xfrm>
          <a:off x="312203" y="1522753"/>
          <a:ext cx="567641" cy="567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01A944-0987-4781-831E-D39338666207}">
      <dsp:nvSpPr>
        <dsp:cNvPr id="0" name=""/>
        <dsp:cNvSpPr/>
      </dsp:nvSpPr>
      <dsp:spPr>
        <a:xfrm>
          <a:off x="1192048" y="1290536"/>
          <a:ext cx="2091107"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00100">
            <a:lnSpc>
              <a:spcPct val="100000"/>
            </a:lnSpc>
            <a:spcBef>
              <a:spcPct val="0"/>
            </a:spcBef>
            <a:spcAft>
              <a:spcPct val="35000"/>
            </a:spcAft>
            <a:buNone/>
          </a:pPr>
          <a:r>
            <a:rPr lang="en-CA" sz="1800" b="1" kern="1200"/>
            <a:t>Problem Statement</a:t>
          </a:r>
          <a:endParaRPr lang="en-US" sz="1800" kern="1200"/>
        </a:p>
      </dsp:txBody>
      <dsp:txXfrm>
        <a:off x="1192048" y="1290536"/>
        <a:ext cx="2091107" cy="1032076"/>
      </dsp:txXfrm>
    </dsp:sp>
    <dsp:sp modelId="{0B11A725-79EC-400B-B1FD-CB0EF660C8CA}">
      <dsp:nvSpPr>
        <dsp:cNvPr id="0" name=""/>
        <dsp:cNvSpPr/>
      </dsp:nvSpPr>
      <dsp:spPr>
        <a:xfrm>
          <a:off x="3283155" y="1290536"/>
          <a:ext cx="1363749"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488950">
            <a:lnSpc>
              <a:spcPct val="100000"/>
            </a:lnSpc>
            <a:spcBef>
              <a:spcPct val="0"/>
            </a:spcBef>
            <a:spcAft>
              <a:spcPct val="35000"/>
            </a:spcAft>
            <a:buNone/>
          </a:pPr>
          <a:r>
            <a:rPr lang="en-US" sz="1100" kern="1200"/>
            <a:t>Customer churn costs money!</a:t>
          </a:r>
        </a:p>
      </dsp:txBody>
      <dsp:txXfrm>
        <a:off x="3283155" y="1290536"/>
        <a:ext cx="1363749" cy="1032076"/>
      </dsp:txXfrm>
    </dsp:sp>
    <dsp:sp modelId="{BD2DDC51-B294-484E-9D84-3133FBD63729}">
      <dsp:nvSpPr>
        <dsp:cNvPr id="0" name=""/>
        <dsp:cNvSpPr/>
      </dsp:nvSpPr>
      <dsp:spPr>
        <a:xfrm>
          <a:off x="0" y="2580631"/>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1E7C3-DCDF-44E5-BAD1-E02A8F8D6A25}">
      <dsp:nvSpPr>
        <dsp:cNvPr id="0" name=""/>
        <dsp:cNvSpPr/>
      </dsp:nvSpPr>
      <dsp:spPr>
        <a:xfrm>
          <a:off x="312203" y="2812848"/>
          <a:ext cx="567641" cy="567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F48A5-A0E0-42DF-84C3-9D67B8237315}">
      <dsp:nvSpPr>
        <dsp:cNvPr id="0" name=""/>
        <dsp:cNvSpPr/>
      </dsp:nvSpPr>
      <dsp:spPr>
        <a:xfrm>
          <a:off x="1192048" y="2580631"/>
          <a:ext cx="2091107"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00100">
            <a:lnSpc>
              <a:spcPct val="100000"/>
            </a:lnSpc>
            <a:spcBef>
              <a:spcPct val="0"/>
            </a:spcBef>
            <a:spcAft>
              <a:spcPct val="35000"/>
            </a:spcAft>
            <a:buNone/>
          </a:pPr>
          <a:r>
            <a:rPr lang="en-CA" sz="1800" b="1" kern="1200"/>
            <a:t>Opportunity</a:t>
          </a:r>
          <a:endParaRPr lang="en-US" sz="1800" kern="1200"/>
        </a:p>
      </dsp:txBody>
      <dsp:txXfrm>
        <a:off x="1192048" y="2580631"/>
        <a:ext cx="2091107" cy="1032076"/>
      </dsp:txXfrm>
    </dsp:sp>
    <dsp:sp modelId="{D27C2012-CB6D-4EF3-A873-E28375CE8AB1}">
      <dsp:nvSpPr>
        <dsp:cNvPr id="0" name=""/>
        <dsp:cNvSpPr/>
      </dsp:nvSpPr>
      <dsp:spPr>
        <a:xfrm>
          <a:off x="3283155" y="2580631"/>
          <a:ext cx="1363749"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488950">
            <a:lnSpc>
              <a:spcPct val="100000"/>
            </a:lnSpc>
            <a:spcBef>
              <a:spcPct val="0"/>
            </a:spcBef>
            <a:spcAft>
              <a:spcPct val="35000"/>
            </a:spcAft>
            <a:buNone/>
          </a:pPr>
          <a:r>
            <a:rPr lang="en-US" sz="1100" kern="1200"/>
            <a:t>Data to predict and reduce churn.</a:t>
          </a:r>
        </a:p>
        <a:p>
          <a:pPr marL="0" lvl="0" indent="0" algn="l" defTabSz="488950">
            <a:lnSpc>
              <a:spcPct val="100000"/>
            </a:lnSpc>
            <a:spcBef>
              <a:spcPct val="0"/>
            </a:spcBef>
            <a:spcAft>
              <a:spcPct val="35000"/>
            </a:spcAft>
            <a:buNone/>
          </a:pPr>
          <a:r>
            <a:rPr lang="en-US" sz="1100" kern="1200"/>
            <a:t>Improve brand image.</a:t>
          </a:r>
        </a:p>
      </dsp:txBody>
      <dsp:txXfrm>
        <a:off x="3283155" y="2580631"/>
        <a:ext cx="1363749" cy="1032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8612D-9265-4CD6-A385-C38809442B0A}">
      <dsp:nvSpPr>
        <dsp:cNvPr id="0" name=""/>
        <dsp:cNvSpPr/>
      </dsp:nvSpPr>
      <dsp:spPr>
        <a:xfrm>
          <a:off x="6662" y="767660"/>
          <a:ext cx="1157624" cy="1157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27F7BD-68F6-4AE9-A2AB-93F31CA05E68}">
      <dsp:nvSpPr>
        <dsp:cNvPr id="0" name=""/>
        <dsp:cNvSpPr/>
      </dsp:nvSpPr>
      <dsp:spPr>
        <a:xfrm>
          <a:off x="6662" y="2038046"/>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CA" sz="3000" b="1" kern="1200"/>
            <a:t>Role of Data Science</a:t>
          </a:r>
          <a:endParaRPr lang="en-US" sz="3000" kern="1200"/>
        </a:p>
      </dsp:txBody>
      <dsp:txXfrm>
        <a:off x="6662" y="2038046"/>
        <a:ext cx="3307499" cy="496124"/>
      </dsp:txXfrm>
    </dsp:sp>
    <dsp:sp modelId="{CD244CB4-2D71-444B-9964-7DEEBF8A7913}">
      <dsp:nvSpPr>
        <dsp:cNvPr id="0" name=""/>
        <dsp:cNvSpPr/>
      </dsp:nvSpPr>
      <dsp:spPr>
        <a:xfrm>
          <a:off x="6662" y="2586618"/>
          <a:ext cx="3307499" cy="803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Identify trends based on operations produced data</a:t>
          </a:r>
        </a:p>
      </dsp:txBody>
      <dsp:txXfrm>
        <a:off x="6662" y="2586618"/>
        <a:ext cx="3307499" cy="803385"/>
      </dsp:txXfrm>
    </dsp:sp>
    <dsp:sp modelId="{58D2BBC4-D0EC-43FA-909A-DC1B09943952}">
      <dsp:nvSpPr>
        <dsp:cNvPr id="0" name=""/>
        <dsp:cNvSpPr/>
      </dsp:nvSpPr>
      <dsp:spPr>
        <a:xfrm>
          <a:off x="3892975" y="767660"/>
          <a:ext cx="1157624" cy="1157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A9FBA-09CF-40B0-8346-F239C807D437}">
      <dsp:nvSpPr>
        <dsp:cNvPr id="0" name=""/>
        <dsp:cNvSpPr/>
      </dsp:nvSpPr>
      <dsp:spPr>
        <a:xfrm>
          <a:off x="3892975" y="2038046"/>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CA" sz="3000" b="1" kern="1200"/>
            <a:t>Predictive Modeling</a:t>
          </a:r>
          <a:endParaRPr lang="en-US" sz="3000" kern="1200"/>
        </a:p>
      </dsp:txBody>
      <dsp:txXfrm>
        <a:off x="3892975" y="2038046"/>
        <a:ext cx="3307499" cy="496124"/>
      </dsp:txXfrm>
    </dsp:sp>
    <dsp:sp modelId="{4C646D99-13F2-4AD2-BD48-088354551659}">
      <dsp:nvSpPr>
        <dsp:cNvPr id="0" name=""/>
        <dsp:cNvSpPr/>
      </dsp:nvSpPr>
      <dsp:spPr>
        <a:xfrm>
          <a:off x="3892975" y="2586618"/>
          <a:ext cx="3307499" cy="803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Machine learning allows computers to predict outcomes based on data it has already seen</a:t>
          </a:r>
        </a:p>
      </dsp:txBody>
      <dsp:txXfrm>
        <a:off x="3892975" y="2586618"/>
        <a:ext cx="3307499" cy="803385"/>
      </dsp:txXfrm>
    </dsp:sp>
    <dsp:sp modelId="{E8BD04D5-B3EF-4633-B936-AEF2925ECFEE}">
      <dsp:nvSpPr>
        <dsp:cNvPr id="0" name=""/>
        <dsp:cNvSpPr/>
      </dsp:nvSpPr>
      <dsp:spPr>
        <a:xfrm>
          <a:off x="7779287" y="767660"/>
          <a:ext cx="1157624" cy="1157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CED298-09C4-4239-822D-A95E28F05A0B}">
      <dsp:nvSpPr>
        <dsp:cNvPr id="0" name=""/>
        <dsp:cNvSpPr/>
      </dsp:nvSpPr>
      <dsp:spPr>
        <a:xfrm>
          <a:off x="7779287" y="2038046"/>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CA" sz="3000" b="1" kern="1200"/>
            <a:t>Actionable Insights</a:t>
          </a:r>
          <a:endParaRPr lang="en-US" sz="3000" kern="1200"/>
        </a:p>
      </dsp:txBody>
      <dsp:txXfrm>
        <a:off x="7779287" y="2038046"/>
        <a:ext cx="3307499" cy="496124"/>
      </dsp:txXfrm>
    </dsp:sp>
    <dsp:sp modelId="{E7EE63D7-6F34-4F08-B090-CF7FE6EBF332}">
      <dsp:nvSpPr>
        <dsp:cNvPr id="0" name=""/>
        <dsp:cNvSpPr/>
      </dsp:nvSpPr>
      <dsp:spPr>
        <a:xfrm>
          <a:off x="7779287" y="2586618"/>
          <a:ext cx="3307499" cy="803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Predictive modeling is a source of valuable information to inform company strategy.</a:t>
          </a:r>
        </a:p>
      </dsp:txBody>
      <dsp:txXfrm>
        <a:off x="7779287" y="2586618"/>
        <a:ext cx="3307499" cy="80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0CE4-AFA7-47C5-A806-AA650902B2C3}">
      <dsp:nvSpPr>
        <dsp:cNvPr id="0" name=""/>
        <dsp:cNvSpPr/>
      </dsp:nvSpPr>
      <dsp:spPr>
        <a:xfrm>
          <a:off x="2256" y="576921"/>
          <a:ext cx="555382" cy="555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D13D0-1A76-4FAB-B491-27280E44F1EF}">
      <dsp:nvSpPr>
        <dsp:cNvPr id="0" name=""/>
        <dsp:cNvSpPr/>
      </dsp:nvSpPr>
      <dsp:spPr>
        <a:xfrm>
          <a:off x="2256" y="1230945"/>
          <a:ext cx="1586808" cy="438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b="1" kern="1200"/>
            <a:t>Business Impact</a:t>
          </a:r>
          <a:endParaRPr lang="en-US" sz="1400" kern="1200"/>
        </a:p>
      </dsp:txBody>
      <dsp:txXfrm>
        <a:off x="2256" y="1230945"/>
        <a:ext cx="1586808" cy="438851"/>
      </dsp:txXfrm>
    </dsp:sp>
    <dsp:sp modelId="{87F59BE7-286E-4D25-8C9F-980B88A5F6BD}">
      <dsp:nvSpPr>
        <dsp:cNvPr id="0" name=""/>
        <dsp:cNvSpPr/>
      </dsp:nvSpPr>
      <dsp:spPr>
        <a:xfrm>
          <a:off x="2256" y="1715676"/>
          <a:ext cx="1586808" cy="115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Churn rates to drop to a range between 21.54%-16.54% a </a:t>
          </a:r>
        </a:p>
        <a:p>
          <a:pPr marL="0" lvl="0" indent="0" algn="l" defTabSz="488950">
            <a:lnSpc>
              <a:spcPct val="100000"/>
            </a:lnSpc>
            <a:spcBef>
              <a:spcPct val="0"/>
            </a:spcBef>
            <a:spcAft>
              <a:spcPct val="35000"/>
            </a:spcAft>
            <a:buNone/>
          </a:pPr>
          <a:r>
            <a:rPr lang="en-US" sz="1100" kern="1200"/>
            <a:t>decrease of 10%-5%.</a:t>
          </a:r>
        </a:p>
        <a:p>
          <a:pPr marL="0" lvl="0" indent="0" algn="l" defTabSz="488950">
            <a:lnSpc>
              <a:spcPct val="100000"/>
            </a:lnSpc>
            <a:spcBef>
              <a:spcPct val="0"/>
            </a:spcBef>
            <a:spcAft>
              <a:spcPct val="35000"/>
            </a:spcAft>
            <a:buNone/>
          </a:pPr>
          <a:r>
            <a:rPr lang="en-US" sz="1100" kern="1200" dirty="0"/>
            <a:t>Savings in marketing and acquisition.</a:t>
          </a:r>
        </a:p>
      </dsp:txBody>
      <dsp:txXfrm>
        <a:off x="2256" y="1715676"/>
        <a:ext cx="1586808" cy="1155233"/>
      </dsp:txXfrm>
    </dsp:sp>
    <dsp:sp modelId="{688D40DB-9A21-4A30-80FB-7E94BEC8B687}">
      <dsp:nvSpPr>
        <dsp:cNvPr id="0" name=""/>
        <dsp:cNvSpPr/>
      </dsp:nvSpPr>
      <dsp:spPr>
        <a:xfrm>
          <a:off x="1866756" y="576921"/>
          <a:ext cx="555382" cy="555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6274BE-8D57-4A1C-A050-E226181C184A}">
      <dsp:nvSpPr>
        <dsp:cNvPr id="0" name=""/>
        <dsp:cNvSpPr/>
      </dsp:nvSpPr>
      <dsp:spPr>
        <a:xfrm>
          <a:off x="1866756" y="1230945"/>
          <a:ext cx="1586808" cy="438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b="1" kern="1200"/>
            <a:t>Customer Satisfaction</a:t>
          </a:r>
          <a:endParaRPr lang="en-US" sz="1400" kern="1200"/>
        </a:p>
      </dsp:txBody>
      <dsp:txXfrm>
        <a:off x="1866756" y="1230945"/>
        <a:ext cx="1586808" cy="438851"/>
      </dsp:txXfrm>
    </dsp:sp>
    <dsp:sp modelId="{69F93FDD-5D53-49B6-ACC3-A701D1822599}">
      <dsp:nvSpPr>
        <dsp:cNvPr id="0" name=""/>
        <dsp:cNvSpPr/>
      </dsp:nvSpPr>
      <dsp:spPr>
        <a:xfrm>
          <a:off x="1866756" y="1715676"/>
          <a:ext cx="1586808" cy="115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Personalized retention </a:t>
          </a:r>
          <a:r>
            <a:rPr lang="en-US" sz="1100" kern="1200" dirty="0"/>
            <a:t>strategies can lead to improved customer experience and loyalty</a:t>
          </a:r>
        </a:p>
      </dsp:txBody>
      <dsp:txXfrm>
        <a:off x="1866756" y="1715676"/>
        <a:ext cx="1586808" cy="11552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FADED-1074-4172-A70A-2F2E045F9F37}" type="datetimeFigureOut">
              <a:rPr lang="en-CA" smtClean="0"/>
              <a:t>2023-11-26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D27F6-45E4-415B-8D89-248133806B3E}" type="slidenum">
              <a:rPr lang="en-CA" smtClean="0"/>
              <a:t>‹#›</a:t>
            </a:fld>
            <a:endParaRPr lang="en-CA"/>
          </a:p>
        </p:txBody>
      </p:sp>
    </p:spTree>
    <p:extLst>
      <p:ext uri="{BB962C8B-B14F-4D97-AF65-F5344CB8AC3E}">
        <p14:creationId xmlns:p14="http://schemas.microsoft.com/office/powerpoint/2010/main" val="1691492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Hey guys this is my Sprint 1 update report and I intend to dive into the world of customer churn and I have a dataset from the telecoms industry so lets get into the details of my project!</a:t>
            </a:r>
          </a:p>
        </p:txBody>
      </p:sp>
      <p:sp>
        <p:nvSpPr>
          <p:cNvPr id="4" name="Slide Number Placeholder 3"/>
          <p:cNvSpPr>
            <a:spLocks noGrp="1"/>
          </p:cNvSpPr>
          <p:nvPr>
            <p:ph type="sldNum" sz="quarter" idx="5"/>
          </p:nvPr>
        </p:nvSpPr>
        <p:spPr/>
        <p:txBody>
          <a:bodyPr/>
          <a:lstStyle/>
          <a:p>
            <a:fld id="{5C1D27F6-45E4-415B-8D89-248133806B3E}" type="slidenum">
              <a:rPr lang="en-CA" smtClean="0"/>
              <a:t>1</a:t>
            </a:fld>
            <a:endParaRPr lang="en-CA"/>
          </a:p>
        </p:txBody>
      </p:sp>
    </p:spTree>
    <p:extLst>
      <p:ext uri="{BB962C8B-B14F-4D97-AF65-F5344CB8AC3E}">
        <p14:creationId xmlns:p14="http://schemas.microsoft.com/office/powerpoint/2010/main" val="160016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the Telecom Industry</a:t>
            </a:r>
          </a:p>
          <a:p>
            <a:endParaRPr lang="en-US" b="1" dirty="0"/>
          </a:p>
          <a:p>
            <a:endParaRPr lang="en-US" b="1" dirty="0"/>
          </a:p>
          <a:p>
            <a:pPr>
              <a:buFont typeface="Arial" panose="020B0604020202020204" pitchFamily="34" charset="0"/>
              <a:buChar char="•"/>
            </a:pPr>
            <a:r>
              <a:rPr lang="en-US" b="1" dirty="0"/>
              <a:t>Competitive Landscape:</a:t>
            </a:r>
            <a:endParaRPr lang="en-US" dirty="0"/>
          </a:p>
          <a:p>
            <a:pPr marL="742950" lvl="1" indent="-285750">
              <a:buFont typeface="Arial" panose="020B0604020202020204" pitchFamily="34" charset="0"/>
              <a:buChar char="•"/>
            </a:pPr>
            <a:r>
              <a:rPr lang="en-US" dirty="0"/>
              <a:t>The telecom industry is fiercely competitive with numerous players striving for market share.</a:t>
            </a:r>
          </a:p>
          <a:p>
            <a:pPr marL="742950" lvl="1" indent="-285750">
              <a:buFont typeface="Arial" panose="020B0604020202020204" pitchFamily="34" charset="0"/>
              <a:buChar char="•"/>
            </a:pPr>
            <a:r>
              <a:rPr lang="en-US" dirty="0"/>
              <a:t>Advances in technology and the rise of digital communication platforms have intensified competition, making innovation and service quality key differentiators.</a:t>
            </a:r>
          </a:p>
          <a:p>
            <a:pPr marL="742950" lvl="1" indent="-285750">
              <a:buFont typeface="Arial" panose="020B0604020202020204" pitchFamily="34" charset="0"/>
              <a:buChar char="•"/>
            </a:pPr>
            <a:r>
              <a:rPr lang="en-US" dirty="0"/>
              <a:t>The ubiquity of mobile devices means telecom services are more essential than ever, leading to a battle over not just price, but also network coverage, customer service, and value-added services.</a:t>
            </a:r>
          </a:p>
          <a:p>
            <a:pPr>
              <a:buFont typeface="Arial" panose="020B0604020202020204" pitchFamily="34" charset="0"/>
              <a:buChar char="•"/>
            </a:pPr>
            <a:r>
              <a:rPr lang="en-US" b="1" dirty="0"/>
              <a:t>Customer Retention:</a:t>
            </a:r>
            <a:endParaRPr lang="en-US" dirty="0"/>
          </a:p>
          <a:p>
            <a:pPr marL="742950" lvl="1" indent="-285750">
              <a:buFont typeface="Arial" panose="020B0604020202020204" pitchFamily="34" charset="0"/>
              <a:buChar char="•"/>
            </a:pPr>
            <a:r>
              <a:rPr lang="en-US" dirty="0"/>
              <a:t>In such a competitive market, acquiring new customers is often costlier than retaining existing ones.</a:t>
            </a:r>
          </a:p>
          <a:p>
            <a:pPr marL="742950" lvl="1" indent="-285750">
              <a:buFont typeface="Arial" panose="020B0604020202020204" pitchFamily="34" charset="0"/>
              <a:buChar char="•"/>
            </a:pPr>
            <a:r>
              <a:rPr lang="en-US" dirty="0"/>
              <a:t>Customer loyalty and retention are crucial for sustainable growth. A strong customer base leads to a steady revenue stream and can become a source of positive word-of-mouth promotion.</a:t>
            </a:r>
          </a:p>
          <a:p>
            <a:pPr marL="742950" lvl="1" indent="-285750">
              <a:buFont typeface="Arial" panose="020B0604020202020204" pitchFamily="34" charset="0"/>
              <a:buChar char="•"/>
            </a:pPr>
            <a:r>
              <a:rPr lang="en-US" dirty="0"/>
              <a:t>Retained customers may also purchase more over time and are more likely to subscribe to additional services.</a:t>
            </a:r>
          </a:p>
          <a:p>
            <a:pPr marL="742950" lvl="1" indent="-285750">
              <a:buFont typeface="Arial" panose="020B0604020202020204" pitchFamily="34" charset="0"/>
              <a:buChar char="•"/>
            </a:pPr>
            <a:endParaRPr lang="en-US" dirty="0"/>
          </a:p>
          <a:p>
            <a:pPr marL="457200" lvl="1" indent="0">
              <a:buFont typeface="Arial" panose="020B0604020202020204" pitchFamily="34" charset="0"/>
              <a:buNone/>
            </a:pPr>
            <a:endParaRPr lang="en-US" dirty="0"/>
          </a:p>
          <a:p>
            <a:r>
              <a:rPr lang="en-US" b="1" dirty="0"/>
              <a:t>Problem Statement</a:t>
            </a:r>
          </a:p>
          <a:p>
            <a:pPr>
              <a:buFont typeface="Arial" panose="020B0604020202020204" pitchFamily="34" charset="0"/>
              <a:buChar char="•"/>
            </a:pPr>
            <a:r>
              <a:rPr lang="en-US" b="1" dirty="0"/>
              <a:t>Customer Churn:</a:t>
            </a:r>
            <a:endParaRPr lang="en-US" dirty="0"/>
          </a:p>
          <a:p>
            <a:pPr marL="742950" lvl="1" indent="-285750">
              <a:buFont typeface="Arial" panose="020B0604020202020204" pitchFamily="34" charset="0"/>
              <a:buChar char="•"/>
            </a:pPr>
            <a:r>
              <a:rPr lang="en-US" dirty="0"/>
              <a:t>Customer churn, which is when subscribers discontinue their services, is a significant challenge in the telecom industry.</a:t>
            </a:r>
          </a:p>
          <a:p>
            <a:pPr marL="742950" lvl="1" indent="-285750">
              <a:buFont typeface="Arial" panose="020B0604020202020204" pitchFamily="34" charset="0"/>
              <a:buChar char="•"/>
            </a:pPr>
            <a:r>
              <a:rPr lang="en-US" dirty="0"/>
              <a:t>High churn rates can be indicative of deeper issues within the company, such as poor service quality, inadequate customer support, or pricing problems.</a:t>
            </a:r>
          </a:p>
          <a:p>
            <a:pPr>
              <a:buFont typeface="Arial" panose="020B0604020202020204" pitchFamily="34" charset="0"/>
              <a:buChar char="•"/>
            </a:pPr>
            <a:r>
              <a:rPr lang="en-US" b="1" dirty="0"/>
              <a:t>Business Impact:</a:t>
            </a:r>
            <a:endParaRPr lang="en-US" dirty="0"/>
          </a:p>
          <a:p>
            <a:pPr marL="742950" lvl="1" indent="-285750">
              <a:buFont typeface="Arial" panose="020B0604020202020204" pitchFamily="34" charset="0"/>
              <a:buChar char="•"/>
            </a:pPr>
            <a:r>
              <a:rPr lang="en-US" dirty="0"/>
              <a:t>Churn impacts the bottom line through direct loss of revenue and the potential loss of future earnings from long-term customers.</a:t>
            </a:r>
          </a:p>
          <a:p>
            <a:pPr marL="742950" lvl="1" indent="-285750">
              <a:buFont typeface="Arial" panose="020B0604020202020204" pitchFamily="34" charset="0"/>
              <a:buChar char="•"/>
            </a:pPr>
            <a:r>
              <a:rPr lang="en-US" dirty="0"/>
              <a:t>It increases costs due to the need for additional marketing and promotion to replace the lost customers and can also lead to increased spending on market research to understand the causes of churn.</a:t>
            </a:r>
          </a:p>
          <a:p>
            <a:pPr marL="457200" lvl="1" indent="0">
              <a:buFont typeface="Arial" panose="020B0604020202020204" pitchFamily="34" charset="0"/>
              <a:buNone/>
            </a:pPr>
            <a:endParaRPr lang="en-US" dirty="0"/>
          </a:p>
          <a:p>
            <a:r>
              <a:rPr lang="en-US" b="1" dirty="0"/>
              <a:t>Opportunity</a:t>
            </a:r>
          </a:p>
          <a:p>
            <a:pPr>
              <a:buFont typeface="Arial" panose="020B0604020202020204" pitchFamily="34" charset="0"/>
              <a:buChar char="•"/>
            </a:pPr>
            <a:r>
              <a:rPr lang="en-US" b="1" dirty="0"/>
              <a:t>Data-Driven Churn Reduction:</a:t>
            </a:r>
            <a:endParaRPr lang="en-US" dirty="0"/>
          </a:p>
          <a:p>
            <a:pPr marL="742950" lvl="1" indent="-285750">
              <a:buFont typeface="Arial" panose="020B0604020202020204" pitchFamily="34" charset="0"/>
              <a:buChar char="•"/>
            </a:pPr>
            <a:r>
              <a:rPr lang="en-US" dirty="0"/>
              <a:t>With the wealth of data available, telecom companies can employ predictive analytics to identify at-risk customers before they leave.</a:t>
            </a:r>
          </a:p>
          <a:p>
            <a:pPr marL="742950" lvl="1" indent="-285750">
              <a:buFont typeface="Arial" panose="020B0604020202020204" pitchFamily="34" charset="0"/>
              <a:buChar char="•"/>
            </a:pPr>
            <a:r>
              <a:rPr lang="en-US" dirty="0"/>
              <a:t>Data mining techniques can uncover patterns and predictors of churn, allowing companies to take proactive measures.</a:t>
            </a:r>
          </a:p>
          <a:p>
            <a:pPr>
              <a:buFont typeface="Arial" panose="020B0604020202020204" pitchFamily="34" charset="0"/>
              <a:buChar char="•"/>
            </a:pPr>
            <a:r>
              <a:rPr lang="en-US" b="1" dirty="0"/>
              <a:t>Value of Customer Retention:</a:t>
            </a:r>
            <a:endParaRPr lang="en-US" dirty="0"/>
          </a:p>
          <a:p>
            <a:pPr marL="742950" lvl="1" indent="-285750">
              <a:buFont typeface="Arial" panose="020B0604020202020204" pitchFamily="34" charset="0"/>
              <a:buChar char="•"/>
            </a:pPr>
            <a:r>
              <a:rPr lang="en-US" dirty="0"/>
              <a:t>Retaining customers is more cost-effective than acquiring new ones and helps maintain a solid market position.</a:t>
            </a:r>
          </a:p>
          <a:p>
            <a:pPr marL="742950" lvl="1" indent="-285750">
              <a:buFont typeface="Arial" panose="020B0604020202020204" pitchFamily="34" charset="0"/>
              <a:buChar char="•"/>
            </a:pPr>
            <a:r>
              <a:rPr lang="en-US" dirty="0"/>
              <a:t>Loyal customers contribute to a positive brand image and can act as brand ambassadors.</a:t>
            </a:r>
          </a:p>
          <a:p>
            <a:pPr marL="742950" lvl="1" indent="-285750">
              <a:buFont typeface="Arial" panose="020B0604020202020204" pitchFamily="34" charset="0"/>
              <a:buChar char="•"/>
            </a:pPr>
            <a:r>
              <a:rPr lang="en-US" dirty="0"/>
              <a:t>By leveraging data to enhance customer satisfaction and reduce churn, companies can increase their competitive edge and secure their market position.</a:t>
            </a:r>
          </a:p>
          <a:p>
            <a:endParaRPr lang="en-CA" dirty="0"/>
          </a:p>
        </p:txBody>
      </p:sp>
      <p:sp>
        <p:nvSpPr>
          <p:cNvPr id="4" name="Slide Number Placeholder 3"/>
          <p:cNvSpPr>
            <a:spLocks noGrp="1"/>
          </p:cNvSpPr>
          <p:nvPr>
            <p:ph type="sldNum" sz="quarter" idx="5"/>
          </p:nvPr>
        </p:nvSpPr>
        <p:spPr/>
        <p:txBody>
          <a:bodyPr/>
          <a:lstStyle/>
          <a:p>
            <a:fld id="{5C1D27F6-45E4-415B-8D89-248133806B3E}" type="slidenum">
              <a:rPr lang="en-CA" smtClean="0"/>
              <a:t>2</a:t>
            </a:fld>
            <a:endParaRPr lang="en-CA"/>
          </a:p>
        </p:txBody>
      </p:sp>
    </p:spTree>
    <p:extLst>
      <p:ext uri="{BB962C8B-B14F-4D97-AF65-F5344CB8AC3E}">
        <p14:creationId xmlns:p14="http://schemas.microsoft.com/office/powerpoint/2010/main" val="4102306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Role of Data Science in Churn Prediction</a:t>
            </a:r>
          </a:p>
          <a:p>
            <a:endParaRPr lang="en-US" b="1" dirty="0"/>
          </a:p>
          <a:p>
            <a:r>
              <a:rPr lang="en-US" dirty="0"/>
              <a:t>Data Science serves as the nexus between raw data and strategic decision-making. It employs a mix of statistical analysis, machine learning, and data visualization to unravel complex data sets, searching for patterns that are not immediately apparent.</a:t>
            </a:r>
          </a:p>
          <a:p>
            <a:endParaRPr lang="en-US" dirty="0"/>
          </a:p>
          <a:p>
            <a:pPr>
              <a:buFont typeface="Arial" panose="020B0604020202020204" pitchFamily="34" charset="0"/>
              <a:buChar char="•"/>
            </a:pPr>
            <a:r>
              <a:rPr lang="en-US" b="1" dirty="0"/>
              <a:t>Identifying Patterns and Predictors: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Data scientists analyze customer behavior, usage patterns, service utilization, and demographic data to uncover trends associated with churn.</a:t>
            </a:r>
          </a:p>
          <a:p>
            <a:pPr marL="742950" lvl="1" indent="-285750">
              <a:buFont typeface="Arial" panose="020B0604020202020204" pitchFamily="34" charset="0"/>
              <a:buChar char="•"/>
            </a:pPr>
            <a:r>
              <a:rPr lang="en-US" dirty="0"/>
              <a:t>For instance, a high frequency of customer service calls might correlate with increased churn, indicating customer dissatisfaction.</a:t>
            </a:r>
          </a:p>
          <a:p>
            <a:pPr marL="457200" lvl="1" indent="0">
              <a:buFont typeface="Arial" panose="020B0604020202020204" pitchFamily="34" charset="0"/>
              <a:buNone/>
            </a:pPr>
            <a:endParaRPr lang="en-US" dirty="0"/>
          </a:p>
          <a:p>
            <a:pPr>
              <a:buFont typeface="Arial" panose="020B0604020202020204" pitchFamily="34" charset="0"/>
              <a:buChar char="•"/>
            </a:pPr>
            <a:r>
              <a:rPr lang="en-US" b="1" dirty="0"/>
              <a:t>Real-World Example:</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A telecom company might use clustering techniques to segment customers into groups based on usage patterns. Upon analysis, they may find that a segment with high data usage but low engagement with customer service is prone to churn. Targeted offers for improved data plans or loyalty rewards can then be crafted for this segment.</a:t>
            </a:r>
          </a:p>
          <a:p>
            <a:pPr marL="742950" lvl="1" indent="-285750">
              <a:buFont typeface="Arial" panose="020B0604020202020204" pitchFamily="34" charset="0"/>
              <a:buChar char="•"/>
            </a:pPr>
            <a:endParaRPr lang="en-US" dirty="0"/>
          </a:p>
          <a:p>
            <a:r>
              <a:rPr lang="en-US" b="1" dirty="0"/>
              <a:t>Predictive Modeling</a:t>
            </a:r>
          </a:p>
          <a:p>
            <a:endParaRPr lang="en-US" b="1" dirty="0"/>
          </a:p>
          <a:p>
            <a:r>
              <a:rPr lang="en-US" dirty="0"/>
              <a:t>	Predictive modeling is a forward-looking data science technique that leverages historical data to predict future outcomes. In churn 	prediction, models are trained to forecast the likelihood of a customer ending their service.</a:t>
            </a:r>
          </a:p>
          <a:p>
            <a:endParaRPr lang="en-US" dirty="0"/>
          </a:p>
          <a:p>
            <a:pPr>
              <a:buFont typeface="Arial" panose="020B0604020202020204" pitchFamily="34" charset="0"/>
              <a:buChar char="•"/>
            </a:pPr>
            <a:r>
              <a:rPr lang="en-US" b="1" dirty="0"/>
              <a:t>Machine Learning for Churn Prediction:</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Algorithms such as logistic regression, decision trees, or neural networks are trained on historical data to recognize the signs of impending churn.</a:t>
            </a:r>
          </a:p>
          <a:p>
            <a:pPr marL="742950" lvl="1" indent="-285750">
              <a:buFont typeface="Arial" panose="020B0604020202020204" pitchFamily="34" charset="0"/>
              <a:buChar char="•"/>
            </a:pPr>
            <a:r>
              <a:rPr lang="en-US" dirty="0"/>
              <a:t>Features like length of service, plan changes, and billing history are fed into the model, which learns the churn patterns.</a:t>
            </a:r>
          </a:p>
          <a:p>
            <a:pPr marL="742950" lvl="1" indent="-285750">
              <a:buFont typeface="Arial" panose="020B0604020202020204" pitchFamily="34" charset="0"/>
              <a:buChar char="•"/>
            </a:pPr>
            <a:endParaRPr lang="en-US" dirty="0"/>
          </a:p>
          <a:p>
            <a:r>
              <a:rPr lang="en-US" b="1" dirty="0"/>
              <a:t>Actionable Insights for Retention Strategies</a:t>
            </a:r>
          </a:p>
          <a:p>
            <a:endParaRPr lang="en-US" b="1" dirty="0"/>
          </a:p>
          <a:p>
            <a:r>
              <a:rPr lang="en-US" dirty="0"/>
              <a:t>	The culmination of predictive modeling is the generation of actionable insights that can directly inform business strategy, particularly in 	crafting targeted retention interventions.</a:t>
            </a:r>
          </a:p>
          <a:p>
            <a:endParaRPr lang="en-US" dirty="0"/>
          </a:p>
          <a:p>
            <a:pPr>
              <a:buFont typeface="Arial" panose="020B0604020202020204" pitchFamily="34" charset="0"/>
              <a:buChar char="•"/>
            </a:pPr>
            <a:r>
              <a:rPr lang="en-US" b="1" dirty="0"/>
              <a:t>Informing Targeted Retention Strategies: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By knowing which customers are at risk, companies can proactively engage with them through special offers, personalized communication, and improved service options.</a:t>
            </a:r>
          </a:p>
          <a:p>
            <a:pPr marL="742950" lvl="1" indent="-285750">
              <a:buFont typeface="Arial" panose="020B0604020202020204" pitchFamily="34" charset="0"/>
              <a:buChar char="•"/>
            </a:pPr>
            <a:r>
              <a:rPr lang="en-US" dirty="0"/>
              <a:t>This targeted approach ensures resources are allocated efficiently, focusing retention efforts where they are most needed.</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Real-World Example:</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A telecoms provider might identify that customers who experience service disruptions are likely to churn. Before the customer cancels, they might reach out with a service upgrade offer or a discount to mitigate dissatisfaction.</a:t>
            </a:r>
          </a:p>
          <a:p>
            <a:pPr marL="742950" lvl="1" indent="-285750">
              <a:buFont typeface="Arial" panose="020B0604020202020204" pitchFamily="34" charset="0"/>
              <a:buChar char="•"/>
            </a:pPr>
            <a:endParaRPr lang="en-US" dirty="0"/>
          </a:p>
          <a:p>
            <a:r>
              <a:rPr lang="en-US" b="1" dirty="0"/>
              <a:t>The Role of Machine Learning in Customer Retention Strategies</a:t>
            </a:r>
          </a:p>
          <a:p>
            <a:endParaRPr lang="en-US" b="1" dirty="0"/>
          </a:p>
          <a:p>
            <a:r>
              <a:rPr lang="en-US" dirty="0"/>
              <a:t>Machine learning (ML) is a cornerstone of modern customer retention strategies. It provides the automation and scale required to analyze vast datasets and enables personalized customer experiences.</a:t>
            </a:r>
          </a:p>
          <a:p>
            <a:endParaRPr lang="en-US" dirty="0"/>
          </a:p>
          <a:p>
            <a:pPr>
              <a:buFont typeface="Arial" panose="020B0604020202020204" pitchFamily="34" charset="0"/>
              <a:buChar char="•"/>
            </a:pPr>
            <a:r>
              <a:rPr lang="en-US" b="1" dirty="0"/>
              <a:t>Personalization at Scale:</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ML algorithms can process complex customer data to personalize the retention strategies at an individual level.</a:t>
            </a:r>
          </a:p>
          <a:p>
            <a:pPr marL="742950" lvl="1" indent="-285750">
              <a:buFont typeface="Arial" panose="020B0604020202020204" pitchFamily="34" charset="0"/>
              <a:buChar char="•"/>
            </a:pPr>
            <a:r>
              <a:rPr lang="en-US" dirty="0"/>
              <a:t>For example, predictive models can suggest the next best action for customer service representatives to take during a call, tailored to each customer's situation.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Continuous Learning:</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These models continually learn and improve over time as more data becomes available, leading to increasingly accurate predictions.</a:t>
            </a:r>
          </a:p>
          <a:p>
            <a:pPr marL="742950" lvl="1" indent="-285750">
              <a:buFont typeface="Arial" panose="020B0604020202020204" pitchFamily="34" charset="0"/>
              <a:buChar char="•"/>
            </a:pPr>
            <a:r>
              <a:rPr lang="en-US" dirty="0"/>
              <a:t>A/B testing different retention strategies can also be used to feed information back into the models, refining their predictions.</a:t>
            </a:r>
          </a:p>
          <a:p>
            <a:endParaRPr lang="en-CA" dirty="0"/>
          </a:p>
        </p:txBody>
      </p:sp>
      <p:sp>
        <p:nvSpPr>
          <p:cNvPr id="4" name="Slide Number Placeholder 3"/>
          <p:cNvSpPr>
            <a:spLocks noGrp="1"/>
          </p:cNvSpPr>
          <p:nvPr>
            <p:ph type="sldNum" sz="quarter" idx="5"/>
          </p:nvPr>
        </p:nvSpPr>
        <p:spPr/>
        <p:txBody>
          <a:bodyPr/>
          <a:lstStyle/>
          <a:p>
            <a:fld id="{5C1D27F6-45E4-415B-8D89-248133806B3E}" type="slidenum">
              <a:rPr lang="en-CA" smtClean="0"/>
              <a:t>3</a:t>
            </a:fld>
            <a:endParaRPr lang="en-CA"/>
          </a:p>
        </p:txBody>
      </p:sp>
    </p:spTree>
    <p:extLst>
      <p:ext uri="{BB962C8B-B14F-4D97-AF65-F5344CB8AC3E}">
        <p14:creationId xmlns:p14="http://schemas.microsoft.com/office/powerpoint/2010/main" val="179600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Estimate Business Impact</a:t>
            </a:r>
          </a:p>
          <a:p>
            <a:endParaRPr lang="en-US" b="1" dirty="0"/>
          </a:p>
          <a:p>
            <a:r>
              <a:rPr lang="en-US" dirty="0"/>
              <a:t>Assuming that effective churn reduction strategies can lower the churn rate by, for instance, 5 to 10 percentage points (which is a significant but realistic target), we could expect the churn rate to drop to a range of about 16.54% to 21.54%. The impact of this reduction can be substantial:</a:t>
            </a:r>
          </a:p>
          <a:p>
            <a:endParaRPr lang="en-US" dirty="0"/>
          </a:p>
          <a:p>
            <a:pPr>
              <a:buFont typeface="Arial" panose="020B0604020202020204" pitchFamily="34" charset="0"/>
              <a:buChar char="•"/>
            </a:pPr>
            <a:r>
              <a:rPr lang="en-US" b="1" dirty="0"/>
              <a:t>Reduction in Churn Rates</a:t>
            </a:r>
            <a:r>
              <a:rPr lang="en-US" dirty="0"/>
              <a:t>: A decrease in churn rates directly translates to a higher number of retained customers.</a:t>
            </a:r>
          </a:p>
          <a:p>
            <a:pPr>
              <a:buFont typeface="Arial" panose="020B0604020202020204" pitchFamily="34" charset="0"/>
              <a:buChar char="•"/>
            </a:pPr>
            <a:r>
              <a:rPr lang="en-US" b="1" dirty="0"/>
              <a:t>Increase in Customer Lifetime Value (CLTV)</a:t>
            </a:r>
            <a:r>
              <a:rPr lang="en-US" dirty="0"/>
              <a:t>: Retaining customers for a longer period increases their lifetime value. For instance, even a modest increase in retention can lead to a significant increase in CLTV.</a:t>
            </a:r>
          </a:p>
          <a:p>
            <a:pPr>
              <a:buFont typeface="Arial" panose="020B0604020202020204" pitchFamily="34" charset="0"/>
              <a:buChar char="•"/>
            </a:pPr>
            <a:r>
              <a:rPr lang="en-US" b="1" dirty="0"/>
              <a:t>Savings in Marketing and Customer Acquisition Costs</a:t>
            </a:r>
            <a:r>
              <a:rPr lang="en-US" dirty="0"/>
              <a:t>: Acquiring a new customer can be several times more expensive than retaining an existing one. Thus, reducing churn can lead to considerable savings.</a:t>
            </a:r>
          </a:p>
          <a:p>
            <a:pPr>
              <a:buFont typeface="Arial" panose="020B0604020202020204" pitchFamily="34" charset="0"/>
              <a:buChar char="•"/>
            </a:pPr>
            <a:endParaRPr lang="en-US" dirty="0"/>
          </a:p>
          <a:p>
            <a:r>
              <a:rPr lang="en-US" b="1" dirty="0"/>
              <a:t>Customer Satisfaction Improvements</a:t>
            </a:r>
          </a:p>
          <a:p>
            <a:r>
              <a:rPr lang="en-US" dirty="0"/>
              <a:t>Implementing personalized retention strategies such as tailored offers, responsive customer service, and engaging communication can significantly improve customer satisfaction and loyalty. Satisfied customers are less likely to churn and more likely to become advocates for the company, potentially attracting new customers through word-of-mouth.</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CA" dirty="0"/>
          </a:p>
        </p:txBody>
      </p:sp>
      <p:sp>
        <p:nvSpPr>
          <p:cNvPr id="4" name="Slide Number Placeholder 3"/>
          <p:cNvSpPr>
            <a:spLocks noGrp="1"/>
          </p:cNvSpPr>
          <p:nvPr>
            <p:ph type="sldNum" sz="quarter" idx="5"/>
          </p:nvPr>
        </p:nvSpPr>
        <p:spPr/>
        <p:txBody>
          <a:bodyPr/>
          <a:lstStyle/>
          <a:p>
            <a:fld id="{5C1D27F6-45E4-415B-8D89-248133806B3E}" type="slidenum">
              <a:rPr lang="en-CA" smtClean="0"/>
              <a:t>4</a:t>
            </a:fld>
            <a:endParaRPr lang="en-CA"/>
          </a:p>
        </p:txBody>
      </p:sp>
    </p:spTree>
    <p:extLst>
      <p:ext uri="{BB962C8B-B14F-4D97-AF65-F5344CB8AC3E}">
        <p14:creationId xmlns:p14="http://schemas.microsoft.com/office/powerpoint/2010/main" val="276092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Preliminary EDA Findings</a:t>
            </a:r>
          </a:p>
          <a:p>
            <a:r>
              <a:rPr lang="en-US" dirty="0"/>
              <a:t>The visualizations provide the following insights:</a:t>
            </a:r>
          </a:p>
          <a:p>
            <a:endParaRPr lang="en-US" dirty="0"/>
          </a:p>
          <a:p>
            <a:pPr>
              <a:buFont typeface="+mj-lt"/>
              <a:buAutoNum type="arabicPeriod"/>
            </a:pPr>
            <a:r>
              <a:rPr lang="en-US" b="1" dirty="0"/>
              <a:t>Churn by Tenure</a:t>
            </a:r>
            <a:r>
              <a:rPr lang="en-US" dirty="0"/>
              <a:t>: Customers with lower tenure are more likely to churn than those with higher tenure. The boxplot shows that the median tenure for customers who have not churned is higher than that for those who have churned.</a:t>
            </a:r>
          </a:p>
          <a:p>
            <a:pPr>
              <a:buFont typeface="+mj-lt"/>
              <a:buAutoNum type="arabicPeriod"/>
            </a:pPr>
            <a:endParaRPr lang="en-US" dirty="0"/>
          </a:p>
          <a:p>
            <a:pPr>
              <a:buFont typeface="+mj-lt"/>
              <a:buAutoNum type="arabicPeriod"/>
            </a:pPr>
            <a:r>
              <a:rPr lang="en-US" b="1" dirty="0"/>
              <a:t>Churn by Monthly Charges</a:t>
            </a:r>
            <a:r>
              <a:rPr lang="en-US" dirty="0"/>
              <a:t>: There's a wider spread in the monthly charges for customers who have churned, indicating higher monthly charges are associated with churn. The median monthly charge for churned customers is also higher compared to non-churned customers.</a:t>
            </a:r>
          </a:p>
          <a:p>
            <a:pPr>
              <a:buFont typeface="+mj-lt"/>
              <a:buAutoNum type="arabicPeriod"/>
            </a:pPr>
            <a:endParaRPr lang="en-US" dirty="0"/>
          </a:p>
          <a:p>
            <a:pPr>
              <a:buFont typeface="+mj-lt"/>
              <a:buAutoNum type="arabicPeriod"/>
            </a:pPr>
            <a:r>
              <a:rPr lang="en-US" b="1" dirty="0"/>
              <a:t>Churn by Contract Type</a:t>
            </a:r>
            <a:r>
              <a:rPr lang="en-US" dirty="0"/>
              <a:t>: Customers with month-to-month contracts are more likely to churn than those with one or two-year contracts. The </a:t>
            </a:r>
            <a:r>
              <a:rPr lang="en-US" dirty="0" err="1"/>
              <a:t>countplot</a:t>
            </a:r>
            <a:r>
              <a:rPr lang="en-US" dirty="0"/>
              <a:t> indicates a higher churn count for month-to-month customers compared to one-year and two-year contracts.</a:t>
            </a:r>
          </a:p>
          <a:p>
            <a:r>
              <a:rPr lang="en-US" dirty="0"/>
              <a:t>These findings suggest that short-term customers or those facing higher monthly charges are at higher risk of churning. Conversely, customers with longer tenure and those on long-term contracts tend to stay with the company.</a:t>
            </a:r>
          </a:p>
          <a:p>
            <a:endParaRPr lang="en-US" dirty="0"/>
          </a:p>
          <a:p>
            <a:r>
              <a:rPr lang="en-US" dirty="0"/>
              <a:t>These insights can be crucial for developing targeted strategies to reduce churn, such as:</a:t>
            </a:r>
          </a:p>
          <a:p>
            <a:pPr>
              <a:buFont typeface="Arial" panose="020B0604020202020204" pitchFamily="34" charset="0"/>
              <a:buChar char="•"/>
            </a:pPr>
            <a:r>
              <a:rPr lang="en-US" dirty="0"/>
              <a:t>Offering incentives for longer contract commitments.</a:t>
            </a:r>
          </a:p>
          <a:p>
            <a:pPr>
              <a:buFont typeface="Arial" panose="020B0604020202020204" pitchFamily="34" charset="0"/>
              <a:buChar char="•"/>
            </a:pPr>
            <a:r>
              <a:rPr lang="en-US" dirty="0"/>
              <a:t>Reviewing pricing strategies to ensure competitiveness and fairness.</a:t>
            </a:r>
          </a:p>
          <a:p>
            <a:pPr>
              <a:buFont typeface="Arial" panose="020B0604020202020204" pitchFamily="34" charset="0"/>
              <a:buChar char="•"/>
            </a:pPr>
            <a:r>
              <a:rPr lang="en-US" dirty="0"/>
              <a:t>Providing loyalty benefits to long-tenured customers.</a:t>
            </a:r>
          </a:p>
          <a:p>
            <a:endParaRPr lang="en-CA" dirty="0"/>
          </a:p>
        </p:txBody>
      </p:sp>
      <p:sp>
        <p:nvSpPr>
          <p:cNvPr id="4" name="Slide Number Placeholder 3"/>
          <p:cNvSpPr>
            <a:spLocks noGrp="1"/>
          </p:cNvSpPr>
          <p:nvPr>
            <p:ph type="sldNum" sz="quarter" idx="5"/>
          </p:nvPr>
        </p:nvSpPr>
        <p:spPr/>
        <p:txBody>
          <a:bodyPr/>
          <a:lstStyle/>
          <a:p>
            <a:fld id="{5C1D27F6-45E4-415B-8D89-248133806B3E}" type="slidenum">
              <a:rPr lang="en-CA" smtClean="0"/>
              <a:t>5</a:t>
            </a:fld>
            <a:endParaRPr lang="en-CA"/>
          </a:p>
        </p:txBody>
      </p:sp>
    </p:spTree>
    <p:extLst>
      <p:ext uri="{BB962C8B-B14F-4D97-AF65-F5344CB8AC3E}">
        <p14:creationId xmlns:p14="http://schemas.microsoft.com/office/powerpoint/2010/main" val="372336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Preparation:</a:t>
            </a:r>
          </a:p>
          <a:p>
            <a:endParaRPr lang="en-US" b="1" dirty="0"/>
          </a:p>
          <a:p>
            <a:r>
              <a:rPr lang="en-US" b="1" dirty="0"/>
              <a:t>Further Data Cleaning:</a:t>
            </a:r>
          </a:p>
          <a:p>
            <a:endParaRPr lang="en-US" dirty="0"/>
          </a:p>
          <a:p>
            <a:pPr>
              <a:buFont typeface="Arial" panose="020B0604020202020204" pitchFamily="34" charset="0"/>
              <a:buChar char="•"/>
            </a:pPr>
            <a:r>
              <a:rPr lang="en-US" b="1" dirty="0"/>
              <a:t>Handling Missing Values</a:t>
            </a:r>
            <a:r>
              <a:rPr lang="en-US" dirty="0"/>
              <a:t>: Depending on the context, handle missing values by imputation, removal, or by using algorithms that support missing values.</a:t>
            </a:r>
          </a:p>
          <a:p>
            <a:pPr>
              <a:buFont typeface="Arial" panose="020B0604020202020204" pitchFamily="34" charset="0"/>
              <a:buChar char="•"/>
            </a:pPr>
            <a:r>
              <a:rPr lang="en-US" b="1" dirty="0"/>
              <a:t>Outlier Detection</a:t>
            </a:r>
            <a:r>
              <a:rPr lang="en-US" dirty="0"/>
              <a:t>: Identify and handle outliers as they can skew the results. Techniques such as Z-scores, Interquartile Range, or visual methods to determine what should be removed.</a:t>
            </a:r>
          </a:p>
          <a:p>
            <a:pPr>
              <a:buFont typeface="Arial" panose="020B0604020202020204" pitchFamily="34" charset="0"/>
              <a:buChar char="•"/>
            </a:pPr>
            <a:endParaRPr lang="en-US" dirty="0"/>
          </a:p>
          <a:p>
            <a:r>
              <a:rPr lang="en-US" b="1" dirty="0"/>
              <a:t>Normalization:</a:t>
            </a:r>
          </a:p>
          <a:p>
            <a:endParaRPr lang="en-US" dirty="0"/>
          </a:p>
          <a:p>
            <a:pPr>
              <a:buFont typeface="Arial" panose="020B0604020202020204" pitchFamily="34" charset="0"/>
              <a:buChar char="•"/>
            </a:pPr>
            <a:r>
              <a:rPr lang="en-US" dirty="0"/>
              <a:t>Scale numerical features to a standard range using techniques like Min-Max scaling or Z-score standardization. This ensures that all features contribute equally to the result.</a:t>
            </a:r>
          </a:p>
          <a:p>
            <a:pPr>
              <a:buFont typeface="Arial" panose="020B0604020202020204" pitchFamily="34" charset="0"/>
              <a:buChar char="•"/>
            </a:pPr>
            <a:endParaRPr lang="en-US" dirty="0"/>
          </a:p>
          <a:p>
            <a:r>
              <a:rPr lang="en-US" b="1" dirty="0"/>
              <a:t>Encoding Categorical Variables:</a:t>
            </a:r>
          </a:p>
          <a:p>
            <a:endParaRPr lang="en-US" dirty="0"/>
          </a:p>
          <a:p>
            <a:pPr>
              <a:buFont typeface="Arial" panose="020B0604020202020204" pitchFamily="34" charset="0"/>
              <a:buChar char="•"/>
            </a:pPr>
            <a:r>
              <a:rPr lang="en-US" dirty="0"/>
              <a:t>Convert categorical variables into a format that can be provided to ML algorithms. This involves using techniques like one-hot encoding, label encoding, or embedding layers for deep learning models.</a:t>
            </a:r>
          </a:p>
          <a:p>
            <a:pPr>
              <a:buFont typeface="Arial" panose="020B0604020202020204" pitchFamily="34" charset="0"/>
              <a:buChar char="•"/>
            </a:pPr>
            <a:endParaRPr lang="en-US" dirty="0"/>
          </a:p>
          <a:p>
            <a:r>
              <a:rPr lang="en-US" b="1" dirty="0"/>
              <a:t>Feature Engineering:</a:t>
            </a:r>
          </a:p>
          <a:p>
            <a:endParaRPr lang="en-US" b="1" dirty="0"/>
          </a:p>
          <a:p>
            <a:r>
              <a:rPr lang="en-US" b="1" dirty="0"/>
              <a:t>Creating New Features:</a:t>
            </a:r>
          </a:p>
          <a:p>
            <a:endParaRPr lang="en-US" dirty="0"/>
          </a:p>
          <a:p>
            <a:pPr>
              <a:buFont typeface="Arial" panose="020B0604020202020204" pitchFamily="34" charset="0"/>
              <a:buChar char="•"/>
            </a:pPr>
            <a:r>
              <a:rPr lang="en-US" b="1" dirty="0"/>
              <a:t>Interaction Terms</a:t>
            </a:r>
            <a:r>
              <a:rPr lang="en-US" dirty="0"/>
              <a:t>: Create new features that are combinations of existing features for instance an interaction feature between 'Tenure Months' and 'Monthly Charges' might capture customers with high tenure and high charges who might have a different churn risk.</a:t>
            </a:r>
          </a:p>
          <a:p>
            <a:pPr>
              <a:buFont typeface="Arial" panose="020B0604020202020204" pitchFamily="34" charset="0"/>
              <a:buChar char="•"/>
            </a:pPr>
            <a:r>
              <a:rPr lang="en-US" b="1" dirty="0"/>
              <a:t>Aggregation</a:t>
            </a:r>
            <a:r>
              <a:rPr lang="en-US" dirty="0"/>
              <a:t>: For time-series data or if multiple rows per customer exist, aggregate data to create customer-level features.</a:t>
            </a:r>
          </a:p>
          <a:p>
            <a:pPr>
              <a:buFont typeface="Arial" panose="020B0604020202020204" pitchFamily="34" charset="0"/>
              <a:buChar char="•"/>
            </a:pPr>
            <a:r>
              <a:rPr lang="en-US" b="1" dirty="0"/>
              <a:t>Temporal Features</a:t>
            </a:r>
            <a:r>
              <a:rPr lang="en-US" dirty="0"/>
              <a:t>: If timestamps are available, create features like "days since last purchase" or "activity in the last X days".</a:t>
            </a:r>
          </a:p>
          <a:p>
            <a:pPr>
              <a:buFont typeface="Arial" panose="020B0604020202020204" pitchFamily="34" charset="0"/>
              <a:buChar char="•"/>
            </a:pPr>
            <a:r>
              <a:rPr lang="en-US" b="1" dirty="0"/>
              <a:t>Customer Segmentation</a:t>
            </a:r>
            <a:r>
              <a:rPr lang="en-US" dirty="0"/>
              <a:t>: Use clustering to group customers and use the cluster memberships as new features.</a:t>
            </a:r>
          </a:p>
          <a:p>
            <a:pPr>
              <a:buFont typeface="Arial" panose="020B0604020202020204" pitchFamily="34" charset="0"/>
              <a:buChar char="•"/>
            </a:pPr>
            <a:endParaRPr lang="en-US" dirty="0"/>
          </a:p>
          <a:p>
            <a:r>
              <a:rPr lang="en-US" b="1" dirty="0"/>
              <a:t>Baseline Modeling:</a:t>
            </a:r>
          </a:p>
          <a:p>
            <a:r>
              <a:rPr lang="en-US" dirty="0"/>
              <a:t>Given the dataset:</a:t>
            </a:r>
          </a:p>
          <a:p>
            <a:r>
              <a:rPr lang="en-US" b="1" dirty="0"/>
              <a:t>Approach for Building and Evaluating Models:</a:t>
            </a:r>
            <a:endParaRPr lang="en-US" dirty="0"/>
          </a:p>
          <a:p>
            <a:pPr>
              <a:buFont typeface="Arial" panose="020B0604020202020204" pitchFamily="34" charset="0"/>
              <a:buChar char="•"/>
            </a:pPr>
            <a:r>
              <a:rPr lang="en-US" b="1" dirty="0"/>
              <a:t>Model Selection</a:t>
            </a:r>
            <a:r>
              <a:rPr lang="en-US" dirty="0"/>
              <a:t>: Start with a simple logistic regression to establish a baseline. Then, consider more complex models such as random forests and gradient boosting machines (like </a:t>
            </a:r>
            <a:r>
              <a:rPr lang="en-US" dirty="0" err="1"/>
              <a:t>XGBoost</a:t>
            </a:r>
            <a:r>
              <a:rPr lang="en-US" dirty="0"/>
              <a:t>).</a:t>
            </a:r>
          </a:p>
          <a:p>
            <a:pPr>
              <a:buFont typeface="Arial" panose="020B0604020202020204" pitchFamily="34" charset="0"/>
              <a:buChar char="•"/>
            </a:pPr>
            <a:r>
              <a:rPr lang="en-US" b="1" dirty="0"/>
              <a:t>Cross-Validation</a:t>
            </a:r>
            <a:r>
              <a:rPr lang="en-US" dirty="0"/>
              <a:t>: Employ stratified K-fold cross-validation to maintain the same proportion of churned customers in each fold as the full dataset.</a:t>
            </a:r>
          </a:p>
          <a:p>
            <a:pPr>
              <a:buFont typeface="Arial" panose="020B0604020202020204" pitchFamily="34" charset="0"/>
              <a:buChar char="•"/>
            </a:pPr>
            <a:r>
              <a:rPr lang="en-US" b="1" dirty="0"/>
              <a:t>Performance Metrics</a:t>
            </a:r>
            <a:r>
              <a:rPr lang="en-US" dirty="0"/>
              <a:t>: Use AUC-ROC as the primary metric due to the imbalanced nature of churn datasets, complemented by precision, recall, and F1-score.</a:t>
            </a:r>
          </a:p>
          <a:p>
            <a:r>
              <a:rPr lang="en-US" b="1" dirty="0"/>
              <a:t>Iterative Improvement:</a:t>
            </a:r>
          </a:p>
          <a:p>
            <a:r>
              <a:rPr lang="en-US" b="1" dirty="0"/>
              <a:t>Model Refinement:</a:t>
            </a:r>
            <a:endParaRPr lang="en-US" dirty="0"/>
          </a:p>
          <a:p>
            <a:pPr>
              <a:buFont typeface="Arial" panose="020B0604020202020204" pitchFamily="34" charset="0"/>
              <a:buChar char="•"/>
            </a:pPr>
            <a:r>
              <a:rPr lang="en-US" b="1" dirty="0"/>
              <a:t>Hyperparameter Tuning</a:t>
            </a:r>
            <a:r>
              <a:rPr lang="en-US" dirty="0"/>
              <a:t>: For complex models, use techniques like Random Search or Bayesian Optimization to find the best parameters.</a:t>
            </a:r>
          </a:p>
          <a:p>
            <a:pPr>
              <a:buFont typeface="Arial" panose="020B0604020202020204" pitchFamily="34" charset="0"/>
              <a:buChar char="•"/>
            </a:pPr>
            <a:r>
              <a:rPr lang="en-US" b="1" dirty="0"/>
              <a:t>Feature Selection</a:t>
            </a:r>
            <a:r>
              <a:rPr lang="en-US" dirty="0"/>
              <a:t>: Apply methods such as model-based feature importance or SHAP values to identify and keep the most predictive features.</a:t>
            </a:r>
          </a:p>
          <a:p>
            <a:r>
              <a:rPr lang="en-US" b="1" dirty="0"/>
              <a:t>Validation for Accuracy and Reliability:</a:t>
            </a:r>
            <a:endParaRPr lang="en-US" dirty="0"/>
          </a:p>
          <a:p>
            <a:pPr>
              <a:buFont typeface="Arial" panose="020B0604020202020204" pitchFamily="34" charset="0"/>
              <a:buChar char="•"/>
            </a:pPr>
            <a:r>
              <a:rPr lang="en-US" b="1" dirty="0"/>
              <a:t>Validation Sets</a:t>
            </a:r>
            <a:r>
              <a:rPr lang="en-US" dirty="0"/>
              <a:t>: Use a separate validation set to test the model's performance. This helps in simulating how the model would perform on unseen data.</a:t>
            </a:r>
          </a:p>
          <a:p>
            <a:pPr>
              <a:buFont typeface="Arial" panose="020B0604020202020204" pitchFamily="34" charset="0"/>
              <a:buChar char="•"/>
            </a:pPr>
            <a:r>
              <a:rPr lang="en-US" b="1" dirty="0"/>
              <a:t>Model Interpretability</a:t>
            </a:r>
            <a:r>
              <a:rPr lang="en-US" dirty="0"/>
              <a:t>: Since business stakeholders might require explanations, use interpretable models or model-agnostic interpretation techniques to explain predictions.</a:t>
            </a:r>
          </a:p>
          <a:p>
            <a:pPr>
              <a:buFont typeface="Arial" panose="020B0604020202020204" pitchFamily="34" charset="0"/>
              <a:buChar char="•"/>
            </a:pPr>
            <a:r>
              <a:rPr lang="en-US" b="1" dirty="0"/>
              <a:t>Model Monitoring</a:t>
            </a:r>
            <a:r>
              <a:rPr lang="en-US" dirty="0"/>
              <a:t>: Develop a system for monitoring model performance over time to detect concept drift and schedule retraining when necessary.</a:t>
            </a:r>
          </a:p>
          <a:p>
            <a:endParaRPr lang="en-CA" dirty="0"/>
          </a:p>
        </p:txBody>
      </p:sp>
      <p:sp>
        <p:nvSpPr>
          <p:cNvPr id="4" name="Slide Number Placeholder 3"/>
          <p:cNvSpPr>
            <a:spLocks noGrp="1"/>
          </p:cNvSpPr>
          <p:nvPr>
            <p:ph type="sldNum" sz="quarter" idx="5"/>
          </p:nvPr>
        </p:nvSpPr>
        <p:spPr/>
        <p:txBody>
          <a:bodyPr/>
          <a:lstStyle/>
          <a:p>
            <a:fld id="{5C1D27F6-45E4-415B-8D89-248133806B3E}" type="slidenum">
              <a:rPr lang="en-CA" smtClean="0"/>
              <a:t>6</a:t>
            </a:fld>
            <a:endParaRPr lang="en-CA"/>
          </a:p>
        </p:txBody>
      </p:sp>
    </p:spTree>
    <p:extLst>
      <p:ext uri="{BB962C8B-B14F-4D97-AF65-F5344CB8AC3E}">
        <p14:creationId xmlns:p14="http://schemas.microsoft.com/office/powerpoint/2010/main" val="192327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FEFB-F4F9-E88A-40FC-12557083F7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21E3C1-EB4B-53E4-6A55-A79993599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CB9A54A-4096-BACE-3AC7-FF08BC12CA2B}"/>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C727F3DA-D70F-C17B-B561-4691862AEE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38C18E-7780-D514-F726-B8ED2404CB78}"/>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407359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3653-616E-2A4B-E39C-003CFEAB0D0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15AF855-6CEC-E49A-C1D4-0DFE1DCCF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729E9B-3CCE-78D4-1335-88A8278756BF}"/>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A5EE6073-30B1-A047-C519-73559DCD2D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F2C8DF-8FCE-F7DF-4FA0-9E18B4B7DE25}"/>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234206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7D792-30B2-7902-04CA-29DB95CE6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950359-70C4-416A-E71E-F5467DA1A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74B375-23AD-ACEC-A0C2-A8578E2B2AE8}"/>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C3A4F528-47F7-D5ED-57A3-44E4908E82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3267F2-7EC7-6771-D7DD-3AC30323F8D0}"/>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287575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8466-5C11-EE05-5E81-BBA27EA6A7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7F7EBB-E9A4-7ED8-0DBB-15B98EE67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06A390-3A45-0495-930D-EA8A3FF896DC}"/>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AE5BEC2A-ACF4-0047-E0F8-4FBA7B1464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50C394-431A-3326-D108-C361CDBD0C70}"/>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27671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08BE-5FAB-43DD-4F99-BC2878138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ECA3DD-37D9-8500-2B2E-C7A31DA27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D5447-B4A2-0F3C-D9D8-0F44D2C5F401}"/>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2FE110B6-1958-8E60-E868-92EFAECCEA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9A106F-1B0B-78B4-2D62-200A84A93DA1}"/>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45298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D86A-E67B-DECD-6300-FB9C3BC1CAF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69ECC2C-BD7E-3EF6-323F-FD3C4D4B34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4E49C31-3DDD-5800-46F9-152CA996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1353030-C6F3-7D23-D175-B10C29E97B3F}"/>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6" name="Footer Placeholder 5">
            <a:extLst>
              <a:ext uri="{FF2B5EF4-FFF2-40B4-BE49-F238E27FC236}">
                <a16:creationId xmlns:a16="http://schemas.microsoft.com/office/drawing/2014/main" id="{5117E528-95AE-8180-8AD0-14CA64AE3B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2D5417-A5CD-FD6C-2FD3-EECC844D00AE}"/>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128357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8186-3BA4-99AF-E1C1-7CDFE7D8A4D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D323198-FCCB-6ED0-1941-79887A93C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7E784-A17E-21CA-9445-40C561344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9A3A876-EDF3-574A-0D66-FCC0D70BE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6034E-31CD-EF5B-1ED1-48652418A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C62AAE7-B8F7-17EE-9C96-1CA184058CAA}"/>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8" name="Footer Placeholder 7">
            <a:extLst>
              <a:ext uri="{FF2B5EF4-FFF2-40B4-BE49-F238E27FC236}">
                <a16:creationId xmlns:a16="http://schemas.microsoft.com/office/drawing/2014/main" id="{DA3C2E8E-043B-7838-B04A-54B096FD02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04C7CE3-E60D-945F-0866-F789BD70ACB5}"/>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38240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2932-8E8B-A20F-5556-A75C5E4E17F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07D0236-83F3-E710-1BF7-CD13CA9B133F}"/>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4" name="Footer Placeholder 3">
            <a:extLst>
              <a:ext uri="{FF2B5EF4-FFF2-40B4-BE49-F238E27FC236}">
                <a16:creationId xmlns:a16="http://schemas.microsoft.com/office/drawing/2014/main" id="{343D1F37-765D-DF90-5EC5-F626287B710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F37A718-D1DC-9058-3B4D-A854F6C6FC9A}"/>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253486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6AE7E-86C3-638E-0F35-40E115639AA7}"/>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3" name="Footer Placeholder 2">
            <a:extLst>
              <a:ext uri="{FF2B5EF4-FFF2-40B4-BE49-F238E27FC236}">
                <a16:creationId xmlns:a16="http://schemas.microsoft.com/office/drawing/2014/main" id="{D8F98C29-0938-3C9A-284D-5D2BC2ECBD4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2244530-31B1-D6C8-4C83-1634C4AD9B72}"/>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36587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AE88-75EB-A3E1-ECF5-DC6951959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A2634A4-CBFB-EFB7-9B9D-EC0D77607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9FF4F6B-11EC-B003-56BD-A6A4B7E24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A5174-A2B5-A7E1-D1CB-9A607B0E5885}"/>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6" name="Footer Placeholder 5">
            <a:extLst>
              <a:ext uri="{FF2B5EF4-FFF2-40B4-BE49-F238E27FC236}">
                <a16:creationId xmlns:a16="http://schemas.microsoft.com/office/drawing/2014/main" id="{3A8A92F0-BFAF-C318-74C0-D7388A4E70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1A0731-D777-FCFA-FEED-1163AF9BC73A}"/>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98778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2354-A63D-5218-3767-CB8AB8CC3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D1582AA-19D4-D827-4A05-76846F88E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317252-13BA-239B-B5FC-83826C6CA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5B509-1225-6237-4671-1EA05C1A373D}"/>
              </a:ext>
            </a:extLst>
          </p:cNvPr>
          <p:cNvSpPr>
            <a:spLocks noGrp="1"/>
          </p:cNvSpPr>
          <p:nvPr>
            <p:ph type="dt" sz="half" idx="10"/>
          </p:nvPr>
        </p:nvSpPr>
        <p:spPr/>
        <p:txBody>
          <a:bodyPr/>
          <a:lstStyle/>
          <a:p>
            <a:fld id="{21EAEF4A-7F8D-4D76-A8ED-262CF8835480}" type="datetimeFigureOut">
              <a:rPr lang="en-CA" smtClean="0"/>
              <a:t>2023-11-26</a:t>
            </a:fld>
            <a:endParaRPr lang="en-CA"/>
          </a:p>
        </p:txBody>
      </p:sp>
      <p:sp>
        <p:nvSpPr>
          <p:cNvPr id="6" name="Footer Placeholder 5">
            <a:extLst>
              <a:ext uri="{FF2B5EF4-FFF2-40B4-BE49-F238E27FC236}">
                <a16:creationId xmlns:a16="http://schemas.microsoft.com/office/drawing/2014/main" id="{357BC277-6103-0CB7-DB31-89B3E5B4F5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D871C7-A2C7-93AD-B764-85B89D2A984B}"/>
              </a:ext>
            </a:extLst>
          </p:cNvPr>
          <p:cNvSpPr>
            <a:spLocks noGrp="1"/>
          </p:cNvSpPr>
          <p:nvPr>
            <p:ph type="sldNum" sz="quarter" idx="12"/>
          </p:nvPr>
        </p:nvSpPr>
        <p:spPr/>
        <p:txBody>
          <a:bodyPr/>
          <a:lstStyle/>
          <a:p>
            <a:fld id="{30DA55DB-34BB-451E-8B57-6F036500F168}" type="slidenum">
              <a:rPr lang="en-CA" smtClean="0"/>
              <a:t>‹#›</a:t>
            </a:fld>
            <a:endParaRPr lang="en-CA"/>
          </a:p>
        </p:txBody>
      </p:sp>
    </p:spTree>
    <p:extLst>
      <p:ext uri="{BB962C8B-B14F-4D97-AF65-F5344CB8AC3E}">
        <p14:creationId xmlns:p14="http://schemas.microsoft.com/office/powerpoint/2010/main" val="309532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2488C-9FFC-74EA-0127-5F12C7AB2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DEBB367-DB57-3688-AD42-8B55ECBB2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6F6F5D-BA4D-367E-29FE-8578927A8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AEF4A-7F8D-4D76-A8ED-262CF8835480}" type="datetimeFigureOut">
              <a:rPr lang="en-CA" smtClean="0"/>
              <a:t>2023-11-26</a:t>
            </a:fld>
            <a:endParaRPr lang="en-CA"/>
          </a:p>
        </p:txBody>
      </p:sp>
      <p:sp>
        <p:nvSpPr>
          <p:cNvPr id="5" name="Footer Placeholder 4">
            <a:extLst>
              <a:ext uri="{FF2B5EF4-FFF2-40B4-BE49-F238E27FC236}">
                <a16:creationId xmlns:a16="http://schemas.microsoft.com/office/drawing/2014/main" id="{CAFA1559-6266-37E6-4258-CED578E458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C453946-9AAD-9D8E-AC3A-0EFA8E946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A55DB-34BB-451E-8B57-6F036500F168}" type="slidenum">
              <a:rPr lang="en-CA" smtClean="0"/>
              <a:t>‹#›</a:t>
            </a:fld>
            <a:endParaRPr lang="en-CA"/>
          </a:p>
        </p:txBody>
      </p:sp>
    </p:spTree>
    <p:extLst>
      <p:ext uri="{BB962C8B-B14F-4D97-AF65-F5344CB8AC3E}">
        <p14:creationId xmlns:p14="http://schemas.microsoft.com/office/powerpoint/2010/main" val="386959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70E6A6-A40A-3793-B405-C174A02DC68E}"/>
              </a:ext>
            </a:extLst>
          </p:cNvPr>
          <p:cNvSpPr>
            <a:spLocks noGrp="1"/>
          </p:cNvSpPr>
          <p:nvPr>
            <p:ph type="ctrTitle"/>
          </p:nvPr>
        </p:nvSpPr>
        <p:spPr>
          <a:xfrm>
            <a:off x="535387" y="2248263"/>
            <a:ext cx="3768917" cy="1606163"/>
          </a:xfrm>
        </p:spPr>
        <p:txBody>
          <a:bodyPr>
            <a:normAutofit/>
          </a:bodyPr>
          <a:lstStyle/>
          <a:p>
            <a:pPr algn="l"/>
            <a:r>
              <a:rPr lang="en-CA" sz="4400"/>
              <a:t>Sprint 1 report</a:t>
            </a:r>
          </a:p>
        </p:txBody>
      </p:sp>
      <p:sp>
        <p:nvSpPr>
          <p:cNvPr id="3" name="Subtitle 2">
            <a:extLst>
              <a:ext uri="{FF2B5EF4-FFF2-40B4-BE49-F238E27FC236}">
                <a16:creationId xmlns:a16="http://schemas.microsoft.com/office/drawing/2014/main" id="{98644ED1-617D-BF3B-A190-C00CBA4DB5D9}"/>
              </a:ext>
            </a:extLst>
          </p:cNvPr>
          <p:cNvSpPr>
            <a:spLocks noGrp="1"/>
          </p:cNvSpPr>
          <p:nvPr>
            <p:ph type="subTitle" idx="1"/>
          </p:nvPr>
        </p:nvSpPr>
        <p:spPr>
          <a:xfrm>
            <a:off x="535387" y="3915808"/>
            <a:ext cx="3665550" cy="775494"/>
          </a:xfrm>
        </p:spPr>
        <p:txBody>
          <a:bodyPr>
            <a:normAutofit/>
          </a:bodyPr>
          <a:lstStyle/>
          <a:p>
            <a:pPr algn="l"/>
            <a:r>
              <a:rPr lang="en-CA"/>
              <a:t>By: Mitchell McCallum</a:t>
            </a:r>
          </a:p>
        </p:txBody>
      </p:sp>
      <p:pic>
        <p:nvPicPr>
          <p:cNvPr id="6" name="Picture 5">
            <a:extLst>
              <a:ext uri="{FF2B5EF4-FFF2-40B4-BE49-F238E27FC236}">
                <a16:creationId xmlns:a16="http://schemas.microsoft.com/office/drawing/2014/main" id="{37D39E45-05FA-C3C3-229E-52A8B7B314C2}"/>
              </a:ext>
            </a:extLst>
          </p:cNvPr>
          <p:cNvPicPr>
            <a:picLocks noChangeAspect="1"/>
          </p:cNvPicPr>
          <p:nvPr/>
        </p:nvPicPr>
        <p:blipFill>
          <a:blip r:embed="rId3"/>
          <a:stretch>
            <a:fillRect/>
          </a:stretch>
        </p:blipFill>
        <p:spPr>
          <a:xfrm>
            <a:off x="7074009" y="0"/>
            <a:ext cx="5340984" cy="6847416"/>
          </a:xfrm>
          <a:prstGeom prst="rect">
            <a:avLst/>
          </a:prstGeom>
        </p:spPr>
      </p:pic>
    </p:spTree>
    <p:extLst>
      <p:ext uri="{BB962C8B-B14F-4D97-AF65-F5344CB8AC3E}">
        <p14:creationId xmlns:p14="http://schemas.microsoft.com/office/powerpoint/2010/main" val="152820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57" name="Rectangle 205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C9A53-5CBC-0B2C-A917-354BAA722DC1}"/>
              </a:ext>
            </a:extLst>
          </p:cNvPr>
          <p:cNvSpPr>
            <a:spLocks noGrp="1"/>
          </p:cNvSpPr>
          <p:nvPr>
            <p:ph type="title"/>
          </p:nvPr>
        </p:nvSpPr>
        <p:spPr>
          <a:xfrm>
            <a:off x="761803" y="350196"/>
            <a:ext cx="4646904" cy="1624520"/>
          </a:xfrm>
        </p:spPr>
        <p:txBody>
          <a:bodyPr anchor="ctr">
            <a:normAutofit/>
          </a:bodyPr>
          <a:lstStyle/>
          <a:p>
            <a:r>
              <a:rPr lang="en-US" sz="3700" b="1"/>
              <a:t>Understanding Customer Churn in Telecoms</a:t>
            </a:r>
            <a:endParaRPr lang="en-CA" sz="3700" b="1"/>
          </a:p>
        </p:txBody>
      </p:sp>
      <p:pic>
        <p:nvPicPr>
          <p:cNvPr id="2050" name="Picture 2" descr="Three trends shaping the broadcast and telecommunications industry">
            <a:extLst>
              <a:ext uri="{FF2B5EF4-FFF2-40B4-BE49-F238E27FC236}">
                <a16:creationId xmlns:a16="http://schemas.microsoft.com/office/drawing/2014/main" id="{3B75F262-D0AF-89FC-3748-4FD54B3C0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823"/>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4C257E4F-5BAC-0959-4A3D-7007971F3A26}"/>
              </a:ext>
            </a:extLst>
          </p:cNvPr>
          <p:cNvGraphicFramePr>
            <a:graphicFrameLocks noGrp="1"/>
          </p:cNvGraphicFramePr>
          <p:nvPr>
            <p:ph idx="1"/>
            <p:extLst>
              <p:ext uri="{D42A27DB-BD31-4B8C-83A1-F6EECF244321}">
                <p14:modId xmlns:p14="http://schemas.microsoft.com/office/powerpoint/2010/main" val="1080818213"/>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40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1A0CEB-C6B0-285A-46FB-AB79A20F6026}"/>
              </a:ext>
            </a:extLst>
          </p:cNvPr>
          <p:cNvSpPr>
            <a:spLocks noGrp="1"/>
          </p:cNvSpPr>
          <p:nvPr>
            <p:ph type="title"/>
          </p:nvPr>
        </p:nvSpPr>
        <p:spPr>
          <a:xfrm>
            <a:off x="550863" y="365125"/>
            <a:ext cx="11090274" cy="1325563"/>
          </a:xfrm>
        </p:spPr>
        <p:txBody>
          <a:bodyPr>
            <a:normAutofit/>
          </a:bodyPr>
          <a:lstStyle/>
          <a:p>
            <a:r>
              <a:rPr lang="en-US" sz="4000" b="1"/>
              <a:t>Data-Driven Approach to Reduce Churn</a:t>
            </a:r>
          </a:p>
        </p:txBody>
      </p:sp>
      <p:graphicFrame>
        <p:nvGraphicFramePr>
          <p:cNvPr id="7" name="Content Placeholder 2">
            <a:extLst>
              <a:ext uri="{FF2B5EF4-FFF2-40B4-BE49-F238E27FC236}">
                <a16:creationId xmlns:a16="http://schemas.microsoft.com/office/drawing/2014/main" id="{2E75A22D-95EC-8180-EBCE-E98A04EA5DF3}"/>
              </a:ext>
            </a:extLst>
          </p:cNvPr>
          <p:cNvGraphicFramePr>
            <a:graphicFrameLocks noGrp="1"/>
          </p:cNvGraphicFramePr>
          <p:nvPr>
            <p:ph idx="1"/>
            <p:extLst>
              <p:ext uri="{D42A27DB-BD31-4B8C-83A1-F6EECF244321}">
                <p14:modId xmlns:p14="http://schemas.microsoft.com/office/powerpoint/2010/main" val="263131292"/>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445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3492-9D30-1137-1BF0-629FEB590193}"/>
              </a:ext>
            </a:extLst>
          </p:cNvPr>
          <p:cNvSpPr>
            <a:spLocks noGrp="1"/>
          </p:cNvSpPr>
          <p:nvPr>
            <p:ph type="title"/>
          </p:nvPr>
        </p:nvSpPr>
        <p:spPr>
          <a:xfrm>
            <a:off x="876693" y="741391"/>
            <a:ext cx="3455821" cy="1616203"/>
          </a:xfrm>
        </p:spPr>
        <p:txBody>
          <a:bodyPr anchor="b">
            <a:normAutofit/>
          </a:bodyPr>
          <a:lstStyle/>
          <a:p>
            <a:r>
              <a:rPr lang="en-US" sz="3200" b="1"/>
              <a:t>Impact of Predicting and Reducing Churn</a:t>
            </a:r>
            <a:endParaRPr lang="en-CA" sz="3200" b="1"/>
          </a:p>
        </p:txBody>
      </p:sp>
      <p:pic>
        <p:nvPicPr>
          <p:cNvPr id="1026" name="Picture 2" descr="Churn - A Complete Guide - Questback">
            <a:extLst>
              <a:ext uri="{FF2B5EF4-FFF2-40B4-BE49-F238E27FC236}">
                <a16:creationId xmlns:a16="http://schemas.microsoft.com/office/drawing/2014/main" id="{95443AAB-6D39-97BB-DC08-764DC2C2E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7" r="23555" b="-1"/>
          <a:stretch/>
        </p:blipFill>
        <p:spPr bwMode="auto">
          <a:xfrm>
            <a:off x="5086726" y="10"/>
            <a:ext cx="7105273"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32" name="Rectangle 1031">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29E41FDA-BD1D-2189-9384-69D8B0440183}"/>
              </a:ext>
            </a:extLst>
          </p:cNvPr>
          <p:cNvGraphicFramePr>
            <a:graphicFrameLocks noGrp="1"/>
          </p:cNvGraphicFramePr>
          <p:nvPr>
            <p:ph idx="1"/>
            <p:extLst>
              <p:ext uri="{D42A27DB-BD31-4B8C-83A1-F6EECF244321}">
                <p14:modId xmlns:p14="http://schemas.microsoft.com/office/powerpoint/2010/main" val="1711112194"/>
              </p:ext>
            </p:extLst>
          </p:nvPr>
        </p:nvGraphicFramePr>
        <p:xfrm>
          <a:off x="876693" y="2533476"/>
          <a:ext cx="3455821" cy="34478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3963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19BCD-C7F0-21F4-4A2E-D96F60F47E27}"/>
              </a:ext>
            </a:extLst>
          </p:cNvPr>
          <p:cNvSpPr>
            <a:spLocks noGrp="1"/>
          </p:cNvSpPr>
          <p:nvPr>
            <p:ph type="title"/>
          </p:nvPr>
        </p:nvSpPr>
        <p:spPr>
          <a:xfrm>
            <a:off x="1587794" y="1136478"/>
            <a:ext cx="9016409" cy="1051885"/>
          </a:xfrm>
        </p:spPr>
        <p:txBody>
          <a:bodyPr anchor="ctr">
            <a:normAutofit/>
          </a:bodyPr>
          <a:lstStyle/>
          <a:p>
            <a:pPr algn="ctr"/>
            <a:r>
              <a:rPr lang="en-US" sz="3200" b="1" dirty="0">
                <a:solidFill>
                  <a:schemeClr val="tx1">
                    <a:lumMod val="65000"/>
                    <a:lumOff val="35000"/>
                  </a:schemeClr>
                </a:solidFill>
              </a:rPr>
              <a:t>Dataset Overview and Initial Insights</a:t>
            </a:r>
            <a:endParaRPr lang="en-CA" sz="3200" b="1" dirty="0">
              <a:solidFill>
                <a:schemeClr val="tx1">
                  <a:lumMod val="65000"/>
                  <a:lumOff val="35000"/>
                </a:schemeClr>
              </a:solidFill>
            </a:endParaRPr>
          </a:p>
        </p:txBody>
      </p:sp>
      <p:pic>
        <p:nvPicPr>
          <p:cNvPr id="7" name="Picture 6" descr="A chart of a diagram&#10;&#10;Description automatically generated with medium confidence">
            <a:extLst>
              <a:ext uri="{FF2B5EF4-FFF2-40B4-BE49-F238E27FC236}">
                <a16:creationId xmlns:a16="http://schemas.microsoft.com/office/drawing/2014/main" id="{AADECDDB-E619-F689-7D67-C22A68C9E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769" y="2063482"/>
            <a:ext cx="2600052" cy="2533894"/>
          </a:xfrm>
          <a:prstGeom prst="rect">
            <a:avLst/>
          </a:prstGeom>
        </p:spPr>
      </p:pic>
      <p:pic>
        <p:nvPicPr>
          <p:cNvPr id="9" name="Picture 8" descr="A graph of a number of columns&#10;&#10;Description automatically generated with medium confidence">
            <a:extLst>
              <a:ext uri="{FF2B5EF4-FFF2-40B4-BE49-F238E27FC236}">
                <a16:creationId xmlns:a16="http://schemas.microsoft.com/office/drawing/2014/main" id="{AC9C7740-6421-AB59-BFA7-5F6ECBB99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429" y="2088017"/>
            <a:ext cx="2587774" cy="2509359"/>
          </a:xfrm>
          <a:prstGeom prst="rect">
            <a:avLst/>
          </a:prstGeom>
        </p:spPr>
      </p:pic>
      <p:pic>
        <p:nvPicPr>
          <p:cNvPr id="5" name="Picture 4" descr="A chart of a diagram&#10;&#10;Description automatically generated with medium confidence">
            <a:extLst>
              <a:ext uri="{FF2B5EF4-FFF2-40B4-BE49-F238E27FC236}">
                <a16:creationId xmlns:a16="http://schemas.microsoft.com/office/drawing/2014/main" id="{CE55176E-54F8-CCBE-A76C-F3D277A514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9692" y="2063482"/>
            <a:ext cx="2587774" cy="2560749"/>
          </a:xfrm>
          <a:prstGeom prst="rect">
            <a:avLst/>
          </a:prstGeom>
        </p:spPr>
      </p:pic>
      <p:sp>
        <p:nvSpPr>
          <p:cNvPr id="4" name="TextBox 3">
            <a:extLst>
              <a:ext uri="{FF2B5EF4-FFF2-40B4-BE49-F238E27FC236}">
                <a16:creationId xmlns:a16="http://schemas.microsoft.com/office/drawing/2014/main" id="{5ED89EC9-EE1F-5635-6D62-DB2DC7BC24D6}"/>
              </a:ext>
            </a:extLst>
          </p:cNvPr>
          <p:cNvSpPr txBox="1"/>
          <p:nvPr/>
        </p:nvSpPr>
        <p:spPr>
          <a:xfrm>
            <a:off x="1459466" y="4823845"/>
            <a:ext cx="2496774" cy="584775"/>
          </a:xfrm>
          <a:prstGeom prst="rect">
            <a:avLst/>
          </a:prstGeom>
          <a:noFill/>
        </p:spPr>
        <p:txBody>
          <a:bodyPr wrap="none" rtlCol="0">
            <a:spAutoFit/>
          </a:bodyPr>
          <a:lstStyle/>
          <a:p>
            <a:r>
              <a:rPr lang="en-CA" sz="1600" dirty="0"/>
              <a:t>Higher clustering of charges</a:t>
            </a:r>
          </a:p>
          <a:p>
            <a:r>
              <a:rPr lang="en-CA" sz="1600" dirty="0"/>
              <a:t>For those who do churn</a:t>
            </a:r>
          </a:p>
        </p:txBody>
      </p:sp>
      <p:sp>
        <p:nvSpPr>
          <p:cNvPr id="6" name="TextBox 5">
            <a:extLst>
              <a:ext uri="{FF2B5EF4-FFF2-40B4-BE49-F238E27FC236}">
                <a16:creationId xmlns:a16="http://schemas.microsoft.com/office/drawing/2014/main" id="{7151AD43-2C8B-5955-E722-A3164C2473D9}"/>
              </a:ext>
            </a:extLst>
          </p:cNvPr>
          <p:cNvSpPr txBox="1"/>
          <p:nvPr/>
        </p:nvSpPr>
        <p:spPr>
          <a:xfrm>
            <a:off x="4913091" y="4746119"/>
            <a:ext cx="2818128" cy="584775"/>
          </a:xfrm>
          <a:prstGeom prst="rect">
            <a:avLst/>
          </a:prstGeom>
          <a:noFill/>
        </p:spPr>
        <p:txBody>
          <a:bodyPr wrap="square" rtlCol="0">
            <a:spAutoFit/>
          </a:bodyPr>
          <a:lstStyle/>
          <a:p>
            <a:r>
              <a:rPr lang="en-CA" sz="1600" dirty="0"/>
              <a:t>Churn clustered around newer customer</a:t>
            </a:r>
          </a:p>
        </p:txBody>
      </p:sp>
      <p:sp>
        <p:nvSpPr>
          <p:cNvPr id="11" name="TextBox 10">
            <a:extLst>
              <a:ext uri="{FF2B5EF4-FFF2-40B4-BE49-F238E27FC236}">
                <a16:creationId xmlns:a16="http://schemas.microsoft.com/office/drawing/2014/main" id="{FCA96D8E-75A4-B2F5-D95E-9D6A318B1DE2}"/>
              </a:ext>
            </a:extLst>
          </p:cNvPr>
          <p:cNvSpPr txBox="1"/>
          <p:nvPr/>
        </p:nvSpPr>
        <p:spPr>
          <a:xfrm>
            <a:off x="8579856" y="4746119"/>
            <a:ext cx="1793761" cy="830997"/>
          </a:xfrm>
          <a:prstGeom prst="rect">
            <a:avLst/>
          </a:prstGeom>
          <a:noFill/>
        </p:spPr>
        <p:txBody>
          <a:bodyPr wrap="none" rtlCol="0">
            <a:spAutoFit/>
          </a:bodyPr>
          <a:lstStyle/>
          <a:p>
            <a:r>
              <a:rPr lang="en-CA" sz="1600" dirty="0"/>
              <a:t>Churn rates decline</a:t>
            </a:r>
          </a:p>
          <a:p>
            <a:r>
              <a:rPr lang="en-CA" sz="1600" dirty="0"/>
              <a:t> dramatically for</a:t>
            </a:r>
          </a:p>
          <a:p>
            <a:r>
              <a:rPr lang="en-CA" sz="1600" dirty="0"/>
              <a:t>contracts</a:t>
            </a:r>
          </a:p>
        </p:txBody>
      </p:sp>
    </p:spTree>
    <p:extLst>
      <p:ext uri="{BB962C8B-B14F-4D97-AF65-F5344CB8AC3E}">
        <p14:creationId xmlns:p14="http://schemas.microsoft.com/office/powerpoint/2010/main" val="288348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1E7CC-1D9B-7A12-3CBD-B7A74816305E}"/>
              </a:ext>
            </a:extLst>
          </p:cNvPr>
          <p:cNvSpPr>
            <a:spLocks noGrp="1"/>
          </p:cNvSpPr>
          <p:nvPr>
            <p:ph type="title"/>
          </p:nvPr>
        </p:nvSpPr>
        <p:spPr>
          <a:xfrm>
            <a:off x="640080" y="4777739"/>
            <a:ext cx="3418990" cy="1412119"/>
          </a:xfrm>
        </p:spPr>
        <p:txBody>
          <a:bodyPr>
            <a:normAutofit/>
          </a:bodyPr>
          <a:lstStyle/>
          <a:p>
            <a:r>
              <a:rPr lang="en-CA" sz="3400" b="1"/>
              <a:t>Roadmap for Advanced Analysis</a:t>
            </a:r>
          </a:p>
        </p:txBody>
      </p:sp>
      <p:pic>
        <p:nvPicPr>
          <p:cNvPr id="3074" name="Picture 2" descr="The complete Machine Learning roadmap — DeepwizAI">
            <a:extLst>
              <a:ext uri="{FF2B5EF4-FFF2-40B4-BE49-F238E27FC236}">
                <a16:creationId xmlns:a16="http://schemas.microsoft.com/office/drawing/2014/main" id="{1338808B-8429-4067-077B-C33685E0DC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709" b="980"/>
          <a:stretch/>
        </p:blipFill>
        <p:spPr bwMode="auto">
          <a:xfrm>
            <a:off x="20" y="-198949"/>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090"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437584-A0AB-AA8A-1989-57049069D8E1}"/>
              </a:ext>
            </a:extLst>
          </p:cNvPr>
          <p:cNvSpPr>
            <a:spLocks noGrp="1"/>
          </p:cNvSpPr>
          <p:nvPr>
            <p:ph idx="1"/>
          </p:nvPr>
        </p:nvSpPr>
        <p:spPr>
          <a:xfrm>
            <a:off x="4684119" y="4909124"/>
            <a:ext cx="6897626" cy="1399223"/>
          </a:xfrm>
        </p:spPr>
        <p:txBody>
          <a:bodyPr anchor="ctr">
            <a:normAutofit fontScale="92500" lnSpcReduction="10000"/>
          </a:bodyPr>
          <a:lstStyle/>
          <a:p>
            <a:r>
              <a:rPr lang="en-US" sz="2000" b="1" dirty="0"/>
              <a:t>Data Preparation:</a:t>
            </a:r>
            <a:endParaRPr lang="en-US" sz="2000" dirty="0"/>
          </a:p>
          <a:p>
            <a:r>
              <a:rPr lang="en-US" sz="2000" b="1" dirty="0"/>
              <a:t>Feature Engineering:</a:t>
            </a:r>
            <a:endParaRPr lang="en-US" sz="2000" dirty="0"/>
          </a:p>
          <a:p>
            <a:r>
              <a:rPr lang="en-US" sz="2000" b="1" dirty="0"/>
              <a:t>Baseline Modeling:</a:t>
            </a:r>
            <a:endParaRPr lang="en-US" sz="2000" dirty="0"/>
          </a:p>
          <a:p>
            <a:r>
              <a:rPr lang="en-US" sz="2000" b="1" dirty="0"/>
              <a:t>Iterative Improvement:</a:t>
            </a:r>
            <a:endParaRPr lang="en-US" sz="2000" dirty="0"/>
          </a:p>
          <a:p>
            <a:endParaRPr lang="en-CA" sz="1500" dirty="0"/>
          </a:p>
        </p:txBody>
      </p:sp>
    </p:spTree>
    <p:extLst>
      <p:ext uri="{BB962C8B-B14F-4D97-AF65-F5344CB8AC3E}">
        <p14:creationId xmlns:p14="http://schemas.microsoft.com/office/powerpoint/2010/main" val="1058649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1967</Words>
  <Application>Microsoft Office PowerPoint</Application>
  <PresentationFormat>Widescreen</PresentationFormat>
  <Paragraphs>186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Sprint 1 report</vt:lpstr>
      <vt:lpstr>Understanding Customer Churn in Telecoms</vt:lpstr>
      <vt:lpstr>Data-Driven Approach to Reduce Churn</vt:lpstr>
      <vt:lpstr>Impact of Predicting and Reducing Churn</vt:lpstr>
      <vt:lpstr>Dataset Overview and Initial Insights</vt:lpstr>
      <vt:lpstr>Roadmap for Advanced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McCallum</dc:creator>
  <cp:lastModifiedBy>Mitchell McCallum</cp:lastModifiedBy>
  <cp:revision>1</cp:revision>
  <dcterms:created xsi:type="dcterms:W3CDTF">2023-11-22T03:59:30Z</dcterms:created>
  <dcterms:modified xsi:type="dcterms:W3CDTF">2023-11-27T06:14:52Z</dcterms:modified>
</cp:coreProperties>
</file>