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76"/>
    <p:restoredTop sz="94705"/>
  </p:normalViewPr>
  <p:slideViewPr>
    <p:cSldViewPr snapToGrid="0" snapToObjects="1">
      <p:cViewPr varScale="1">
        <p:scale>
          <a:sx n="131" d="100"/>
          <a:sy n="131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19484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4631"/>
            <a:ext cx="3886200" cy="32480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4630"/>
            <a:ext cx="3886200" cy="324809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" y="1"/>
            <a:ext cx="9144001" cy="333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2" r:id="rId3"/>
    <p:sldLayoutId id="21474838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7971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0</Words>
  <Application>Microsoft Macintosh PowerPoint</Application>
  <PresentationFormat>On-screen Show (16:9)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4_Custom Design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BLACK</dc:title>
  <dc:subject/>
  <dc:creator>Clayton, Janine</dc:creator>
  <cp:keywords/>
  <dc:description/>
  <cp:lastModifiedBy>Slade, Tony</cp:lastModifiedBy>
  <cp:revision>73</cp:revision>
  <dcterms:created xsi:type="dcterms:W3CDTF">2016-12-07T10:36:45Z</dcterms:created>
  <dcterms:modified xsi:type="dcterms:W3CDTF">2019-04-23T13:49:51Z</dcterms:modified>
  <cp:category/>
</cp:coreProperties>
</file>