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61" r:id="rId2"/>
    <p:sldId id="256" r:id="rId3"/>
    <p:sldId id="257" r:id="rId4"/>
    <p:sldId id="262" r:id="rId5"/>
    <p:sldId id="258" r:id="rId6"/>
    <p:sldId id="269" r:id="rId7"/>
    <p:sldId id="279" r:id="rId8"/>
    <p:sldId id="268" r:id="rId9"/>
    <p:sldId id="270" r:id="rId10"/>
    <p:sldId id="271" r:id="rId11"/>
    <p:sldId id="285" r:id="rId12"/>
    <p:sldId id="284" r:id="rId13"/>
    <p:sldId id="277" r:id="rId14"/>
    <p:sldId id="259" r:id="rId15"/>
    <p:sldId id="272" r:id="rId16"/>
    <p:sldId id="273" r:id="rId17"/>
    <p:sldId id="263" r:id="rId18"/>
    <p:sldId id="260" r:id="rId19"/>
    <p:sldId id="274" r:id="rId20"/>
    <p:sldId id="280" r:id="rId21"/>
    <p:sldId id="281" r:id="rId22"/>
    <p:sldId id="287" r:id="rId23"/>
    <p:sldId id="288" r:id="rId24"/>
    <p:sldId id="282" r:id="rId25"/>
    <p:sldId id="290" r:id="rId26"/>
    <p:sldId id="289" r:id="rId27"/>
    <p:sldId id="291" r:id="rId28"/>
    <p:sldId id="275" r:id="rId29"/>
    <p:sldId id="292" r:id="rId30"/>
    <p:sldId id="293" r:id="rId31"/>
    <p:sldId id="294" r:id="rId32"/>
    <p:sldId id="295" r:id="rId33"/>
    <p:sldId id="296" r:id="rId34"/>
    <p:sldId id="299" r:id="rId35"/>
    <p:sldId id="300" r:id="rId36"/>
    <p:sldId id="276" r:id="rId37"/>
    <p:sldId id="298" r:id="rId38"/>
    <p:sldId id="301" r:id="rId39"/>
    <p:sldId id="302" r:id="rId40"/>
    <p:sldId id="297" r:id="rId41"/>
    <p:sldId id="264" r:id="rId42"/>
    <p:sldId id="265" r:id="rId43"/>
    <p:sldId id="266" r:id="rId44"/>
    <p:sldId id="28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E53575-B90C-57AF-DCEF-FE56E890EF90}" name="Dedelolia C Olungwe" initials="DCO" userId="S::dolungwe@gmu.edu::e1d82fad-80e1-451f-bc5e-d331e81ac96a" providerId="AD"/>
  <p188:author id="{C5A677FF-EDA4-D74E-A492-B430F993FCD9}" name="Mitchell Monroe Breeden" initials="MB" userId="S::mbreede@GMU.EDU::669f1dc2-452f-453d-a35a-cc638f0ad2f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44712-49AF-C942-8759-CA85165A060D}" v="1724" dt="2023-08-17T00:25:54.655"/>
    <p1510:client id="{A1470A93-C286-41FF-BDA1-F8C2401F0982}" v="64" dt="2023-08-19T23:57:08.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3"/>
  </p:normalViewPr>
  <p:slideViewPr>
    <p:cSldViewPr snapToGrid="0">
      <p:cViewPr varScale="1">
        <p:scale>
          <a:sx n="113" d="100"/>
          <a:sy n="11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Monroe Breeden" userId="669f1dc2-452f-453d-a35a-cc638f0ad2fb" providerId="ADAL" clId="{9FA44712-49AF-C942-8759-CA85165A060D}"/>
    <pc:docChg chg="undo custSel addSld delSld modSld">
      <pc:chgData name="Mitchell Monroe Breeden" userId="669f1dc2-452f-453d-a35a-cc638f0ad2fb" providerId="ADAL" clId="{9FA44712-49AF-C942-8759-CA85165A060D}" dt="2023-08-17T00:25:54.655" v="1723" actId="20577"/>
      <pc:docMkLst>
        <pc:docMk/>
      </pc:docMkLst>
      <pc:sldChg chg="addSp modSp add del mod modTransition modAnim modNotesTx">
        <pc:chgData name="Mitchell Monroe Breeden" userId="669f1dc2-452f-453d-a35a-cc638f0ad2fb" providerId="ADAL" clId="{9FA44712-49AF-C942-8759-CA85165A060D}" dt="2023-08-16T23:50:15.277" v="1515" actId="1076"/>
        <pc:sldMkLst>
          <pc:docMk/>
          <pc:sldMk cId="274085174" sldId="259"/>
        </pc:sldMkLst>
        <pc:picChg chg="add mod">
          <ac:chgData name="Mitchell Monroe Breeden" userId="669f1dc2-452f-453d-a35a-cc638f0ad2fb" providerId="ADAL" clId="{9FA44712-49AF-C942-8759-CA85165A060D}" dt="2023-08-16T23:50:15.277" v="1515" actId="1076"/>
          <ac:picMkLst>
            <pc:docMk/>
            <pc:sldMk cId="274085174" sldId="259"/>
            <ac:picMk id="3" creationId="{5D8BD4D6-FE5C-3B45-58B7-4657CA883230}"/>
          </ac:picMkLst>
        </pc:picChg>
      </pc:sldChg>
      <pc:sldChg chg="addSp delSp modSp mod modTransition setBg modAnim modNotesTx">
        <pc:chgData name="Mitchell Monroe Breeden" userId="669f1dc2-452f-453d-a35a-cc638f0ad2fb" providerId="ADAL" clId="{9FA44712-49AF-C942-8759-CA85165A060D}" dt="2023-08-16T22:26:56.734" v="1482"/>
        <pc:sldMkLst>
          <pc:docMk/>
          <pc:sldMk cId="1208755117" sldId="263"/>
        </pc:sldMkLst>
        <pc:spChg chg="mod">
          <ac:chgData name="Mitchell Monroe Breeden" userId="669f1dc2-452f-453d-a35a-cc638f0ad2fb" providerId="ADAL" clId="{9FA44712-49AF-C942-8759-CA85165A060D}" dt="2023-08-16T22:17:44.567" v="1086" actId="26606"/>
          <ac:spMkLst>
            <pc:docMk/>
            <pc:sldMk cId="1208755117" sldId="263"/>
            <ac:spMk id="2" creationId="{AD212D4E-199C-A72A-F2F8-3031405BF63E}"/>
          </ac:spMkLst>
        </pc:spChg>
        <pc:spChg chg="del mod">
          <ac:chgData name="Mitchell Monroe Breeden" userId="669f1dc2-452f-453d-a35a-cc638f0ad2fb" providerId="ADAL" clId="{9FA44712-49AF-C942-8759-CA85165A060D}" dt="2023-08-16T22:17:44.567" v="1086" actId="26606"/>
          <ac:spMkLst>
            <pc:docMk/>
            <pc:sldMk cId="1208755117" sldId="263"/>
            <ac:spMk id="3" creationId="{DA73B2DF-AAA9-741D-8AD2-DE7F98DF4DB6}"/>
          </ac:spMkLst>
        </pc:spChg>
        <pc:graphicFrameChg chg="add mod">
          <ac:chgData name="Mitchell Monroe Breeden" userId="669f1dc2-452f-453d-a35a-cc638f0ad2fb" providerId="ADAL" clId="{9FA44712-49AF-C942-8759-CA85165A060D}" dt="2023-08-16T22:18:46.842" v="1192"/>
          <ac:graphicFrameMkLst>
            <pc:docMk/>
            <pc:sldMk cId="1208755117" sldId="263"/>
            <ac:graphicFrameMk id="5" creationId="{D3BA1897-B971-EDE0-2037-42D5AED78CE4}"/>
          </ac:graphicFrameMkLst>
        </pc:graphicFrameChg>
        <pc:picChg chg="add mod">
          <ac:chgData name="Mitchell Monroe Breeden" userId="669f1dc2-452f-453d-a35a-cc638f0ad2fb" providerId="ADAL" clId="{9FA44712-49AF-C942-8759-CA85165A060D}" dt="2023-08-16T22:22:04.913" v="1467" actId="1076"/>
          <ac:picMkLst>
            <pc:docMk/>
            <pc:sldMk cId="1208755117" sldId="263"/>
            <ac:picMk id="4" creationId="{E4E9B8C9-6158-C1FB-253B-01FD86857DC1}"/>
          </ac:picMkLst>
        </pc:picChg>
      </pc:sldChg>
      <pc:sldChg chg="modTransition">
        <pc:chgData name="Mitchell Monroe Breeden" userId="669f1dc2-452f-453d-a35a-cc638f0ad2fb" providerId="ADAL" clId="{9FA44712-49AF-C942-8759-CA85165A060D}" dt="2023-08-17T00:13:04.758" v="1536"/>
        <pc:sldMkLst>
          <pc:docMk/>
          <pc:sldMk cId="3843231141" sldId="264"/>
        </pc:sldMkLst>
      </pc:sldChg>
      <pc:sldChg chg="modSp mod modTransition">
        <pc:chgData name="Mitchell Monroe Breeden" userId="669f1dc2-452f-453d-a35a-cc638f0ad2fb" providerId="ADAL" clId="{9FA44712-49AF-C942-8759-CA85165A060D}" dt="2023-08-16T23:50:19.051" v="1519" actId="1076"/>
        <pc:sldMkLst>
          <pc:docMk/>
          <pc:sldMk cId="2635264059" sldId="268"/>
        </pc:sldMkLst>
        <pc:picChg chg="mod">
          <ac:chgData name="Mitchell Monroe Breeden" userId="669f1dc2-452f-453d-a35a-cc638f0ad2fb" providerId="ADAL" clId="{9FA44712-49AF-C942-8759-CA85165A060D}" dt="2023-08-16T23:50:19.051" v="1519" actId="1076"/>
          <ac:picMkLst>
            <pc:docMk/>
            <pc:sldMk cId="2635264059" sldId="268"/>
            <ac:picMk id="9" creationId="{28364388-A7B7-ECD2-1D0A-A2F48ECF63C8}"/>
          </ac:picMkLst>
        </pc:picChg>
      </pc:sldChg>
      <pc:sldChg chg="modSp mod modTransition">
        <pc:chgData name="Mitchell Monroe Breeden" userId="669f1dc2-452f-453d-a35a-cc638f0ad2fb" providerId="ADAL" clId="{9FA44712-49AF-C942-8759-CA85165A060D}" dt="2023-08-16T23:50:19.709" v="1520" actId="1076"/>
        <pc:sldMkLst>
          <pc:docMk/>
          <pc:sldMk cId="3091260317" sldId="270"/>
        </pc:sldMkLst>
        <pc:picChg chg="mod">
          <ac:chgData name="Mitchell Monroe Breeden" userId="669f1dc2-452f-453d-a35a-cc638f0ad2fb" providerId="ADAL" clId="{9FA44712-49AF-C942-8759-CA85165A060D}" dt="2023-08-16T23:50:19.709" v="1520" actId="1076"/>
          <ac:picMkLst>
            <pc:docMk/>
            <pc:sldMk cId="3091260317" sldId="270"/>
            <ac:picMk id="7" creationId="{C5E591DA-164F-C420-B2FA-AF1AED7C4E59}"/>
          </ac:picMkLst>
        </pc:picChg>
      </pc:sldChg>
      <pc:sldChg chg="modSp add del mod modTransition addCm delCm modCm">
        <pc:chgData name="Mitchell Monroe Breeden" userId="669f1dc2-452f-453d-a35a-cc638f0ad2fb" providerId="ADAL" clId="{9FA44712-49AF-C942-8759-CA85165A060D}" dt="2023-08-16T23:51:50.496" v="1524"/>
        <pc:sldMkLst>
          <pc:docMk/>
          <pc:sldMk cId="925427151" sldId="271"/>
        </pc:sldMkLst>
        <pc:picChg chg="mod">
          <ac:chgData name="Mitchell Monroe Breeden" userId="669f1dc2-452f-453d-a35a-cc638f0ad2fb" providerId="ADAL" clId="{9FA44712-49AF-C942-8759-CA85165A060D}" dt="2023-08-16T23:50:20.393" v="1521" actId="1076"/>
          <ac:picMkLst>
            <pc:docMk/>
            <pc:sldMk cId="925427151" sldId="271"/>
            <ac:picMk id="7" creationId="{391E8EA0-C1BB-9318-F8F3-1654E49A3C29}"/>
          </ac:picMkLst>
        </pc:picChg>
        <pc:extLst>
          <p:ext xmlns:p="http://schemas.openxmlformats.org/presentationml/2006/main" uri="{D6D511B9-2390-475A-947B-AFAB55BFBCF1}">
            <pc226:cmChg xmlns:pc226="http://schemas.microsoft.com/office/powerpoint/2022/06/main/command" chg="add del">
              <pc226:chgData name="Mitchell Monroe Breeden" userId="669f1dc2-452f-453d-a35a-cc638f0ad2fb" providerId="ADAL" clId="{9FA44712-49AF-C942-8759-CA85165A060D}" dt="2023-08-16T23:50:16.335" v="1517"/>
              <pc2:cmMkLst xmlns:pc2="http://schemas.microsoft.com/office/powerpoint/2019/9/main/command">
                <pc:docMk/>
                <pc:sldMk cId="925427151" sldId="271"/>
                <pc2:cmMk id="{E45DDB6D-BFA2-5D44-A29F-B08004A4653C}"/>
              </pc2:cmMkLst>
              <pc226:cmRplyChg chg="add del">
                <pc226:chgData name="Mitchell Monroe Breeden" userId="669f1dc2-452f-453d-a35a-cc638f0ad2fb" providerId="ADAL" clId="{9FA44712-49AF-C942-8759-CA85165A060D}" dt="2023-08-16T23:50:10.895" v="1512"/>
                <pc2:cmRplyMkLst xmlns:pc2="http://schemas.microsoft.com/office/powerpoint/2019/9/main/command">
                  <pc:docMk/>
                  <pc:sldMk cId="925427151" sldId="271"/>
                  <pc2:cmMk id="{E45DDB6D-BFA2-5D44-A29F-B08004A4653C}"/>
                  <pc2:cmRplyMk id="{5073B278-8E98-9442-8315-5B64AC658A32}"/>
                </pc2:cmRplyMkLst>
              </pc226:cmRplyChg>
            </pc226:cmChg>
          </p:ext>
        </pc:extLst>
      </pc:sldChg>
      <pc:sldChg chg="addSp delSp modSp add del mod modTransition delAnim modAnim modNotesTx">
        <pc:chgData name="Mitchell Monroe Breeden" userId="669f1dc2-452f-453d-a35a-cc638f0ad2fb" providerId="ADAL" clId="{9FA44712-49AF-C942-8759-CA85165A060D}" dt="2023-08-17T00:22:41.339" v="1720" actId="1076"/>
        <pc:sldMkLst>
          <pc:docMk/>
          <pc:sldMk cId="2144180923" sldId="272"/>
        </pc:sldMkLst>
        <pc:picChg chg="add del mod">
          <ac:chgData name="Mitchell Monroe Breeden" userId="669f1dc2-452f-453d-a35a-cc638f0ad2fb" providerId="ADAL" clId="{9FA44712-49AF-C942-8759-CA85165A060D}" dt="2023-08-17T00:22:29.521" v="1718" actId="478"/>
          <ac:picMkLst>
            <pc:docMk/>
            <pc:sldMk cId="2144180923" sldId="272"/>
            <ac:picMk id="4" creationId="{624C8B57-2B0A-694C-37A6-110D329E5A6B}"/>
          </ac:picMkLst>
        </pc:picChg>
        <pc:picChg chg="add mod">
          <ac:chgData name="Mitchell Monroe Breeden" userId="669f1dc2-452f-453d-a35a-cc638f0ad2fb" providerId="ADAL" clId="{9FA44712-49AF-C942-8759-CA85165A060D}" dt="2023-08-17T00:22:41.339" v="1720" actId="1076"/>
          <ac:picMkLst>
            <pc:docMk/>
            <pc:sldMk cId="2144180923" sldId="272"/>
            <ac:picMk id="5" creationId="{C5DA0419-60EF-9C13-E324-893FF15E1638}"/>
          </ac:picMkLst>
        </pc:picChg>
      </pc:sldChg>
      <pc:sldChg chg="addSp modSp mod modTransition modAnim modNotesTx">
        <pc:chgData name="Mitchell Monroe Breeden" userId="669f1dc2-452f-453d-a35a-cc638f0ad2fb" providerId="ADAL" clId="{9FA44712-49AF-C942-8759-CA85165A060D}" dt="2023-08-17T00:25:54.655" v="1723" actId="20577"/>
        <pc:sldMkLst>
          <pc:docMk/>
          <pc:sldMk cId="4088357817" sldId="273"/>
        </pc:sldMkLst>
        <pc:spChg chg="mod">
          <ac:chgData name="Mitchell Monroe Breeden" userId="669f1dc2-452f-453d-a35a-cc638f0ad2fb" providerId="ADAL" clId="{9FA44712-49AF-C942-8759-CA85165A060D}" dt="2023-08-16T22:09:22.198" v="829" actId="20577"/>
          <ac:spMkLst>
            <pc:docMk/>
            <pc:sldMk cId="4088357817" sldId="273"/>
            <ac:spMk id="3" creationId="{5CB0AF16-B340-7E36-F35F-2A9E6B2E2501}"/>
          </ac:spMkLst>
        </pc:spChg>
        <pc:picChg chg="add mod">
          <ac:chgData name="Mitchell Monroe Breeden" userId="669f1dc2-452f-453d-a35a-cc638f0ad2fb" providerId="ADAL" clId="{9FA44712-49AF-C942-8759-CA85165A060D}" dt="2023-08-16T23:50:14.529" v="1514" actId="1076"/>
          <ac:picMkLst>
            <pc:docMk/>
            <pc:sldMk cId="4088357817" sldId="273"/>
            <ac:picMk id="4" creationId="{8F53A9D7-9CCE-03F5-21BE-B4347A694F78}"/>
          </ac:picMkLst>
        </pc:picChg>
      </pc:sldChg>
      <pc:sldChg chg="modSp add del mod modTransition">
        <pc:chgData name="Mitchell Monroe Breeden" userId="669f1dc2-452f-453d-a35a-cc638f0ad2fb" providerId="ADAL" clId="{9FA44712-49AF-C942-8759-CA85165A060D}" dt="2023-08-16T23:50:12.423" v="1513" actId="1076"/>
        <pc:sldMkLst>
          <pc:docMk/>
          <pc:sldMk cId="545327221" sldId="277"/>
        </pc:sldMkLst>
        <pc:picChg chg="mod">
          <ac:chgData name="Mitchell Monroe Breeden" userId="669f1dc2-452f-453d-a35a-cc638f0ad2fb" providerId="ADAL" clId="{9FA44712-49AF-C942-8759-CA85165A060D}" dt="2023-08-16T23:50:12.423" v="1513" actId="1076"/>
          <ac:picMkLst>
            <pc:docMk/>
            <pc:sldMk cId="545327221" sldId="277"/>
            <ac:picMk id="4" creationId="{5B5248CD-43AD-79E2-3AB7-71A84015B0DB}"/>
          </ac:picMkLst>
        </pc:picChg>
      </pc:sldChg>
      <pc:sldChg chg="modSp add del mod modTransition">
        <pc:chgData name="Mitchell Monroe Breeden" userId="669f1dc2-452f-453d-a35a-cc638f0ad2fb" providerId="ADAL" clId="{9FA44712-49AF-C942-8759-CA85165A060D}" dt="2023-08-16T23:50:21.762" v="1523" actId="1076"/>
        <pc:sldMkLst>
          <pc:docMk/>
          <pc:sldMk cId="965928276" sldId="284"/>
        </pc:sldMkLst>
        <pc:picChg chg="mod">
          <ac:chgData name="Mitchell Monroe Breeden" userId="669f1dc2-452f-453d-a35a-cc638f0ad2fb" providerId="ADAL" clId="{9FA44712-49AF-C942-8759-CA85165A060D}" dt="2023-08-16T23:50:21.762" v="1523" actId="1076"/>
          <ac:picMkLst>
            <pc:docMk/>
            <pc:sldMk cId="965928276" sldId="284"/>
            <ac:picMk id="8" creationId="{269DFEDA-8B9A-FA07-10CB-CCE9F3E0E2A6}"/>
          </ac:picMkLst>
        </pc:picChg>
      </pc:sldChg>
      <pc:sldChg chg="modSp add del mod modTransition">
        <pc:chgData name="Mitchell Monroe Breeden" userId="669f1dc2-452f-453d-a35a-cc638f0ad2fb" providerId="ADAL" clId="{9FA44712-49AF-C942-8759-CA85165A060D}" dt="2023-08-16T23:50:21.126" v="1522" actId="1076"/>
        <pc:sldMkLst>
          <pc:docMk/>
          <pc:sldMk cId="1507956664" sldId="285"/>
        </pc:sldMkLst>
        <pc:picChg chg="mod">
          <ac:chgData name="Mitchell Monroe Breeden" userId="669f1dc2-452f-453d-a35a-cc638f0ad2fb" providerId="ADAL" clId="{9FA44712-49AF-C942-8759-CA85165A060D}" dt="2023-08-16T23:50:21.126" v="1522" actId="1076"/>
          <ac:picMkLst>
            <pc:docMk/>
            <pc:sldMk cId="1507956664" sldId="285"/>
            <ac:picMk id="8" creationId="{A1525768-F145-CDB9-CBBD-9DE5979EBE4A}"/>
          </ac:picMkLst>
        </pc:picChg>
      </pc:sldChg>
    </pc:docChg>
  </pc:docChgLst>
  <pc:docChgLst>
    <pc:chgData name="An T Major" userId="dbac7f05-23ae-4aba-aa2b-c9ca3232e14a" providerId="ADAL" clId="{493ECCCA-7448-4D21-9AC5-F3AA255E5A25}"/>
    <pc:docChg chg="undo custSel addSld delSld modSld sldOrd">
      <pc:chgData name="An T Major" userId="dbac7f05-23ae-4aba-aa2b-c9ca3232e14a" providerId="ADAL" clId="{493ECCCA-7448-4D21-9AC5-F3AA255E5A25}" dt="2023-08-17T00:29:28.614" v="11547" actId="20577"/>
      <pc:docMkLst>
        <pc:docMk/>
      </pc:docMkLst>
      <pc:sldChg chg="addSp delSp modSp add del mod setBg setClrOvrMap modNotesTx">
        <pc:chgData name="An T Major" userId="dbac7f05-23ae-4aba-aa2b-c9ca3232e14a" providerId="ADAL" clId="{493ECCCA-7448-4D21-9AC5-F3AA255E5A25}" dt="2023-08-16T21:14:31.311" v="11354"/>
        <pc:sldMkLst>
          <pc:docMk/>
          <pc:sldMk cId="834730434" sldId="256"/>
        </pc:sldMkLst>
        <pc:spChg chg="mod">
          <ac:chgData name="An T Major" userId="dbac7f05-23ae-4aba-aa2b-c9ca3232e14a" providerId="ADAL" clId="{493ECCCA-7448-4D21-9AC5-F3AA255E5A25}" dt="2023-08-13T21:30:11.499" v="3176" actId="26606"/>
          <ac:spMkLst>
            <pc:docMk/>
            <pc:sldMk cId="834730434" sldId="256"/>
            <ac:spMk id="4" creationId="{8DA8BEAE-F99A-3BC3-F9EC-DCD9D66A09D6}"/>
          </ac:spMkLst>
        </pc:spChg>
        <pc:spChg chg="mod">
          <ac:chgData name="An T Major" userId="dbac7f05-23ae-4aba-aa2b-c9ca3232e14a" providerId="ADAL" clId="{493ECCCA-7448-4D21-9AC5-F3AA255E5A25}" dt="2023-08-16T21:02:43.514" v="10105" actId="20577"/>
          <ac:spMkLst>
            <pc:docMk/>
            <pc:sldMk cId="834730434" sldId="256"/>
            <ac:spMk id="5" creationId="{C9B52C37-8942-0193-180C-9DC936BDC89C}"/>
          </ac:spMkLst>
        </pc:spChg>
        <pc:spChg chg="add del">
          <ac:chgData name="An T Major" userId="dbac7f05-23ae-4aba-aa2b-c9ca3232e14a" providerId="ADAL" clId="{493ECCCA-7448-4D21-9AC5-F3AA255E5A25}" dt="2023-08-13T21:30:11.483" v="3175" actId="26606"/>
          <ac:spMkLst>
            <pc:docMk/>
            <pc:sldMk cId="834730434" sldId="256"/>
            <ac:spMk id="11" creationId="{C6870151-9189-4C3A-8379-EF3D95827A0A}"/>
          </ac:spMkLst>
        </pc:spChg>
        <pc:spChg chg="add del">
          <ac:chgData name="An T Major" userId="dbac7f05-23ae-4aba-aa2b-c9ca3232e14a" providerId="ADAL" clId="{493ECCCA-7448-4D21-9AC5-F3AA255E5A25}" dt="2023-08-13T21:30:11.483" v="3175" actId="26606"/>
          <ac:spMkLst>
            <pc:docMk/>
            <pc:sldMk cId="834730434" sldId="256"/>
            <ac:spMk id="13" creationId="{123EA69C-102A-4DD0-9547-05DCD271D159}"/>
          </ac:spMkLst>
        </pc:spChg>
        <pc:spChg chg="add del">
          <ac:chgData name="An T Major" userId="dbac7f05-23ae-4aba-aa2b-c9ca3232e14a" providerId="ADAL" clId="{493ECCCA-7448-4D21-9AC5-F3AA255E5A25}" dt="2023-08-13T21:30:11.483" v="3175" actId="26606"/>
          <ac:spMkLst>
            <pc:docMk/>
            <pc:sldMk cId="834730434" sldId="256"/>
            <ac:spMk id="15" creationId="{6A862265-5CA3-4C40-8582-7534C3B03C2A}"/>
          </ac:spMkLst>
        </pc:spChg>
        <pc:spChg chg="add del">
          <ac:chgData name="An T Major" userId="dbac7f05-23ae-4aba-aa2b-c9ca3232e14a" providerId="ADAL" clId="{493ECCCA-7448-4D21-9AC5-F3AA255E5A25}" dt="2023-08-13T21:30:11.483" v="3175" actId="26606"/>
          <ac:spMkLst>
            <pc:docMk/>
            <pc:sldMk cId="834730434" sldId="256"/>
            <ac:spMk id="17" creationId="{600EF80B-0391-4082-9AF5-F15B091B4CE9}"/>
          </ac:spMkLst>
        </pc:spChg>
        <pc:spChg chg="add del">
          <ac:chgData name="An T Major" userId="dbac7f05-23ae-4aba-aa2b-c9ca3232e14a" providerId="ADAL" clId="{493ECCCA-7448-4D21-9AC5-F3AA255E5A25}" dt="2023-08-13T21:30:11.483" v="3175" actId="26606"/>
          <ac:spMkLst>
            <pc:docMk/>
            <pc:sldMk cId="834730434" sldId="256"/>
            <ac:spMk id="21" creationId="{3FBF03E8-C602-4192-9C52-F84B29FDCC88}"/>
          </ac:spMkLst>
        </pc:spChg>
        <pc:spChg chg="add">
          <ac:chgData name="An T Major" userId="dbac7f05-23ae-4aba-aa2b-c9ca3232e14a" providerId="ADAL" clId="{493ECCCA-7448-4D21-9AC5-F3AA255E5A25}" dt="2023-08-13T21:30:11.499" v="3176" actId="26606"/>
          <ac:spMkLst>
            <pc:docMk/>
            <pc:sldMk cId="834730434" sldId="256"/>
            <ac:spMk id="23" creationId="{9B6A1B59-9557-46ED-AF15-9FA7811DC074}"/>
          </ac:spMkLst>
        </pc:spChg>
        <pc:spChg chg="add">
          <ac:chgData name="An T Major" userId="dbac7f05-23ae-4aba-aa2b-c9ca3232e14a" providerId="ADAL" clId="{493ECCCA-7448-4D21-9AC5-F3AA255E5A25}" dt="2023-08-13T21:30:11.499" v="3176" actId="26606"/>
          <ac:spMkLst>
            <pc:docMk/>
            <pc:sldMk cId="834730434" sldId="256"/>
            <ac:spMk id="26" creationId="{6E3BF814-708D-43D6-A62D-54B2DB14DE75}"/>
          </ac:spMkLst>
        </pc:spChg>
        <pc:picChg chg="add del">
          <ac:chgData name="An T Major" userId="dbac7f05-23ae-4aba-aa2b-c9ca3232e14a" providerId="ADAL" clId="{493ECCCA-7448-4D21-9AC5-F3AA255E5A25}" dt="2023-08-13T21:30:11.483" v="3175" actId="26606"/>
          <ac:picMkLst>
            <pc:docMk/>
            <pc:sldMk cId="834730434" sldId="256"/>
            <ac:picMk id="7" creationId="{5A9D553E-6A8D-0E23-2EE3-F422AF9B53B6}"/>
          </ac:picMkLst>
        </pc:picChg>
        <pc:picChg chg="add mod">
          <ac:chgData name="An T Major" userId="dbac7f05-23ae-4aba-aa2b-c9ca3232e14a" providerId="ADAL" clId="{493ECCCA-7448-4D21-9AC5-F3AA255E5A25}" dt="2023-08-16T21:14:31.311" v="11354"/>
          <ac:picMkLst>
            <pc:docMk/>
            <pc:sldMk cId="834730434" sldId="256"/>
            <ac:picMk id="7" creationId="{E0F7EFCF-4FA4-F56C-AE01-F803919E501A}"/>
          </ac:picMkLst>
        </pc:picChg>
        <pc:picChg chg="add">
          <ac:chgData name="An T Major" userId="dbac7f05-23ae-4aba-aa2b-c9ca3232e14a" providerId="ADAL" clId="{493ECCCA-7448-4D21-9AC5-F3AA255E5A25}" dt="2023-08-13T21:30:11.499" v="3176" actId="26606"/>
          <ac:picMkLst>
            <pc:docMk/>
            <pc:sldMk cId="834730434" sldId="256"/>
            <ac:picMk id="24" creationId="{F95A8EE9-3794-EB05-E51E-069E1BC6BA96}"/>
          </ac:picMkLst>
        </pc:picChg>
        <pc:picChg chg="add">
          <ac:chgData name="An T Major" userId="dbac7f05-23ae-4aba-aa2b-c9ca3232e14a" providerId="ADAL" clId="{493ECCCA-7448-4D21-9AC5-F3AA255E5A25}" dt="2023-08-13T21:30:11.499" v="3176" actId="26606"/>
          <ac:picMkLst>
            <pc:docMk/>
            <pc:sldMk cId="834730434" sldId="256"/>
            <ac:picMk id="27" creationId="{80C0F1BA-2DF1-4BA9-985B-1A0126C6A64E}"/>
          </ac:picMkLst>
        </pc:picChg>
        <pc:cxnChg chg="add del">
          <ac:chgData name="An T Major" userId="dbac7f05-23ae-4aba-aa2b-c9ca3232e14a" providerId="ADAL" clId="{493ECCCA-7448-4D21-9AC5-F3AA255E5A25}" dt="2023-08-13T21:30:11.483" v="3175" actId="26606"/>
          <ac:cxnSpMkLst>
            <pc:docMk/>
            <pc:sldMk cId="834730434" sldId="256"/>
            <ac:cxnSpMk id="19" creationId="{D33AC32D-5F44-45F7-A0BD-7C11A86BED57}"/>
          </ac:cxnSpMkLst>
        </pc:cxnChg>
        <pc:cxnChg chg="add">
          <ac:chgData name="An T Major" userId="dbac7f05-23ae-4aba-aa2b-c9ca3232e14a" providerId="ADAL" clId="{493ECCCA-7448-4D21-9AC5-F3AA255E5A25}" dt="2023-08-13T21:30:11.499" v="3176" actId="26606"/>
          <ac:cxnSpMkLst>
            <pc:docMk/>
            <pc:sldMk cId="834730434" sldId="256"/>
            <ac:cxnSpMk id="25" creationId="{84169457-B7C6-4D50-8B14-C9A373623846}"/>
          </ac:cxnSpMkLst>
        </pc:cxnChg>
        <pc:cxnChg chg="add">
          <ac:chgData name="An T Major" userId="dbac7f05-23ae-4aba-aa2b-c9ca3232e14a" providerId="ADAL" clId="{493ECCCA-7448-4D21-9AC5-F3AA255E5A25}" dt="2023-08-13T21:30:11.499" v="3176" actId="26606"/>
          <ac:cxnSpMkLst>
            <pc:docMk/>
            <pc:sldMk cId="834730434" sldId="256"/>
            <ac:cxnSpMk id="28" creationId="{DB4CC650-F3AE-47ED-96D9-DD4CB94CA834}"/>
          </ac:cxnSpMkLst>
        </pc:cxnChg>
      </pc:sldChg>
      <pc:sldChg chg="addSp delSp modSp mod setBg modNotesTx">
        <pc:chgData name="An T Major" userId="dbac7f05-23ae-4aba-aa2b-c9ca3232e14a" providerId="ADAL" clId="{493ECCCA-7448-4D21-9AC5-F3AA255E5A25}" dt="2023-08-16T21:15:19.165" v="11355"/>
        <pc:sldMkLst>
          <pc:docMk/>
          <pc:sldMk cId="1520575986" sldId="257"/>
        </pc:sldMkLst>
        <pc:spChg chg="mod">
          <ac:chgData name="An T Major" userId="dbac7f05-23ae-4aba-aa2b-c9ca3232e14a" providerId="ADAL" clId="{493ECCCA-7448-4D21-9AC5-F3AA255E5A25}" dt="2023-08-13T21:30:36.764" v="3177" actId="26606"/>
          <ac:spMkLst>
            <pc:docMk/>
            <pc:sldMk cId="1520575986" sldId="257"/>
            <ac:spMk id="2" creationId="{C018CE13-43C5-5614-3438-1EDF956CAEF7}"/>
          </ac:spMkLst>
        </pc:spChg>
        <pc:spChg chg="del">
          <ac:chgData name="An T Major" userId="dbac7f05-23ae-4aba-aa2b-c9ca3232e14a" providerId="ADAL" clId="{493ECCCA-7448-4D21-9AC5-F3AA255E5A25}" dt="2023-08-13T21:30:36.764" v="3177" actId="26606"/>
          <ac:spMkLst>
            <pc:docMk/>
            <pc:sldMk cId="1520575986" sldId="257"/>
            <ac:spMk id="3" creationId="{BBB2CA0C-AA5B-7C12-FAC3-7356A0BA66D7}"/>
          </ac:spMkLst>
        </pc:spChg>
        <pc:spChg chg="add">
          <ac:chgData name="An T Major" userId="dbac7f05-23ae-4aba-aa2b-c9ca3232e14a" providerId="ADAL" clId="{493ECCCA-7448-4D21-9AC5-F3AA255E5A25}" dt="2023-08-13T21:30:36.764" v="3177" actId="26606"/>
          <ac:spMkLst>
            <pc:docMk/>
            <pc:sldMk cId="1520575986" sldId="257"/>
            <ac:spMk id="9" creationId="{83E94E3B-CFA4-455A-9673-F46D27D1FD2D}"/>
          </ac:spMkLst>
        </pc:spChg>
        <pc:spChg chg="add">
          <ac:chgData name="An T Major" userId="dbac7f05-23ae-4aba-aa2b-c9ca3232e14a" providerId="ADAL" clId="{493ECCCA-7448-4D21-9AC5-F3AA255E5A25}" dt="2023-08-13T21:30:36.764" v="3177" actId="26606"/>
          <ac:spMkLst>
            <pc:docMk/>
            <pc:sldMk cId="1520575986" sldId="257"/>
            <ac:spMk id="11" creationId="{5F71B8AF-24E1-4CE5-BB2F-6872EEC22ED8}"/>
          </ac:spMkLst>
        </pc:spChg>
        <pc:spChg chg="add">
          <ac:chgData name="An T Major" userId="dbac7f05-23ae-4aba-aa2b-c9ca3232e14a" providerId="ADAL" clId="{493ECCCA-7448-4D21-9AC5-F3AA255E5A25}" dt="2023-08-13T21:30:36.764" v="3177" actId="26606"/>
          <ac:spMkLst>
            <pc:docMk/>
            <pc:sldMk cId="1520575986" sldId="257"/>
            <ac:spMk id="15" creationId="{9EE85D1E-6AE6-45FB-8F62-424732BE3A39}"/>
          </ac:spMkLst>
        </pc:spChg>
        <pc:graphicFrameChg chg="add mod">
          <ac:chgData name="An T Major" userId="dbac7f05-23ae-4aba-aa2b-c9ca3232e14a" providerId="ADAL" clId="{493ECCCA-7448-4D21-9AC5-F3AA255E5A25}" dt="2023-08-13T21:33:28.752" v="3245" actId="20577"/>
          <ac:graphicFrameMkLst>
            <pc:docMk/>
            <pc:sldMk cId="1520575986" sldId="257"/>
            <ac:graphicFrameMk id="5" creationId="{276A662B-9352-ED06-1A3D-C41CFABB1FB6}"/>
          </ac:graphicFrameMkLst>
        </pc:graphicFrameChg>
        <pc:picChg chg="add mod">
          <ac:chgData name="An T Major" userId="dbac7f05-23ae-4aba-aa2b-c9ca3232e14a" providerId="ADAL" clId="{493ECCCA-7448-4D21-9AC5-F3AA255E5A25}" dt="2023-08-16T21:15:19.165" v="11355"/>
          <ac:picMkLst>
            <pc:docMk/>
            <pc:sldMk cId="1520575986" sldId="257"/>
            <ac:picMk id="7" creationId="{0F0E9B37-4296-6F29-BCFE-8A89315D334C}"/>
          </ac:picMkLst>
        </pc:picChg>
        <pc:picChg chg="add">
          <ac:chgData name="An T Major" userId="dbac7f05-23ae-4aba-aa2b-c9ca3232e14a" providerId="ADAL" clId="{493ECCCA-7448-4D21-9AC5-F3AA255E5A25}" dt="2023-08-13T21:30:36.764" v="3177" actId="26606"/>
          <ac:picMkLst>
            <pc:docMk/>
            <pc:sldMk cId="1520575986" sldId="257"/>
            <ac:picMk id="19" creationId="{46827CF0-2230-41FD-8518-1B5AD476908B}"/>
          </ac:picMkLst>
        </pc:picChg>
        <pc:cxnChg chg="add">
          <ac:chgData name="An T Major" userId="dbac7f05-23ae-4aba-aa2b-c9ca3232e14a" providerId="ADAL" clId="{493ECCCA-7448-4D21-9AC5-F3AA255E5A25}" dt="2023-08-13T21:30:36.764" v="3177" actId="26606"/>
          <ac:cxnSpMkLst>
            <pc:docMk/>
            <pc:sldMk cId="1520575986" sldId="257"/>
            <ac:cxnSpMk id="13" creationId="{633E6928-1881-40F9-942A-64C25008A355}"/>
          </ac:cxnSpMkLst>
        </pc:cxnChg>
        <pc:cxnChg chg="add">
          <ac:chgData name="An T Major" userId="dbac7f05-23ae-4aba-aa2b-c9ca3232e14a" providerId="ADAL" clId="{493ECCCA-7448-4D21-9AC5-F3AA255E5A25}" dt="2023-08-13T21:30:36.764" v="3177" actId="26606"/>
          <ac:cxnSpMkLst>
            <pc:docMk/>
            <pc:sldMk cId="1520575986" sldId="257"/>
            <ac:cxnSpMk id="17" creationId="{6EC9DAD0-4276-4BDF-80D8-C985DFED0EC7}"/>
          </ac:cxnSpMkLst>
        </pc:cxnChg>
      </pc:sldChg>
      <pc:sldChg chg="addSp delSp modSp mod modTransition setBg modAnim modNotesTx">
        <pc:chgData name="An T Major" userId="dbac7f05-23ae-4aba-aa2b-c9ca3232e14a" providerId="ADAL" clId="{493ECCCA-7448-4D21-9AC5-F3AA255E5A25}" dt="2023-08-16T21:21:33.777" v="11526"/>
        <pc:sldMkLst>
          <pc:docMk/>
          <pc:sldMk cId="559279011" sldId="258"/>
        </pc:sldMkLst>
        <pc:spChg chg="mod">
          <ac:chgData name="An T Major" userId="dbac7f05-23ae-4aba-aa2b-c9ca3232e14a" providerId="ADAL" clId="{493ECCCA-7448-4D21-9AC5-F3AA255E5A25}" dt="2023-08-13T21:29:33.511" v="3170" actId="26606"/>
          <ac:spMkLst>
            <pc:docMk/>
            <pc:sldMk cId="559279011" sldId="258"/>
            <ac:spMk id="2" creationId="{2CCE2D3E-951D-C347-B074-4E66B9D6E307}"/>
          </ac:spMkLst>
        </pc:spChg>
        <pc:spChg chg="mod">
          <ac:chgData name="An T Major" userId="dbac7f05-23ae-4aba-aa2b-c9ca3232e14a" providerId="ADAL" clId="{493ECCCA-7448-4D21-9AC5-F3AA255E5A25}" dt="2023-08-15T16:41:56.191" v="5789" actId="20577"/>
          <ac:spMkLst>
            <pc:docMk/>
            <pc:sldMk cId="559279011" sldId="258"/>
            <ac:spMk id="3" creationId="{0593DF67-334D-9BB5-D1C7-F13FA0EC417E}"/>
          </ac:spMkLst>
        </pc:spChg>
        <pc:spChg chg="add">
          <ac:chgData name="An T Major" userId="dbac7f05-23ae-4aba-aa2b-c9ca3232e14a" providerId="ADAL" clId="{493ECCCA-7448-4D21-9AC5-F3AA255E5A25}" dt="2023-08-13T21:29:33.511" v="3170" actId="26606"/>
          <ac:spMkLst>
            <pc:docMk/>
            <pc:sldMk cId="559279011" sldId="258"/>
            <ac:spMk id="9" creationId="{9B6A1B59-9557-46ED-AF15-9FA7811DC074}"/>
          </ac:spMkLst>
        </pc:spChg>
        <pc:spChg chg="add">
          <ac:chgData name="An T Major" userId="dbac7f05-23ae-4aba-aa2b-c9ca3232e14a" providerId="ADAL" clId="{493ECCCA-7448-4D21-9AC5-F3AA255E5A25}" dt="2023-08-13T21:29:33.511" v="3170" actId="26606"/>
          <ac:spMkLst>
            <pc:docMk/>
            <pc:sldMk cId="559279011" sldId="258"/>
            <ac:spMk id="13" creationId="{6E3BF814-708D-43D6-A62D-54B2DB14DE75}"/>
          </ac:spMkLst>
        </pc:spChg>
        <pc:picChg chg="add">
          <ac:chgData name="An T Major" userId="dbac7f05-23ae-4aba-aa2b-c9ca3232e14a" providerId="ADAL" clId="{493ECCCA-7448-4D21-9AC5-F3AA255E5A25}" dt="2023-08-13T21:29:33.511" v="3170" actId="26606"/>
          <ac:picMkLst>
            <pc:docMk/>
            <pc:sldMk cId="559279011" sldId="258"/>
            <ac:picMk id="5" creationId="{535F633D-0C56-DDE9-85B5-DB0C780C2A75}"/>
          </ac:picMkLst>
        </pc:picChg>
        <pc:picChg chg="add del mod">
          <ac:chgData name="An T Major" userId="dbac7f05-23ae-4aba-aa2b-c9ca3232e14a" providerId="ADAL" clId="{493ECCCA-7448-4D21-9AC5-F3AA255E5A25}" dt="2023-08-16T21:20:04.888" v="11525"/>
          <ac:picMkLst>
            <pc:docMk/>
            <pc:sldMk cId="559279011" sldId="258"/>
            <ac:picMk id="10" creationId="{B769D82C-C2B7-693F-3160-78813BA481E9}"/>
          </ac:picMkLst>
        </pc:picChg>
        <pc:picChg chg="add">
          <ac:chgData name="An T Major" userId="dbac7f05-23ae-4aba-aa2b-c9ca3232e14a" providerId="ADAL" clId="{493ECCCA-7448-4D21-9AC5-F3AA255E5A25}" dt="2023-08-13T21:29:33.511" v="3170" actId="26606"/>
          <ac:picMkLst>
            <pc:docMk/>
            <pc:sldMk cId="559279011" sldId="258"/>
            <ac:picMk id="15" creationId="{80C0F1BA-2DF1-4BA9-985B-1A0126C6A64E}"/>
          </ac:picMkLst>
        </pc:picChg>
        <pc:picChg chg="add del mod ord">
          <ac:chgData name="An T Major" userId="dbac7f05-23ae-4aba-aa2b-c9ca3232e14a" providerId="ADAL" clId="{493ECCCA-7448-4D21-9AC5-F3AA255E5A25}" dt="2023-08-16T21:21:33.777" v="11526"/>
          <ac:picMkLst>
            <pc:docMk/>
            <pc:sldMk cId="559279011" sldId="258"/>
            <ac:picMk id="16" creationId="{54609F5B-13C5-C607-8E76-5ED58EE10ECD}"/>
          </ac:picMkLst>
        </pc:picChg>
        <pc:picChg chg="add mod">
          <ac:chgData name="An T Major" userId="dbac7f05-23ae-4aba-aa2b-c9ca3232e14a" providerId="ADAL" clId="{493ECCCA-7448-4D21-9AC5-F3AA255E5A25}" dt="2023-08-16T21:21:33.777" v="11526"/>
          <ac:picMkLst>
            <pc:docMk/>
            <pc:sldMk cId="559279011" sldId="258"/>
            <ac:picMk id="18" creationId="{7D40E657-81AA-7F23-09E7-B623D6FB3B07}"/>
          </ac:picMkLst>
        </pc:picChg>
        <pc:cxnChg chg="add">
          <ac:chgData name="An T Major" userId="dbac7f05-23ae-4aba-aa2b-c9ca3232e14a" providerId="ADAL" clId="{493ECCCA-7448-4D21-9AC5-F3AA255E5A25}" dt="2023-08-13T21:29:33.511" v="3170" actId="26606"/>
          <ac:cxnSpMkLst>
            <pc:docMk/>
            <pc:sldMk cId="559279011" sldId="258"/>
            <ac:cxnSpMk id="11" creationId="{84169457-B7C6-4D50-8B14-C9A373623846}"/>
          </ac:cxnSpMkLst>
        </pc:cxnChg>
        <pc:cxnChg chg="add">
          <ac:chgData name="An T Major" userId="dbac7f05-23ae-4aba-aa2b-c9ca3232e14a" providerId="ADAL" clId="{493ECCCA-7448-4D21-9AC5-F3AA255E5A25}" dt="2023-08-13T21:29:33.511" v="3170" actId="26606"/>
          <ac:cxnSpMkLst>
            <pc:docMk/>
            <pc:sldMk cId="559279011" sldId="258"/>
            <ac:cxnSpMk id="17" creationId="{DB4CC650-F3AE-47ED-96D9-DD4CB94CA834}"/>
          </ac:cxnSpMkLst>
        </pc:cxnChg>
      </pc:sldChg>
      <pc:sldChg chg="addSp delSp modSp mod setBg modNotesTx">
        <pc:chgData name="An T Major" userId="dbac7f05-23ae-4aba-aa2b-c9ca3232e14a" providerId="ADAL" clId="{493ECCCA-7448-4D21-9AC5-F3AA255E5A25}" dt="2023-08-15T16:36:25.542" v="5413" actId="20577"/>
        <pc:sldMkLst>
          <pc:docMk/>
          <pc:sldMk cId="274085174" sldId="259"/>
        </pc:sldMkLst>
        <pc:spChg chg="mod">
          <ac:chgData name="An T Major" userId="dbac7f05-23ae-4aba-aa2b-c9ca3232e14a" providerId="ADAL" clId="{493ECCCA-7448-4D21-9AC5-F3AA255E5A25}" dt="2023-08-13T21:31:20.407" v="3178" actId="26606"/>
          <ac:spMkLst>
            <pc:docMk/>
            <pc:sldMk cId="274085174" sldId="259"/>
            <ac:spMk id="2" creationId="{9DB132EC-6D95-E4CD-E031-3873B1D6A021}"/>
          </ac:spMkLst>
        </pc:spChg>
        <pc:spChg chg="del">
          <ac:chgData name="An T Major" userId="dbac7f05-23ae-4aba-aa2b-c9ca3232e14a" providerId="ADAL" clId="{493ECCCA-7448-4D21-9AC5-F3AA255E5A25}" dt="2023-08-13T21:31:20.407" v="3178" actId="26606"/>
          <ac:spMkLst>
            <pc:docMk/>
            <pc:sldMk cId="274085174" sldId="259"/>
            <ac:spMk id="3" creationId="{0716CFDF-9E6F-98CF-2FCA-BD0F9EED4D41}"/>
          </ac:spMkLst>
        </pc:spChg>
        <pc:spChg chg="add">
          <ac:chgData name="An T Major" userId="dbac7f05-23ae-4aba-aa2b-c9ca3232e14a" providerId="ADAL" clId="{493ECCCA-7448-4D21-9AC5-F3AA255E5A25}" dt="2023-08-13T21:31:20.407" v="3178" actId="26606"/>
          <ac:spMkLst>
            <pc:docMk/>
            <pc:sldMk cId="274085174" sldId="259"/>
            <ac:spMk id="9" creationId="{1034510A-DB30-456D-9F45-F70101243FCB}"/>
          </ac:spMkLst>
        </pc:spChg>
        <pc:spChg chg="add">
          <ac:chgData name="An T Major" userId="dbac7f05-23ae-4aba-aa2b-c9ca3232e14a" providerId="ADAL" clId="{493ECCCA-7448-4D21-9AC5-F3AA255E5A25}" dt="2023-08-13T21:31:20.407" v="3178" actId="26606"/>
          <ac:spMkLst>
            <pc:docMk/>
            <pc:sldMk cId="274085174" sldId="259"/>
            <ac:spMk id="17" creationId="{D5259EE0-CAF5-493C-858E-A9243EA89193}"/>
          </ac:spMkLst>
        </pc:spChg>
        <pc:spChg chg="add">
          <ac:chgData name="An T Major" userId="dbac7f05-23ae-4aba-aa2b-c9ca3232e14a" providerId="ADAL" clId="{493ECCCA-7448-4D21-9AC5-F3AA255E5A25}" dt="2023-08-13T21:31:20.407" v="3178" actId="26606"/>
          <ac:spMkLst>
            <pc:docMk/>
            <pc:sldMk cId="274085174" sldId="259"/>
            <ac:spMk id="19" creationId="{DCD1698A-B304-4251-8307-BE5D696B1B48}"/>
          </ac:spMkLst>
        </pc:spChg>
        <pc:picChg chg="add">
          <ac:chgData name="An T Major" userId="dbac7f05-23ae-4aba-aa2b-c9ca3232e14a" providerId="ADAL" clId="{493ECCCA-7448-4D21-9AC5-F3AA255E5A25}" dt="2023-08-13T21:31:20.407" v="3178" actId="26606"/>
          <ac:picMkLst>
            <pc:docMk/>
            <pc:sldMk cId="274085174" sldId="259"/>
            <ac:picMk id="5" creationId="{04D2ACD2-3973-A41B-16D1-4ADEC5B9B31A}"/>
          </ac:picMkLst>
        </pc:picChg>
        <pc:picChg chg="add">
          <ac:chgData name="An T Major" userId="dbac7f05-23ae-4aba-aa2b-c9ca3232e14a" providerId="ADAL" clId="{493ECCCA-7448-4D21-9AC5-F3AA255E5A25}" dt="2023-08-13T21:31:20.407" v="3178" actId="26606"/>
          <ac:picMkLst>
            <pc:docMk/>
            <pc:sldMk cId="274085174" sldId="259"/>
            <ac:picMk id="11" creationId="{D9E3E4AB-D495-4E09-86D0-3C3F1CD33C2A}"/>
          </ac:picMkLst>
        </pc:picChg>
        <pc:picChg chg="add">
          <ac:chgData name="An T Major" userId="dbac7f05-23ae-4aba-aa2b-c9ca3232e14a" providerId="ADAL" clId="{493ECCCA-7448-4D21-9AC5-F3AA255E5A25}" dt="2023-08-13T21:31:20.407" v="3178" actId="26606"/>
          <ac:picMkLst>
            <pc:docMk/>
            <pc:sldMk cId="274085174" sldId="259"/>
            <ac:picMk id="23" creationId="{5AEEC591-DD54-40F3-8BA3-834616AFDB82}"/>
          </ac:picMkLst>
        </pc:picChg>
        <pc:cxnChg chg="add">
          <ac:chgData name="An T Major" userId="dbac7f05-23ae-4aba-aa2b-c9ca3232e14a" providerId="ADAL" clId="{493ECCCA-7448-4D21-9AC5-F3AA255E5A25}" dt="2023-08-13T21:31:20.407" v="3178" actId="26606"/>
          <ac:cxnSpMkLst>
            <pc:docMk/>
            <pc:sldMk cId="274085174" sldId="259"/>
            <ac:cxnSpMk id="13" creationId="{59D48945-BEE9-473E-9443-A1CE317E2D69}"/>
          </ac:cxnSpMkLst>
        </pc:cxnChg>
        <pc:cxnChg chg="add">
          <ac:chgData name="An T Major" userId="dbac7f05-23ae-4aba-aa2b-c9ca3232e14a" providerId="ADAL" clId="{493ECCCA-7448-4D21-9AC5-F3AA255E5A25}" dt="2023-08-13T21:31:20.407" v="3178" actId="26606"/>
          <ac:cxnSpMkLst>
            <pc:docMk/>
            <pc:sldMk cId="274085174" sldId="259"/>
            <ac:cxnSpMk id="15" creationId="{2DD6752A-2411-44BF-8C92-DF55B95F3ACA}"/>
          </ac:cxnSpMkLst>
        </pc:cxnChg>
        <pc:cxnChg chg="add">
          <ac:chgData name="An T Major" userId="dbac7f05-23ae-4aba-aa2b-c9ca3232e14a" providerId="ADAL" clId="{493ECCCA-7448-4D21-9AC5-F3AA255E5A25}" dt="2023-08-13T21:31:20.407" v="3178" actId="26606"/>
          <ac:cxnSpMkLst>
            <pc:docMk/>
            <pc:sldMk cId="274085174" sldId="259"/>
            <ac:cxnSpMk id="21" creationId="{06D3DE15-DB80-4D00-827C-A950117C8244}"/>
          </ac:cxnSpMkLst>
        </pc:cxnChg>
        <pc:cxnChg chg="add">
          <ac:chgData name="An T Major" userId="dbac7f05-23ae-4aba-aa2b-c9ca3232e14a" providerId="ADAL" clId="{493ECCCA-7448-4D21-9AC5-F3AA255E5A25}" dt="2023-08-13T21:31:20.407" v="3178" actId="26606"/>
          <ac:cxnSpMkLst>
            <pc:docMk/>
            <pc:sldMk cId="274085174" sldId="259"/>
            <ac:cxnSpMk id="25" creationId="{8BBEC0B2-5B0C-45EF-B375-ACB61DF74018}"/>
          </ac:cxnSpMkLst>
        </pc:cxnChg>
      </pc:sldChg>
      <pc:sldChg chg="addSp delSp modSp mod setBg modNotesTx">
        <pc:chgData name="An T Major" userId="dbac7f05-23ae-4aba-aa2b-c9ca3232e14a" providerId="ADAL" clId="{493ECCCA-7448-4D21-9AC5-F3AA255E5A25}" dt="2023-08-15T16:37:13.270" v="5440" actId="20577"/>
        <pc:sldMkLst>
          <pc:docMk/>
          <pc:sldMk cId="1265258689" sldId="260"/>
        </pc:sldMkLst>
        <pc:spChg chg="mod">
          <ac:chgData name="An T Major" userId="dbac7f05-23ae-4aba-aa2b-c9ca3232e14a" providerId="ADAL" clId="{493ECCCA-7448-4D21-9AC5-F3AA255E5A25}" dt="2023-08-13T21:31:55.208" v="3201" actId="26606"/>
          <ac:spMkLst>
            <pc:docMk/>
            <pc:sldMk cId="1265258689" sldId="260"/>
            <ac:spMk id="2" creationId="{E9DEF088-E22D-F426-F398-058C85EF3077}"/>
          </ac:spMkLst>
        </pc:spChg>
        <pc:spChg chg="del">
          <ac:chgData name="An T Major" userId="dbac7f05-23ae-4aba-aa2b-c9ca3232e14a" providerId="ADAL" clId="{493ECCCA-7448-4D21-9AC5-F3AA255E5A25}" dt="2023-08-13T21:31:55.208" v="3201" actId="26606"/>
          <ac:spMkLst>
            <pc:docMk/>
            <pc:sldMk cId="1265258689" sldId="260"/>
            <ac:spMk id="3" creationId="{F4CD63BF-8873-A0A5-936F-9D4D29972D8E}"/>
          </ac:spMkLst>
        </pc:spChg>
        <pc:spChg chg="add">
          <ac:chgData name="An T Major" userId="dbac7f05-23ae-4aba-aa2b-c9ca3232e14a" providerId="ADAL" clId="{493ECCCA-7448-4D21-9AC5-F3AA255E5A25}" dt="2023-08-13T21:31:55.208" v="3201" actId="26606"/>
          <ac:spMkLst>
            <pc:docMk/>
            <pc:sldMk cId="1265258689" sldId="260"/>
            <ac:spMk id="9" creationId="{1034510A-DB30-456D-9F45-F70101243FCB}"/>
          </ac:spMkLst>
        </pc:spChg>
        <pc:spChg chg="add">
          <ac:chgData name="An T Major" userId="dbac7f05-23ae-4aba-aa2b-c9ca3232e14a" providerId="ADAL" clId="{493ECCCA-7448-4D21-9AC5-F3AA255E5A25}" dt="2023-08-13T21:31:55.208" v="3201" actId="26606"/>
          <ac:spMkLst>
            <pc:docMk/>
            <pc:sldMk cId="1265258689" sldId="260"/>
            <ac:spMk id="17" creationId="{D5259EE0-CAF5-493C-858E-A9243EA89193}"/>
          </ac:spMkLst>
        </pc:spChg>
        <pc:spChg chg="add">
          <ac:chgData name="An T Major" userId="dbac7f05-23ae-4aba-aa2b-c9ca3232e14a" providerId="ADAL" clId="{493ECCCA-7448-4D21-9AC5-F3AA255E5A25}" dt="2023-08-13T21:31:55.208" v="3201" actId="26606"/>
          <ac:spMkLst>
            <pc:docMk/>
            <pc:sldMk cId="1265258689" sldId="260"/>
            <ac:spMk id="19" creationId="{DCD1698A-B304-4251-8307-BE5D696B1B48}"/>
          </ac:spMkLst>
        </pc:spChg>
        <pc:picChg chg="add">
          <ac:chgData name="An T Major" userId="dbac7f05-23ae-4aba-aa2b-c9ca3232e14a" providerId="ADAL" clId="{493ECCCA-7448-4D21-9AC5-F3AA255E5A25}" dt="2023-08-13T21:31:55.208" v="3201" actId="26606"/>
          <ac:picMkLst>
            <pc:docMk/>
            <pc:sldMk cId="1265258689" sldId="260"/>
            <ac:picMk id="5" creationId="{A04887C3-0521-9BB8-5EEC-52103E5F891F}"/>
          </ac:picMkLst>
        </pc:picChg>
        <pc:picChg chg="add">
          <ac:chgData name="An T Major" userId="dbac7f05-23ae-4aba-aa2b-c9ca3232e14a" providerId="ADAL" clId="{493ECCCA-7448-4D21-9AC5-F3AA255E5A25}" dt="2023-08-13T21:31:55.208" v="3201" actId="26606"/>
          <ac:picMkLst>
            <pc:docMk/>
            <pc:sldMk cId="1265258689" sldId="260"/>
            <ac:picMk id="11" creationId="{D9E3E4AB-D495-4E09-86D0-3C3F1CD33C2A}"/>
          </ac:picMkLst>
        </pc:picChg>
        <pc:picChg chg="add">
          <ac:chgData name="An T Major" userId="dbac7f05-23ae-4aba-aa2b-c9ca3232e14a" providerId="ADAL" clId="{493ECCCA-7448-4D21-9AC5-F3AA255E5A25}" dt="2023-08-13T21:31:55.208" v="3201" actId="26606"/>
          <ac:picMkLst>
            <pc:docMk/>
            <pc:sldMk cId="1265258689" sldId="260"/>
            <ac:picMk id="23" creationId="{5AEEC591-DD54-40F3-8BA3-834616AFDB82}"/>
          </ac:picMkLst>
        </pc:picChg>
        <pc:cxnChg chg="add">
          <ac:chgData name="An T Major" userId="dbac7f05-23ae-4aba-aa2b-c9ca3232e14a" providerId="ADAL" clId="{493ECCCA-7448-4D21-9AC5-F3AA255E5A25}" dt="2023-08-13T21:31:55.208" v="3201" actId="26606"/>
          <ac:cxnSpMkLst>
            <pc:docMk/>
            <pc:sldMk cId="1265258689" sldId="260"/>
            <ac:cxnSpMk id="13" creationId="{59D48945-BEE9-473E-9443-A1CE317E2D69}"/>
          </ac:cxnSpMkLst>
        </pc:cxnChg>
        <pc:cxnChg chg="add">
          <ac:chgData name="An T Major" userId="dbac7f05-23ae-4aba-aa2b-c9ca3232e14a" providerId="ADAL" clId="{493ECCCA-7448-4D21-9AC5-F3AA255E5A25}" dt="2023-08-13T21:31:55.208" v="3201" actId="26606"/>
          <ac:cxnSpMkLst>
            <pc:docMk/>
            <pc:sldMk cId="1265258689" sldId="260"/>
            <ac:cxnSpMk id="15" creationId="{2DD6752A-2411-44BF-8C92-DF55B95F3ACA}"/>
          </ac:cxnSpMkLst>
        </pc:cxnChg>
        <pc:cxnChg chg="add">
          <ac:chgData name="An T Major" userId="dbac7f05-23ae-4aba-aa2b-c9ca3232e14a" providerId="ADAL" clId="{493ECCCA-7448-4D21-9AC5-F3AA255E5A25}" dt="2023-08-13T21:31:55.208" v="3201" actId="26606"/>
          <ac:cxnSpMkLst>
            <pc:docMk/>
            <pc:sldMk cId="1265258689" sldId="260"/>
            <ac:cxnSpMk id="21" creationId="{06D3DE15-DB80-4D00-827C-A950117C8244}"/>
          </ac:cxnSpMkLst>
        </pc:cxnChg>
        <pc:cxnChg chg="add">
          <ac:chgData name="An T Major" userId="dbac7f05-23ae-4aba-aa2b-c9ca3232e14a" providerId="ADAL" clId="{493ECCCA-7448-4D21-9AC5-F3AA255E5A25}" dt="2023-08-13T21:31:55.208" v="3201" actId="26606"/>
          <ac:cxnSpMkLst>
            <pc:docMk/>
            <pc:sldMk cId="1265258689" sldId="260"/>
            <ac:cxnSpMk id="25" creationId="{8BBEC0B2-5B0C-45EF-B375-ACB61DF74018}"/>
          </ac:cxnSpMkLst>
        </pc:cxnChg>
      </pc:sldChg>
      <pc:sldChg chg="addSp modSp mod setBg modNotesTx">
        <pc:chgData name="An T Major" userId="dbac7f05-23ae-4aba-aa2b-c9ca3232e14a" providerId="ADAL" clId="{493ECCCA-7448-4D21-9AC5-F3AA255E5A25}" dt="2023-08-16T21:13:33.086" v="11353"/>
        <pc:sldMkLst>
          <pc:docMk/>
          <pc:sldMk cId="3360116543" sldId="261"/>
        </pc:sldMkLst>
        <pc:spChg chg="mod">
          <ac:chgData name="An T Major" userId="dbac7f05-23ae-4aba-aa2b-c9ca3232e14a" providerId="ADAL" clId="{493ECCCA-7448-4D21-9AC5-F3AA255E5A25}" dt="2023-08-13T21:34:38.660" v="3271" actId="26606"/>
          <ac:spMkLst>
            <pc:docMk/>
            <pc:sldMk cId="3360116543" sldId="261"/>
            <ac:spMk id="2" creationId="{E8A23732-FD9C-42B3-FE21-788618B513C4}"/>
          </ac:spMkLst>
        </pc:spChg>
        <pc:spChg chg="mod">
          <ac:chgData name="An T Major" userId="dbac7f05-23ae-4aba-aa2b-c9ca3232e14a" providerId="ADAL" clId="{493ECCCA-7448-4D21-9AC5-F3AA255E5A25}" dt="2023-08-13T21:34:38.660" v="3271" actId="26606"/>
          <ac:spMkLst>
            <pc:docMk/>
            <pc:sldMk cId="3360116543" sldId="261"/>
            <ac:spMk id="3" creationId="{594F50E7-05B3-2357-89E1-2B887E08E478}"/>
          </ac:spMkLst>
        </pc:spChg>
        <pc:grpChg chg="add">
          <ac:chgData name="An T Major" userId="dbac7f05-23ae-4aba-aa2b-c9ca3232e14a" providerId="ADAL" clId="{493ECCCA-7448-4D21-9AC5-F3AA255E5A25}" dt="2023-08-13T21:34:38.660" v="3271" actId="26606"/>
          <ac:grpSpMkLst>
            <pc:docMk/>
            <pc:sldMk cId="3360116543" sldId="261"/>
            <ac:grpSpMk id="10" creationId="{96666FD6-9A34-491A-B647-2652CD1F307B}"/>
          </ac:grpSpMkLst>
        </pc:grpChg>
        <pc:picChg chg="mod">
          <ac:chgData name="An T Major" userId="dbac7f05-23ae-4aba-aa2b-c9ca3232e14a" providerId="ADAL" clId="{493ECCCA-7448-4D21-9AC5-F3AA255E5A25}" dt="2023-08-13T21:34:38.660" v="3271" actId="26606"/>
          <ac:picMkLst>
            <pc:docMk/>
            <pc:sldMk cId="3360116543" sldId="261"/>
            <ac:picMk id="5" creationId="{EB66A233-481C-2098-A30B-F771E916DE7D}"/>
          </ac:picMkLst>
        </pc:picChg>
        <pc:picChg chg="add mod">
          <ac:chgData name="An T Major" userId="dbac7f05-23ae-4aba-aa2b-c9ca3232e14a" providerId="ADAL" clId="{493ECCCA-7448-4D21-9AC5-F3AA255E5A25}" dt="2023-08-16T21:13:33.086" v="11353"/>
          <ac:picMkLst>
            <pc:docMk/>
            <pc:sldMk cId="3360116543" sldId="261"/>
            <ac:picMk id="7" creationId="{BA313D4A-7EB4-BA4E-5B39-BCA238ED9F06}"/>
          </ac:picMkLst>
        </pc:picChg>
      </pc:sldChg>
      <pc:sldChg chg="addSp delSp modSp mod modTransition setBg modAnim setClrOvrMap modNotesTx">
        <pc:chgData name="An T Major" userId="dbac7f05-23ae-4aba-aa2b-c9ca3232e14a" providerId="ADAL" clId="{493ECCCA-7448-4D21-9AC5-F3AA255E5A25}" dt="2023-08-16T21:18:37.163" v="11522"/>
        <pc:sldMkLst>
          <pc:docMk/>
          <pc:sldMk cId="2595954198" sldId="262"/>
        </pc:sldMkLst>
        <pc:spChg chg="mod">
          <ac:chgData name="An T Major" userId="dbac7f05-23ae-4aba-aa2b-c9ca3232e14a" providerId="ADAL" clId="{493ECCCA-7448-4D21-9AC5-F3AA255E5A25}" dt="2023-08-13T21:29:56.732" v="3173" actId="26606"/>
          <ac:spMkLst>
            <pc:docMk/>
            <pc:sldMk cId="2595954198" sldId="262"/>
            <ac:spMk id="2" creationId="{183ED980-FFCB-6DD3-C657-6B3B21E502F5}"/>
          </ac:spMkLst>
        </pc:spChg>
        <pc:spChg chg="mod">
          <ac:chgData name="An T Major" userId="dbac7f05-23ae-4aba-aa2b-c9ca3232e14a" providerId="ADAL" clId="{493ECCCA-7448-4D21-9AC5-F3AA255E5A25}" dt="2023-08-13T21:29:56.732" v="3173" actId="26606"/>
          <ac:spMkLst>
            <pc:docMk/>
            <pc:sldMk cId="2595954198" sldId="262"/>
            <ac:spMk id="3" creationId="{1C417DA6-585B-EB3F-68C5-4C46FB856FF2}"/>
          </ac:spMkLst>
        </pc:spChg>
        <pc:spChg chg="add del">
          <ac:chgData name="An T Major" userId="dbac7f05-23ae-4aba-aa2b-c9ca3232e14a" providerId="ADAL" clId="{493ECCCA-7448-4D21-9AC5-F3AA255E5A25}" dt="2023-08-13T21:29:56.732" v="3173" actId="26606"/>
          <ac:spMkLst>
            <pc:docMk/>
            <pc:sldMk cId="2595954198" sldId="262"/>
            <ac:spMk id="9" creationId="{C6870151-9189-4C3A-8379-EF3D95827A0A}"/>
          </ac:spMkLst>
        </pc:spChg>
        <pc:spChg chg="add del">
          <ac:chgData name="An T Major" userId="dbac7f05-23ae-4aba-aa2b-c9ca3232e14a" providerId="ADAL" clId="{493ECCCA-7448-4D21-9AC5-F3AA255E5A25}" dt="2023-08-13T21:29:56.732" v="3173" actId="26606"/>
          <ac:spMkLst>
            <pc:docMk/>
            <pc:sldMk cId="2595954198" sldId="262"/>
            <ac:spMk id="11" creationId="{123EA69C-102A-4DD0-9547-05DCD271D159}"/>
          </ac:spMkLst>
        </pc:spChg>
        <pc:spChg chg="add del">
          <ac:chgData name="An T Major" userId="dbac7f05-23ae-4aba-aa2b-c9ca3232e14a" providerId="ADAL" clId="{493ECCCA-7448-4D21-9AC5-F3AA255E5A25}" dt="2023-08-13T21:29:56.732" v="3173" actId="26606"/>
          <ac:spMkLst>
            <pc:docMk/>
            <pc:sldMk cId="2595954198" sldId="262"/>
            <ac:spMk id="13" creationId="{6A862265-5CA3-4C40-8582-7534C3B03C2A}"/>
          </ac:spMkLst>
        </pc:spChg>
        <pc:spChg chg="add del">
          <ac:chgData name="An T Major" userId="dbac7f05-23ae-4aba-aa2b-c9ca3232e14a" providerId="ADAL" clId="{493ECCCA-7448-4D21-9AC5-F3AA255E5A25}" dt="2023-08-13T21:29:56.732" v="3173" actId="26606"/>
          <ac:spMkLst>
            <pc:docMk/>
            <pc:sldMk cId="2595954198" sldId="262"/>
            <ac:spMk id="15" creationId="{600EF80B-0391-4082-9AF5-F15B091B4CE9}"/>
          </ac:spMkLst>
        </pc:spChg>
        <pc:spChg chg="add del">
          <ac:chgData name="An T Major" userId="dbac7f05-23ae-4aba-aa2b-c9ca3232e14a" providerId="ADAL" clId="{493ECCCA-7448-4D21-9AC5-F3AA255E5A25}" dt="2023-08-13T21:29:56.732" v="3173" actId="26606"/>
          <ac:spMkLst>
            <pc:docMk/>
            <pc:sldMk cId="2595954198" sldId="262"/>
            <ac:spMk id="19" creationId="{3FBF03E8-C602-4192-9C52-F84B29FDCC88}"/>
          </ac:spMkLst>
        </pc:spChg>
        <pc:spChg chg="add">
          <ac:chgData name="An T Major" userId="dbac7f05-23ae-4aba-aa2b-c9ca3232e14a" providerId="ADAL" clId="{493ECCCA-7448-4D21-9AC5-F3AA255E5A25}" dt="2023-08-13T21:29:56.732" v="3173" actId="26606"/>
          <ac:spMkLst>
            <pc:docMk/>
            <pc:sldMk cId="2595954198" sldId="262"/>
            <ac:spMk id="24" creationId="{4568A54B-9065-40B2-8753-8E0288E828A3}"/>
          </ac:spMkLst>
        </pc:spChg>
        <pc:spChg chg="add">
          <ac:chgData name="An T Major" userId="dbac7f05-23ae-4aba-aa2b-c9ca3232e14a" providerId="ADAL" clId="{493ECCCA-7448-4D21-9AC5-F3AA255E5A25}" dt="2023-08-13T21:29:56.732" v="3173" actId="26606"/>
          <ac:spMkLst>
            <pc:docMk/>
            <pc:sldMk cId="2595954198" sldId="262"/>
            <ac:spMk id="28" creationId="{A2BED43D-FF5E-4233-9D4F-A509B56034A5}"/>
          </ac:spMkLst>
        </pc:spChg>
        <pc:picChg chg="add mod ord">
          <ac:chgData name="An T Major" userId="dbac7f05-23ae-4aba-aa2b-c9ca3232e14a" providerId="ADAL" clId="{493ECCCA-7448-4D21-9AC5-F3AA255E5A25}" dt="2023-08-13T21:29:56.732" v="3173" actId="26606"/>
          <ac:picMkLst>
            <pc:docMk/>
            <pc:sldMk cId="2595954198" sldId="262"/>
            <ac:picMk id="5" creationId="{252BEA88-469F-467C-3731-2BC6726B04B4}"/>
          </ac:picMkLst>
        </pc:picChg>
        <pc:picChg chg="add del mod">
          <ac:chgData name="An T Major" userId="dbac7f05-23ae-4aba-aa2b-c9ca3232e14a" providerId="ADAL" clId="{493ECCCA-7448-4D21-9AC5-F3AA255E5A25}" dt="2023-08-16T21:16:59.489" v="11521"/>
          <ac:picMkLst>
            <pc:docMk/>
            <pc:sldMk cId="2595954198" sldId="262"/>
            <ac:picMk id="9" creationId="{185214FD-EDDA-D67C-1026-27E426162FBA}"/>
          </ac:picMkLst>
        </pc:picChg>
        <pc:picChg chg="add del mod ord">
          <ac:chgData name="An T Major" userId="dbac7f05-23ae-4aba-aa2b-c9ca3232e14a" providerId="ADAL" clId="{493ECCCA-7448-4D21-9AC5-F3AA255E5A25}" dt="2023-08-16T21:18:37.163" v="11522"/>
          <ac:picMkLst>
            <pc:docMk/>
            <pc:sldMk cId="2595954198" sldId="262"/>
            <ac:picMk id="12" creationId="{7652050B-0F16-ED3E-E3DC-E90A9B22F526}"/>
          </ac:picMkLst>
        </pc:picChg>
        <pc:picChg chg="add mod">
          <ac:chgData name="An T Major" userId="dbac7f05-23ae-4aba-aa2b-c9ca3232e14a" providerId="ADAL" clId="{493ECCCA-7448-4D21-9AC5-F3AA255E5A25}" dt="2023-08-16T21:18:37.163" v="11522"/>
          <ac:picMkLst>
            <pc:docMk/>
            <pc:sldMk cId="2595954198" sldId="262"/>
            <ac:picMk id="13" creationId="{F5E4EA47-04D5-CAF8-C612-3F8DA9083B55}"/>
          </ac:picMkLst>
        </pc:picChg>
        <pc:picChg chg="add">
          <ac:chgData name="An T Major" userId="dbac7f05-23ae-4aba-aa2b-c9ca3232e14a" providerId="ADAL" clId="{493ECCCA-7448-4D21-9AC5-F3AA255E5A25}" dt="2023-08-13T21:29:56.732" v="3173" actId="26606"/>
          <ac:picMkLst>
            <pc:docMk/>
            <pc:sldMk cId="2595954198" sldId="262"/>
            <ac:picMk id="30" creationId="{051D0F8B-A6FE-4009-88A1-49ABE7CEF2AC}"/>
          </ac:picMkLst>
        </pc:picChg>
        <pc:cxnChg chg="add del">
          <ac:chgData name="An T Major" userId="dbac7f05-23ae-4aba-aa2b-c9ca3232e14a" providerId="ADAL" clId="{493ECCCA-7448-4D21-9AC5-F3AA255E5A25}" dt="2023-08-13T21:29:56.732" v="3173" actId="26606"/>
          <ac:cxnSpMkLst>
            <pc:docMk/>
            <pc:sldMk cId="2595954198" sldId="262"/>
            <ac:cxnSpMk id="17" creationId="{D33AC32D-5F44-45F7-A0BD-7C11A86BED57}"/>
          </ac:cxnSpMkLst>
        </pc:cxnChg>
        <pc:cxnChg chg="add">
          <ac:chgData name="An T Major" userId="dbac7f05-23ae-4aba-aa2b-c9ca3232e14a" providerId="ADAL" clId="{493ECCCA-7448-4D21-9AC5-F3AA255E5A25}" dt="2023-08-13T21:29:56.732" v="3173" actId="26606"/>
          <ac:cxnSpMkLst>
            <pc:docMk/>
            <pc:sldMk cId="2595954198" sldId="262"/>
            <ac:cxnSpMk id="26" creationId="{515F3B72-790F-4B1A-90DE-5EC31C829B9E}"/>
          </ac:cxnSpMkLst>
        </pc:cxnChg>
        <pc:cxnChg chg="add">
          <ac:chgData name="An T Major" userId="dbac7f05-23ae-4aba-aa2b-c9ca3232e14a" providerId="ADAL" clId="{493ECCCA-7448-4D21-9AC5-F3AA255E5A25}" dt="2023-08-13T21:29:56.732" v="3173" actId="26606"/>
          <ac:cxnSpMkLst>
            <pc:docMk/>
            <pc:sldMk cId="2595954198" sldId="262"/>
            <ac:cxnSpMk id="32" creationId="{4C5057B3-E936-43A2-9EEE-514EF0434FE2}"/>
          </ac:cxnSpMkLst>
        </pc:cxnChg>
      </pc:sldChg>
      <pc:sldChg chg="modSp mod ord modNotesTx">
        <pc:chgData name="An T Major" userId="dbac7f05-23ae-4aba-aa2b-c9ca3232e14a" providerId="ADAL" clId="{493ECCCA-7448-4D21-9AC5-F3AA255E5A25}" dt="2023-08-15T16:37:08.679" v="5436" actId="20577"/>
        <pc:sldMkLst>
          <pc:docMk/>
          <pc:sldMk cId="1208755117" sldId="263"/>
        </pc:sldMkLst>
        <pc:spChg chg="mod">
          <ac:chgData name="An T Major" userId="dbac7f05-23ae-4aba-aa2b-c9ca3232e14a" providerId="ADAL" clId="{493ECCCA-7448-4D21-9AC5-F3AA255E5A25}" dt="2023-08-13T21:32:35.261" v="3229" actId="20577"/>
          <ac:spMkLst>
            <pc:docMk/>
            <pc:sldMk cId="1208755117" sldId="263"/>
            <ac:spMk id="2" creationId="{AD212D4E-199C-A72A-F2F8-3031405BF63E}"/>
          </ac:spMkLst>
        </pc:spChg>
      </pc:sldChg>
      <pc:sldChg chg="modNotesTx">
        <pc:chgData name="An T Major" userId="dbac7f05-23ae-4aba-aa2b-c9ca3232e14a" providerId="ADAL" clId="{493ECCCA-7448-4D21-9AC5-F3AA255E5A25}" dt="2023-08-15T16:38:56.110" v="5488" actId="20577"/>
        <pc:sldMkLst>
          <pc:docMk/>
          <pc:sldMk cId="3843231141" sldId="264"/>
        </pc:sldMkLst>
      </pc:sldChg>
      <pc:sldChg chg="addSp modSp mod modNotesTx">
        <pc:chgData name="An T Major" userId="dbac7f05-23ae-4aba-aa2b-c9ca3232e14a" providerId="ADAL" clId="{493ECCCA-7448-4D21-9AC5-F3AA255E5A25}" dt="2023-08-16T20:16:22.062" v="7459"/>
        <pc:sldMkLst>
          <pc:docMk/>
          <pc:sldMk cId="2235528979" sldId="265"/>
        </pc:sldMkLst>
        <pc:spChg chg="mod">
          <ac:chgData name="An T Major" userId="dbac7f05-23ae-4aba-aa2b-c9ca3232e14a" providerId="ADAL" clId="{493ECCCA-7448-4D21-9AC5-F3AA255E5A25}" dt="2023-08-15T18:08:16.894" v="6931" actId="20577"/>
          <ac:spMkLst>
            <pc:docMk/>
            <pc:sldMk cId="2235528979" sldId="265"/>
            <ac:spMk id="2" creationId="{7DD92AAD-4D71-9DE8-2B3D-F73FB0324F36}"/>
          </ac:spMkLst>
        </pc:spChg>
        <pc:spChg chg="mod">
          <ac:chgData name="An T Major" userId="dbac7f05-23ae-4aba-aa2b-c9ca3232e14a" providerId="ADAL" clId="{493ECCCA-7448-4D21-9AC5-F3AA255E5A25}" dt="2023-08-13T21:57:03.810" v="5053" actId="20577"/>
          <ac:spMkLst>
            <pc:docMk/>
            <pc:sldMk cId="2235528979" sldId="265"/>
            <ac:spMk id="3" creationId="{F32689CB-37F5-7D61-2138-6F46BBCE0885}"/>
          </ac:spMkLst>
        </pc:spChg>
        <pc:picChg chg="add mod">
          <ac:chgData name="An T Major" userId="dbac7f05-23ae-4aba-aa2b-c9ca3232e14a" providerId="ADAL" clId="{493ECCCA-7448-4D21-9AC5-F3AA255E5A25}" dt="2023-08-16T20:16:22.062" v="7459"/>
          <ac:picMkLst>
            <pc:docMk/>
            <pc:sldMk cId="2235528979" sldId="265"/>
            <ac:picMk id="6" creationId="{F3DA7D30-AC6F-61D3-BF3D-FE72BBB871AB}"/>
          </ac:picMkLst>
        </pc:picChg>
      </pc:sldChg>
      <pc:sldChg chg="modSp mod">
        <pc:chgData name="An T Major" userId="dbac7f05-23ae-4aba-aa2b-c9ca3232e14a" providerId="ADAL" clId="{493ECCCA-7448-4D21-9AC5-F3AA255E5A25}" dt="2023-08-15T19:11:14.053" v="6960" actId="20577"/>
        <pc:sldMkLst>
          <pc:docMk/>
          <pc:sldMk cId="3417515028" sldId="266"/>
        </pc:sldMkLst>
        <pc:spChg chg="mod">
          <ac:chgData name="An T Major" userId="dbac7f05-23ae-4aba-aa2b-c9ca3232e14a" providerId="ADAL" clId="{493ECCCA-7448-4D21-9AC5-F3AA255E5A25}" dt="2023-08-15T19:11:14.053" v="6960" actId="20577"/>
          <ac:spMkLst>
            <pc:docMk/>
            <pc:sldMk cId="3417515028" sldId="266"/>
            <ac:spMk id="4" creationId="{08F498A0-2676-ED5B-CE72-8B842ED05A8E}"/>
          </ac:spMkLst>
        </pc:spChg>
      </pc:sldChg>
      <pc:sldChg chg="del">
        <pc:chgData name="An T Major" userId="dbac7f05-23ae-4aba-aa2b-c9ca3232e14a" providerId="ADAL" clId="{493ECCCA-7448-4D21-9AC5-F3AA255E5A25}" dt="2023-08-15T19:11:16.494" v="6961" actId="47"/>
        <pc:sldMkLst>
          <pc:docMk/>
          <pc:sldMk cId="2360033410" sldId="267"/>
        </pc:sldMkLst>
      </pc:sldChg>
      <pc:sldChg chg="addSp modSp mod setBg modNotesTx">
        <pc:chgData name="An T Major" userId="dbac7f05-23ae-4aba-aa2b-c9ca3232e14a" providerId="ADAL" clId="{493ECCCA-7448-4D21-9AC5-F3AA255E5A25}" dt="2023-08-15T19:30:10.068" v="6962" actId="20577"/>
        <pc:sldMkLst>
          <pc:docMk/>
          <pc:sldMk cId="2635264059" sldId="268"/>
        </pc:sldMkLst>
        <pc:spChg chg="mod">
          <ac:chgData name="An T Major" userId="dbac7f05-23ae-4aba-aa2b-c9ca3232e14a" providerId="ADAL" clId="{493ECCCA-7448-4D21-9AC5-F3AA255E5A25}" dt="2023-08-13T21:29:02.529" v="3167" actId="26606"/>
          <ac:spMkLst>
            <pc:docMk/>
            <pc:sldMk cId="2635264059" sldId="268"/>
            <ac:spMk id="2" creationId="{56C26E3D-D9A3-CB13-1D6B-3F313B3271B0}"/>
          </ac:spMkLst>
        </pc:spChg>
        <pc:spChg chg="mod">
          <ac:chgData name="An T Major" userId="dbac7f05-23ae-4aba-aa2b-c9ca3232e14a" providerId="ADAL" clId="{493ECCCA-7448-4D21-9AC5-F3AA255E5A25}" dt="2023-08-15T19:30:10.068" v="6962" actId="20577"/>
          <ac:spMkLst>
            <pc:docMk/>
            <pc:sldMk cId="2635264059" sldId="268"/>
            <ac:spMk id="3" creationId="{687D1B24-32D3-5021-5AFE-CEBF7645D1B2}"/>
          </ac:spMkLst>
        </pc:spChg>
        <pc:spChg chg="mod">
          <ac:chgData name="An T Major" userId="dbac7f05-23ae-4aba-aa2b-c9ca3232e14a" providerId="ADAL" clId="{493ECCCA-7448-4D21-9AC5-F3AA255E5A25}" dt="2023-08-13T21:29:02.529" v="3167" actId="26606"/>
          <ac:spMkLst>
            <pc:docMk/>
            <pc:sldMk cId="2635264059" sldId="268"/>
            <ac:spMk id="4" creationId="{2E1AA924-2819-ADB9-C213-00FAA9D5C3AA}"/>
          </ac:spMkLst>
        </pc:spChg>
        <pc:spChg chg="add">
          <ac:chgData name="An T Major" userId="dbac7f05-23ae-4aba-aa2b-c9ca3232e14a" providerId="ADAL" clId="{493ECCCA-7448-4D21-9AC5-F3AA255E5A25}" dt="2023-08-13T21:29:02.529" v="3167" actId="26606"/>
          <ac:spMkLst>
            <pc:docMk/>
            <pc:sldMk cId="2635264059" sldId="268"/>
            <ac:spMk id="10" creationId="{39F5CA04-4AE5-4561-8676-55CA3F7361E2}"/>
          </ac:spMkLst>
        </pc:spChg>
        <pc:spChg chg="add">
          <ac:chgData name="An T Major" userId="dbac7f05-23ae-4aba-aa2b-c9ca3232e14a" providerId="ADAL" clId="{493ECCCA-7448-4D21-9AC5-F3AA255E5A25}" dt="2023-08-13T21:29:02.529" v="3167" actId="26606"/>
          <ac:spMkLst>
            <pc:docMk/>
            <pc:sldMk cId="2635264059" sldId="268"/>
            <ac:spMk id="18" creationId="{686EB35B-B2EB-4EAB-BDE8-83CAE06A698A}"/>
          </ac:spMkLst>
        </pc:spChg>
        <pc:spChg chg="add">
          <ac:chgData name="An T Major" userId="dbac7f05-23ae-4aba-aa2b-c9ca3232e14a" providerId="ADAL" clId="{493ECCCA-7448-4D21-9AC5-F3AA255E5A25}" dt="2023-08-13T21:29:02.529" v="3167" actId="26606"/>
          <ac:spMkLst>
            <pc:docMk/>
            <pc:sldMk cId="2635264059" sldId="268"/>
            <ac:spMk id="20" creationId="{563B500F-839E-46D9-A3C4-67DF88656DC6}"/>
          </ac:spMkLst>
        </pc:spChg>
        <pc:picChg chg="add">
          <ac:chgData name="An T Major" userId="dbac7f05-23ae-4aba-aa2b-c9ca3232e14a" providerId="ADAL" clId="{493ECCCA-7448-4D21-9AC5-F3AA255E5A25}" dt="2023-08-13T21:29:02.529" v="3167" actId="26606"/>
          <ac:picMkLst>
            <pc:docMk/>
            <pc:sldMk cId="2635264059" sldId="268"/>
            <ac:picMk id="12" creationId="{010F1679-CFC3-4BCE-98A3-B5EFE23B93B5}"/>
          </ac:picMkLst>
        </pc:picChg>
        <pc:picChg chg="add">
          <ac:chgData name="An T Major" userId="dbac7f05-23ae-4aba-aa2b-c9ca3232e14a" providerId="ADAL" clId="{493ECCCA-7448-4D21-9AC5-F3AA255E5A25}" dt="2023-08-13T21:29:02.529" v="3167" actId="26606"/>
          <ac:picMkLst>
            <pc:docMk/>
            <pc:sldMk cId="2635264059" sldId="268"/>
            <ac:picMk id="26" creationId="{B61183E8-2DE9-4D72-B617-9E991479026E}"/>
          </ac:picMkLst>
        </pc:picChg>
        <pc:cxnChg chg="add">
          <ac:chgData name="An T Major" userId="dbac7f05-23ae-4aba-aa2b-c9ca3232e14a" providerId="ADAL" clId="{493ECCCA-7448-4D21-9AC5-F3AA255E5A25}" dt="2023-08-13T21:29:02.529" v="3167" actId="26606"/>
          <ac:cxnSpMkLst>
            <pc:docMk/>
            <pc:sldMk cId="2635264059" sldId="268"/>
            <ac:cxnSpMk id="14" creationId="{2721788B-AA9B-419E-9D39-E0F271859BA8}"/>
          </ac:cxnSpMkLst>
        </pc:cxnChg>
        <pc:cxnChg chg="add">
          <ac:chgData name="An T Major" userId="dbac7f05-23ae-4aba-aa2b-c9ca3232e14a" providerId="ADAL" clId="{493ECCCA-7448-4D21-9AC5-F3AA255E5A25}" dt="2023-08-13T21:29:02.529" v="3167" actId="26606"/>
          <ac:cxnSpMkLst>
            <pc:docMk/>
            <pc:sldMk cId="2635264059" sldId="268"/>
            <ac:cxnSpMk id="16" creationId="{4B25ACC8-4517-494C-A678-849320FE3293}"/>
          </ac:cxnSpMkLst>
        </pc:cxnChg>
        <pc:cxnChg chg="add">
          <ac:chgData name="An T Major" userId="dbac7f05-23ae-4aba-aa2b-c9ca3232e14a" providerId="ADAL" clId="{493ECCCA-7448-4D21-9AC5-F3AA255E5A25}" dt="2023-08-13T21:29:02.529" v="3167" actId="26606"/>
          <ac:cxnSpMkLst>
            <pc:docMk/>
            <pc:sldMk cId="2635264059" sldId="268"/>
            <ac:cxnSpMk id="22" creationId="{95F8FFA3-51E9-45EB-B89E-919778E86229}"/>
          </ac:cxnSpMkLst>
        </pc:cxnChg>
        <pc:cxnChg chg="add">
          <ac:chgData name="An T Major" userId="dbac7f05-23ae-4aba-aa2b-c9ca3232e14a" providerId="ADAL" clId="{493ECCCA-7448-4D21-9AC5-F3AA255E5A25}" dt="2023-08-13T21:29:02.529" v="3167" actId="26606"/>
          <ac:cxnSpMkLst>
            <pc:docMk/>
            <pc:sldMk cId="2635264059" sldId="268"/>
            <ac:cxnSpMk id="24" creationId="{4416BEB0-51B9-4A27-AD03-E6C85D470E16}"/>
          </ac:cxnSpMkLst>
        </pc:cxnChg>
      </pc:sldChg>
      <pc:sldChg chg="addSp delSp modSp new mod modTransition setBg modAnim modNotesTx">
        <pc:chgData name="An T Major" userId="dbac7f05-23ae-4aba-aa2b-c9ca3232e14a" providerId="ADAL" clId="{493ECCCA-7448-4D21-9AC5-F3AA255E5A25}" dt="2023-08-16T21:23:33.172" v="11530"/>
        <pc:sldMkLst>
          <pc:docMk/>
          <pc:sldMk cId="1555515219" sldId="269"/>
        </pc:sldMkLst>
        <pc:spChg chg="mod">
          <ac:chgData name="An T Major" userId="dbac7f05-23ae-4aba-aa2b-c9ca3232e14a" providerId="ADAL" clId="{493ECCCA-7448-4D21-9AC5-F3AA255E5A25}" dt="2023-08-13T21:29:13.150" v="3168" actId="26606"/>
          <ac:spMkLst>
            <pc:docMk/>
            <pc:sldMk cId="1555515219" sldId="269"/>
            <ac:spMk id="2" creationId="{EB9A23D9-734F-B99A-D3F4-358DA29F65CD}"/>
          </ac:spMkLst>
        </pc:spChg>
        <pc:spChg chg="mod">
          <ac:chgData name="An T Major" userId="dbac7f05-23ae-4aba-aa2b-c9ca3232e14a" providerId="ADAL" clId="{493ECCCA-7448-4D21-9AC5-F3AA255E5A25}" dt="2023-08-16T20:37:11.930" v="8025" actId="20577"/>
          <ac:spMkLst>
            <pc:docMk/>
            <pc:sldMk cId="1555515219" sldId="269"/>
            <ac:spMk id="3" creationId="{6CE181AD-9755-CFE8-27FA-6943642D265A}"/>
          </ac:spMkLst>
        </pc:spChg>
        <pc:spChg chg="add">
          <ac:chgData name="An T Major" userId="dbac7f05-23ae-4aba-aa2b-c9ca3232e14a" providerId="ADAL" clId="{493ECCCA-7448-4D21-9AC5-F3AA255E5A25}" dt="2023-08-13T21:29:13.150" v="3168" actId="26606"/>
          <ac:spMkLst>
            <pc:docMk/>
            <pc:sldMk cId="1555515219" sldId="269"/>
            <ac:spMk id="8" creationId="{29C51009-A09A-4689-8E6C-F8FC99E6A840}"/>
          </ac:spMkLst>
        </pc:spChg>
        <pc:picChg chg="add del mod">
          <ac:chgData name="An T Major" userId="dbac7f05-23ae-4aba-aa2b-c9ca3232e14a" providerId="ADAL" clId="{493ECCCA-7448-4D21-9AC5-F3AA255E5A25}" dt="2023-08-16T21:22:41.919" v="11529"/>
          <ac:picMkLst>
            <pc:docMk/>
            <pc:sldMk cId="1555515219" sldId="269"/>
            <ac:picMk id="7" creationId="{A9B5C440-C6F5-5C81-5D29-725652ADC4F9}"/>
          </ac:picMkLst>
        </pc:picChg>
        <pc:picChg chg="add del mod ord">
          <ac:chgData name="An T Major" userId="dbac7f05-23ae-4aba-aa2b-c9ca3232e14a" providerId="ADAL" clId="{493ECCCA-7448-4D21-9AC5-F3AA255E5A25}" dt="2023-08-16T21:23:33.172" v="11530"/>
          <ac:picMkLst>
            <pc:docMk/>
            <pc:sldMk cId="1555515219" sldId="269"/>
            <ac:picMk id="13" creationId="{0F9AB73E-27DC-B3E5-B4EB-5F6416299C4D}"/>
          </ac:picMkLst>
        </pc:picChg>
        <pc:picChg chg="add mod">
          <ac:chgData name="An T Major" userId="dbac7f05-23ae-4aba-aa2b-c9ca3232e14a" providerId="ADAL" clId="{493ECCCA-7448-4D21-9AC5-F3AA255E5A25}" dt="2023-08-16T21:23:33.172" v="11530"/>
          <ac:picMkLst>
            <pc:docMk/>
            <pc:sldMk cId="1555515219" sldId="269"/>
            <ac:picMk id="14" creationId="{93D3330E-0EC0-CC4D-4DE6-004EE9B73337}"/>
          </ac:picMkLst>
        </pc:picChg>
        <pc:cxnChg chg="add">
          <ac:chgData name="An T Major" userId="dbac7f05-23ae-4aba-aa2b-c9ca3232e14a" providerId="ADAL" clId="{493ECCCA-7448-4D21-9AC5-F3AA255E5A25}" dt="2023-08-13T21:29:13.150" v="3168" actId="26606"/>
          <ac:cxnSpMkLst>
            <pc:docMk/>
            <pc:sldMk cId="1555515219" sldId="269"/>
            <ac:cxnSpMk id="10" creationId="{9EC65442-F244-409C-BF44-C5D6472E810A}"/>
          </ac:cxnSpMkLst>
        </pc:cxnChg>
      </pc:sldChg>
      <pc:sldChg chg="addSp delSp modSp new mod setBg modClrScheme chgLayout modNotesTx">
        <pc:chgData name="An T Major" userId="dbac7f05-23ae-4aba-aa2b-c9ca3232e14a" providerId="ADAL" clId="{493ECCCA-7448-4D21-9AC5-F3AA255E5A25}" dt="2023-08-15T16:35:59.974" v="5377" actId="20577"/>
        <pc:sldMkLst>
          <pc:docMk/>
          <pc:sldMk cId="3091260317" sldId="270"/>
        </pc:sldMkLst>
        <pc:spChg chg="mod ord">
          <ac:chgData name="An T Major" userId="dbac7f05-23ae-4aba-aa2b-c9ca3232e14a" providerId="ADAL" clId="{493ECCCA-7448-4D21-9AC5-F3AA255E5A25}" dt="2023-08-13T21:28:49.603" v="3166" actId="26606"/>
          <ac:spMkLst>
            <pc:docMk/>
            <pc:sldMk cId="3091260317" sldId="270"/>
            <ac:spMk id="2" creationId="{DDAC4198-8005-8DF5-66E6-7B532D2F4F04}"/>
          </ac:spMkLst>
        </pc:spChg>
        <pc:spChg chg="mod ord">
          <ac:chgData name="An T Major" userId="dbac7f05-23ae-4aba-aa2b-c9ca3232e14a" providerId="ADAL" clId="{493ECCCA-7448-4D21-9AC5-F3AA255E5A25}" dt="2023-08-13T21:36:33.789" v="3322" actId="20577"/>
          <ac:spMkLst>
            <pc:docMk/>
            <pc:sldMk cId="3091260317" sldId="270"/>
            <ac:spMk id="3" creationId="{455EBEC6-C39B-EF02-F5F1-76322A158A3E}"/>
          </ac:spMkLst>
        </pc:spChg>
        <pc:spChg chg="del">
          <ac:chgData name="An T Major" userId="dbac7f05-23ae-4aba-aa2b-c9ca3232e14a" providerId="ADAL" clId="{493ECCCA-7448-4D21-9AC5-F3AA255E5A25}" dt="2023-08-13T21:28:28.517" v="3159" actId="700"/>
          <ac:spMkLst>
            <pc:docMk/>
            <pc:sldMk cId="3091260317" sldId="270"/>
            <ac:spMk id="4" creationId="{EB4ABBB7-AD89-E4BA-A433-25F6B587C861}"/>
          </ac:spMkLst>
        </pc:spChg>
        <pc:spChg chg="add del">
          <ac:chgData name="An T Major" userId="dbac7f05-23ae-4aba-aa2b-c9ca3232e14a" providerId="ADAL" clId="{493ECCCA-7448-4D21-9AC5-F3AA255E5A25}" dt="2023-08-13T21:28:46.614" v="3163" actId="26606"/>
          <ac:spMkLst>
            <pc:docMk/>
            <pc:sldMk cId="3091260317" sldId="270"/>
            <ac:spMk id="8" creationId="{08E7A6F0-5CD3-481E-B0F2-E7F99FE675B0}"/>
          </ac:spMkLst>
        </pc:spChg>
        <pc:spChg chg="add">
          <ac:chgData name="An T Major" userId="dbac7f05-23ae-4aba-aa2b-c9ca3232e14a" providerId="ADAL" clId="{493ECCCA-7448-4D21-9AC5-F3AA255E5A25}" dt="2023-08-13T21:28:49.603" v="3166" actId="26606"/>
          <ac:spMkLst>
            <pc:docMk/>
            <pc:sldMk cId="3091260317" sldId="270"/>
            <ac:spMk id="9" creationId="{9B6A1B59-9557-46ED-AF15-9FA7811DC074}"/>
          </ac:spMkLst>
        </pc:spChg>
        <pc:spChg chg="add del">
          <ac:chgData name="An T Major" userId="dbac7f05-23ae-4aba-aa2b-c9ca3232e14a" providerId="ADAL" clId="{493ECCCA-7448-4D21-9AC5-F3AA255E5A25}" dt="2023-08-13T21:28:46.614" v="3163" actId="26606"/>
          <ac:spMkLst>
            <pc:docMk/>
            <pc:sldMk cId="3091260317" sldId="270"/>
            <ac:spMk id="10" creationId="{511290DF-4975-4FCD-8B8D-BBC86B836668}"/>
          </ac:spMkLst>
        </pc:spChg>
        <pc:spChg chg="add">
          <ac:chgData name="An T Major" userId="dbac7f05-23ae-4aba-aa2b-c9ca3232e14a" providerId="ADAL" clId="{493ECCCA-7448-4D21-9AC5-F3AA255E5A25}" dt="2023-08-13T21:28:49.603" v="3166" actId="26606"/>
          <ac:spMkLst>
            <pc:docMk/>
            <pc:sldMk cId="3091260317" sldId="270"/>
            <ac:spMk id="13" creationId="{6E3BF814-708D-43D6-A62D-54B2DB14DE75}"/>
          </ac:spMkLst>
        </pc:spChg>
        <pc:spChg chg="add del">
          <ac:chgData name="An T Major" userId="dbac7f05-23ae-4aba-aa2b-c9ca3232e14a" providerId="ADAL" clId="{493ECCCA-7448-4D21-9AC5-F3AA255E5A25}" dt="2023-08-13T21:28:46.614" v="3163" actId="26606"/>
          <ac:spMkLst>
            <pc:docMk/>
            <pc:sldMk cId="3091260317" sldId="270"/>
            <ac:spMk id="16" creationId="{D9FE1511-6E1B-4F0E-8FF0-958527181CC9}"/>
          </ac:spMkLst>
        </pc:spChg>
        <pc:spChg chg="add del">
          <ac:chgData name="An T Major" userId="dbac7f05-23ae-4aba-aa2b-c9ca3232e14a" providerId="ADAL" clId="{493ECCCA-7448-4D21-9AC5-F3AA255E5A25}" dt="2023-08-13T21:28:49.588" v="3165" actId="26606"/>
          <ac:spMkLst>
            <pc:docMk/>
            <pc:sldMk cId="3091260317" sldId="270"/>
            <ac:spMk id="22" creationId="{FD6EDB49-211E-499D-9A08-6C5FF3D060F7}"/>
          </ac:spMkLst>
        </pc:spChg>
        <pc:spChg chg="add del">
          <ac:chgData name="An T Major" userId="dbac7f05-23ae-4aba-aa2b-c9ca3232e14a" providerId="ADAL" clId="{493ECCCA-7448-4D21-9AC5-F3AA255E5A25}" dt="2023-08-13T21:28:49.588" v="3165" actId="26606"/>
          <ac:spMkLst>
            <pc:docMk/>
            <pc:sldMk cId="3091260317" sldId="270"/>
            <ac:spMk id="23" creationId="{38F9F37E-D3CF-4F3D-96C2-25307819DF2D}"/>
          </ac:spMkLst>
        </pc:spChg>
        <pc:spChg chg="add del">
          <ac:chgData name="An T Major" userId="dbac7f05-23ae-4aba-aa2b-c9ca3232e14a" providerId="ADAL" clId="{493ECCCA-7448-4D21-9AC5-F3AA255E5A25}" dt="2023-08-13T21:28:49.588" v="3165" actId="26606"/>
          <ac:spMkLst>
            <pc:docMk/>
            <pc:sldMk cId="3091260317" sldId="270"/>
            <ac:spMk id="24" creationId="{C5FFF17D-767C-40E7-8C89-962F1F54BCD0}"/>
          </ac:spMkLst>
        </pc:spChg>
        <pc:spChg chg="add del">
          <ac:chgData name="An T Major" userId="dbac7f05-23ae-4aba-aa2b-c9ca3232e14a" providerId="ADAL" clId="{493ECCCA-7448-4D21-9AC5-F3AA255E5A25}" dt="2023-08-13T21:28:49.588" v="3165" actId="26606"/>
          <ac:spMkLst>
            <pc:docMk/>
            <pc:sldMk cId="3091260317" sldId="270"/>
            <ac:spMk id="25" creationId="{E69F39E1-619D-4D9E-8823-8BD8CC3206B6}"/>
          </ac:spMkLst>
        </pc:spChg>
        <pc:spChg chg="add del">
          <ac:chgData name="An T Major" userId="dbac7f05-23ae-4aba-aa2b-c9ca3232e14a" providerId="ADAL" clId="{493ECCCA-7448-4D21-9AC5-F3AA255E5A25}" dt="2023-08-13T21:28:49.588" v="3165" actId="26606"/>
          <ac:spMkLst>
            <pc:docMk/>
            <pc:sldMk cId="3091260317" sldId="270"/>
            <ac:spMk id="26" creationId="{C8C53F47-DF50-454F-A5A6-6B969748D972}"/>
          </ac:spMkLst>
        </pc:spChg>
        <pc:grpChg chg="add del">
          <ac:chgData name="An T Major" userId="dbac7f05-23ae-4aba-aa2b-c9ca3232e14a" providerId="ADAL" clId="{493ECCCA-7448-4D21-9AC5-F3AA255E5A25}" dt="2023-08-13T21:28:46.614" v="3163" actId="26606"/>
          <ac:grpSpMkLst>
            <pc:docMk/>
            <pc:sldMk cId="3091260317" sldId="270"/>
            <ac:grpSpMk id="12" creationId="{357CA18A-A333-4DCB-842B-76827D2ECB24}"/>
          </ac:grpSpMkLst>
        </pc:grpChg>
        <pc:picChg chg="add">
          <ac:chgData name="An T Major" userId="dbac7f05-23ae-4aba-aa2b-c9ca3232e14a" providerId="ADAL" clId="{493ECCCA-7448-4D21-9AC5-F3AA255E5A25}" dt="2023-08-13T21:28:49.603" v="3166" actId="26606"/>
          <ac:picMkLst>
            <pc:docMk/>
            <pc:sldMk cId="3091260317" sldId="270"/>
            <ac:picMk id="5" creationId="{EBC9D45E-C32E-2E88-41A1-9A61BD17A1A1}"/>
          </ac:picMkLst>
        </pc:picChg>
        <pc:picChg chg="add">
          <ac:chgData name="An T Major" userId="dbac7f05-23ae-4aba-aa2b-c9ca3232e14a" providerId="ADAL" clId="{493ECCCA-7448-4D21-9AC5-F3AA255E5A25}" dt="2023-08-13T21:28:49.603" v="3166" actId="26606"/>
          <ac:picMkLst>
            <pc:docMk/>
            <pc:sldMk cId="3091260317" sldId="270"/>
            <ac:picMk id="15" creationId="{80C0F1BA-2DF1-4BA9-985B-1A0126C6A64E}"/>
          </ac:picMkLst>
        </pc:picChg>
        <pc:picChg chg="add del">
          <ac:chgData name="An T Major" userId="dbac7f05-23ae-4aba-aa2b-c9ca3232e14a" providerId="ADAL" clId="{493ECCCA-7448-4D21-9AC5-F3AA255E5A25}" dt="2023-08-13T21:28:46.614" v="3163" actId="26606"/>
          <ac:picMkLst>
            <pc:docMk/>
            <pc:sldMk cId="3091260317" sldId="270"/>
            <ac:picMk id="20" creationId="{777388F0-3C55-4750-BA8E-E03F237CFD65}"/>
          </ac:picMkLst>
        </pc:picChg>
        <pc:picChg chg="add del">
          <ac:chgData name="An T Major" userId="dbac7f05-23ae-4aba-aa2b-c9ca3232e14a" providerId="ADAL" clId="{493ECCCA-7448-4D21-9AC5-F3AA255E5A25}" dt="2023-08-13T21:28:49.588" v="3165" actId="26606"/>
          <ac:picMkLst>
            <pc:docMk/>
            <pc:sldMk cId="3091260317" sldId="270"/>
            <ac:picMk id="27" creationId="{D8699095-CEB1-4E14-B995-7B7553B9BEE7}"/>
          </ac:picMkLst>
        </pc:picChg>
        <pc:cxnChg chg="add">
          <ac:chgData name="An T Major" userId="dbac7f05-23ae-4aba-aa2b-c9ca3232e14a" providerId="ADAL" clId="{493ECCCA-7448-4D21-9AC5-F3AA255E5A25}" dt="2023-08-13T21:28:49.603" v="3166" actId="26606"/>
          <ac:cxnSpMkLst>
            <pc:docMk/>
            <pc:sldMk cId="3091260317" sldId="270"/>
            <ac:cxnSpMk id="11" creationId="{84169457-B7C6-4D50-8B14-C9A373623846}"/>
          </ac:cxnSpMkLst>
        </pc:cxnChg>
        <pc:cxnChg chg="add">
          <ac:chgData name="An T Major" userId="dbac7f05-23ae-4aba-aa2b-c9ca3232e14a" providerId="ADAL" clId="{493ECCCA-7448-4D21-9AC5-F3AA255E5A25}" dt="2023-08-13T21:28:49.603" v="3166" actId="26606"/>
          <ac:cxnSpMkLst>
            <pc:docMk/>
            <pc:sldMk cId="3091260317" sldId="270"/>
            <ac:cxnSpMk id="17" creationId="{DB4CC650-F3AE-47ED-96D9-DD4CB94CA834}"/>
          </ac:cxnSpMkLst>
        </pc:cxnChg>
        <pc:cxnChg chg="add del">
          <ac:chgData name="An T Major" userId="dbac7f05-23ae-4aba-aa2b-c9ca3232e14a" providerId="ADAL" clId="{493ECCCA-7448-4D21-9AC5-F3AA255E5A25}" dt="2023-08-13T21:28:46.614" v="3163" actId="26606"/>
          <ac:cxnSpMkLst>
            <pc:docMk/>
            <pc:sldMk cId="3091260317" sldId="270"/>
            <ac:cxnSpMk id="18" creationId="{05C73161-1E4E-4E6A-91B2-E885CF8FFBA6}"/>
          </ac:cxnSpMkLst>
        </pc:cxnChg>
      </pc:sldChg>
      <pc:sldChg chg="addSp delSp modSp new mod setBg modClrScheme chgLayout modNotesTx">
        <pc:chgData name="An T Major" userId="dbac7f05-23ae-4aba-aa2b-c9ca3232e14a" providerId="ADAL" clId="{493ECCCA-7448-4D21-9AC5-F3AA255E5A25}" dt="2023-08-15T16:36:06.854" v="5388" actId="20577"/>
        <pc:sldMkLst>
          <pc:docMk/>
          <pc:sldMk cId="925427151" sldId="271"/>
        </pc:sldMkLst>
        <pc:spChg chg="mod ord">
          <ac:chgData name="An T Major" userId="dbac7f05-23ae-4aba-aa2b-c9ca3232e14a" providerId="ADAL" clId="{493ECCCA-7448-4D21-9AC5-F3AA255E5A25}" dt="2023-08-13T21:36:51.989" v="3330" actId="20577"/>
          <ac:spMkLst>
            <pc:docMk/>
            <pc:sldMk cId="925427151" sldId="271"/>
            <ac:spMk id="2" creationId="{3361916A-1E89-5E77-7CB4-21ACE88D3D97}"/>
          </ac:spMkLst>
        </pc:spChg>
        <pc:spChg chg="del mod ord">
          <ac:chgData name="An T Major" userId="dbac7f05-23ae-4aba-aa2b-c9ca3232e14a" providerId="ADAL" clId="{493ECCCA-7448-4D21-9AC5-F3AA255E5A25}" dt="2023-08-13T21:26:04.255" v="3044" actId="700"/>
          <ac:spMkLst>
            <pc:docMk/>
            <pc:sldMk cId="925427151" sldId="271"/>
            <ac:spMk id="3" creationId="{7DD09810-BAD1-85D0-8DA3-CEE4177197A4}"/>
          </ac:spMkLst>
        </pc:spChg>
        <pc:spChg chg="del">
          <ac:chgData name="An T Major" userId="dbac7f05-23ae-4aba-aa2b-c9ca3232e14a" providerId="ADAL" clId="{493ECCCA-7448-4D21-9AC5-F3AA255E5A25}" dt="2023-08-13T21:26:04.255" v="3044" actId="700"/>
          <ac:spMkLst>
            <pc:docMk/>
            <pc:sldMk cId="925427151" sldId="271"/>
            <ac:spMk id="4" creationId="{2E513788-54C4-9554-67BD-7720776F698A}"/>
          </ac:spMkLst>
        </pc:spChg>
        <pc:spChg chg="add del mod ord">
          <ac:chgData name="An T Major" userId="dbac7f05-23ae-4aba-aa2b-c9ca3232e14a" providerId="ADAL" clId="{493ECCCA-7448-4D21-9AC5-F3AA255E5A25}" dt="2023-08-13T21:26:06.035" v="3045"/>
          <ac:spMkLst>
            <pc:docMk/>
            <pc:sldMk cId="925427151" sldId="271"/>
            <ac:spMk id="5" creationId="{4E452CC0-225E-8CA1-0D39-574B3A80B7CD}"/>
          </ac:spMkLst>
        </pc:spChg>
        <pc:spChg chg="add">
          <ac:chgData name="An T Major" userId="dbac7f05-23ae-4aba-aa2b-c9ca3232e14a" providerId="ADAL" clId="{493ECCCA-7448-4D21-9AC5-F3AA255E5A25}" dt="2023-08-13T21:26:10.021" v="3046" actId="26606"/>
          <ac:spMkLst>
            <pc:docMk/>
            <pc:sldMk cId="925427151" sldId="271"/>
            <ac:spMk id="11" creationId="{DB56CED6-ACD4-43B1-BE53-1B579E8C6EFB}"/>
          </ac:spMkLst>
        </pc:spChg>
        <pc:spChg chg="add">
          <ac:chgData name="An T Major" userId="dbac7f05-23ae-4aba-aa2b-c9ca3232e14a" providerId="ADAL" clId="{493ECCCA-7448-4D21-9AC5-F3AA255E5A25}" dt="2023-08-13T21:26:10.021" v="3046" actId="26606"/>
          <ac:spMkLst>
            <pc:docMk/>
            <pc:sldMk cId="925427151" sldId="271"/>
            <ac:spMk id="19" creationId="{FE93A4E5-9844-4C94-BE97-92EDCA2EB00A}"/>
          </ac:spMkLst>
        </pc:spChg>
        <pc:spChg chg="add">
          <ac:chgData name="An T Major" userId="dbac7f05-23ae-4aba-aa2b-c9ca3232e14a" providerId="ADAL" clId="{493ECCCA-7448-4D21-9AC5-F3AA255E5A25}" dt="2023-08-13T21:26:10.021" v="3046" actId="26606"/>
          <ac:spMkLst>
            <pc:docMk/>
            <pc:sldMk cId="925427151" sldId="271"/>
            <ac:spMk id="21" creationId="{652113E9-B822-4FC0-9815-D9FD422C4C58}"/>
          </ac:spMkLst>
        </pc:spChg>
        <pc:spChg chg="add">
          <ac:chgData name="An T Major" userId="dbac7f05-23ae-4aba-aa2b-c9ca3232e14a" providerId="ADAL" clId="{493ECCCA-7448-4D21-9AC5-F3AA255E5A25}" dt="2023-08-13T21:26:10.021" v="3046" actId="26606"/>
          <ac:spMkLst>
            <pc:docMk/>
            <pc:sldMk cId="925427151" sldId="271"/>
            <ac:spMk id="29" creationId="{FFBBF4E2-8D2F-43D2-865D-87F0B3ED06B8}"/>
          </ac:spMkLst>
        </pc:spChg>
        <pc:grpChg chg="add">
          <ac:chgData name="An T Major" userId="dbac7f05-23ae-4aba-aa2b-c9ca3232e14a" providerId="ADAL" clId="{493ECCCA-7448-4D21-9AC5-F3AA255E5A25}" dt="2023-08-13T21:26:10.021" v="3046" actId="26606"/>
          <ac:grpSpMkLst>
            <pc:docMk/>
            <pc:sldMk cId="925427151" sldId="271"/>
            <ac:grpSpMk id="25" creationId="{28665850-0FEB-436B-AD92-E1873CA4C046}"/>
          </ac:grpSpMkLst>
        </pc:grpChg>
        <pc:picChg chg="add mod">
          <ac:chgData name="An T Major" userId="dbac7f05-23ae-4aba-aa2b-c9ca3232e14a" providerId="ADAL" clId="{493ECCCA-7448-4D21-9AC5-F3AA255E5A25}" dt="2023-08-13T21:26:10.021" v="3046" actId="26606"/>
          <ac:picMkLst>
            <pc:docMk/>
            <pc:sldMk cId="925427151" sldId="271"/>
            <ac:picMk id="6" creationId="{AD6E67A5-C124-B2E4-81A2-44E23E4DE0BE}"/>
          </ac:picMkLst>
        </pc:picChg>
        <pc:picChg chg="add">
          <ac:chgData name="An T Major" userId="dbac7f05-23ae-4aba-aa2b-c9ca3232e14a" providerId="ADAL" clId="{493ECCCA-7448-4D21-9AC5-F3AA255E5A25}" dt="2023-08-13T21:26:10.021" v="3046" actId="26606"/>
          <ac:picMkLst>
            <pc:docMk/>
            <pc:sldMk cId="925427151" sldId="271"/>
            <ac:picMk id="13" creationId="{5B451061-F85B-40DB-92DA-1FD61C70C3F0}"/>
          </ac:picMkLst>
        </pc:picChg>
        <pc:picChg chg="add">
          <ac:chgData name="An T Major" userId="dbac7f05-23ae-4aba-aa2b-c9ca3232e14a" providerId="ADAL" clId="{493ECCCA-7448-4D21-9AC5-F3AA255E5A25}" dt="2023-08-13T21:26:10.021" v="3046" actId="26606"/>
          <ac:picMkLst>
            <pc:docMk/>
            <pc:sldMk cId="925427151" sldId="271"/>
            <ac:picMk id="31" creationId="{8EF1841E-483F-48D2-BEE9-419DB846F052}"/>
          </ac:picMkLst>
        </pc:picChg>
        <pc:cxnChg chg="add">
          <ac:chgData name="An T Major" userId="dbac7f05-23ae-4aba-aa2b-c9ca3232e14a" providerId="ADAL" clId="{493ECCCA-7448-4D21-9AC5-F3AA255E5A25}" dt="2023-08-13T21:26:10.021" v="3046" actId="26606"/>
          <ac:cxnSpMkLst>
            <pc:docMk/>
            <pc:sldMk cId="925427151" sldId="271"/>
            <ac:cxnSpMk id="15" creationId="{D1F836F1-51D4-4090-8E0D-97877F036097}"/>
          </ac:cxnSpMkLst>
        </pc:cxnChg>
        <pc:cxnChg chg="add">
          <ac:chgData name="An T Major" userId="dbac7f05-23ae-4aba-aa2b-c9ca3232e14a" providerId="ADAL" clId="{493ECCCA-7448-4D21-9AC5-F3AA255E5A25}" dt="2023-08-13T21:26:10.021" v="3046" actId="26606"/>
          <ac:cxnSpMkLst>
            <pc:docMk/>
            <pc:sldMk cId="925427151" sldId="271"/>
            <ac:cxnSpMk id="17" creationId="{CDE33292-50BA-4AED-A315-7A6ADB4B100C}"/>
          </ac:cxnSpMkLst>
        </pc:cxnChg>
        <pc:cxnChg chg="add">
          <ac:chgData name="An T Major" userId="dbac7f05-23ae-4aba-aa2b-c9ca3232e14a" providerId="ADAL" clId="{493ECCCA-7448-4D21-9AC5-F3AA255E5A25}" dt="2023-08-13T21:26:10.021" v="3046" actId="26606"/>
          <ac:cxnSpMkLst>
            <pc:docMk/>
            <pc:sldMk cId="925427151" sldId="271"/>
            <ac:cxnSpMk id="23" creationId="{54CC25F9-2E48-48AB-8BC0-F5F264549FBE}"/>
          </ac:cxnSpMkLst>
        </pc:cxnChg>
        <pc:cxnChg chg="add">
          <ac:chgData name="An T Major" userId="dbac7f05-23ae-4aba-aa2b-c9ca3232e14a" providerId="ADAL" clId="{493ECCCA-7448-4D21-9AC5-F3AA255E5A25}" dt="2023-08-13T21:26:10.021" v="3046" actId="26606"/>
          <ac:cxnSpMkLst>
            <pc:docMk/>
            <pc:sldMk cId="925427151" sldId="271"/>
            <ac:cxnSpMk id="33" creationId="{D59C9410-83E0-4382-9205-407BA785C3DE}"/>
          </ac:cxnSpMkLst>
        </pc:cxnChg>
      </pc:sldChg>
      <pc:sldChg chg="modSp new mod modNotesTx">
        <pc:chgData name="An T Major" userId="dbac7f05-23ae-4aba-aa2b-c9ca3232e14a" providerId="ADAL" clId="{493ECCCA-7448-4D21-9AC5-F3AA255E5A25}" dt="2023-08-15T16:36:31.902" v="5418" actId="20577"/>
        <pc:sldMkLst>
          <pc:docMk/>
          <pc:sldMk cId="2144180923" sldId="272"/>
        </pc:sldMkLst>
        <pc:spChg chg="mod">
          <ac:chgData name="An T Major" userId="dbac7f05-23ae-4aba-aa2b-c9ca3232e14a" providerId="ADAL" clId="{493ECCCA-7448-4D21-9AC5-F3AA255E5A25}" dt="2023-08-13T21:31:28.172" v="3187" actId="20577"/>
          <ac:spMkLst>
            <pc:docMk/>
            <pc:sldMk cId="2144180923" sldId="272"/>
            <ac:spMk id="2" creationId="{203E7189-4A5A-BE00-4D86-9417AF4263EF}"/>
          </ac:spMkLst>
        </pc:spChg>
      </pc:sldChg>
      <pc:sldChg chg="modSp new mod modNotesTx">
        <pc:chgData name="An T Major" userId="dbac7f05-23ae-4aba-aa2b-c9ca3232e14a" providerId="ADAL" clId="{493ECCCA-7448-4D21-9AC5-F3AA255E5A25}" dt="2023-08-16T01:41:36.397" v="7434" actId="20577"/>
        <pc:sldMkLst>
          <pc:docMk/>
          <pc:sldMk cId="4088357817" sldId="273"/>
        </pc:sldMkLst>
        <pc:spChg chg="mod">
          <ac:chgData name="An T Major" userId="dbac7f05-23ae-4aba-aa2b-c9ca3232e14a" providerId="ADAL" clId="{493ECCCA-7448-4D21-9AC5-F3AA255E5A25}" dt="2023-08-13T21:31:40.573" v="3200" actId="20577"/>
          <ac:spMkLst>
            <pc:docMk/>
            <pc:sldMk cId="4088357817" sldId="273"/>
            <ac:spMk id="2" creationId="{29BF4040-23D2-0421-1517-79B817E403BE}"/>
          </ac:spMkLst>
        </pc:spChg>
        <pc:spChg chg="mod">
          <ac:chgData name="An T Major" userId="dbac7f05-23ae-4aba-aa2b-c9ca3232e14a" providerId="ADAL" clId="{493ECCCA-7448-4D21-9AC5-F3AA255E5A25}" dt="2023-08-16T01:41:36.397" v="7434" actId="20577"/>
          <ac:spMkLst>
            <pc:docMk/>
            <pc:sldMk cId="4088357817" sldId="273"/>
            <ac:spMk id="3" creationId="{5CB0AF16-B340-7E36-F35F-2A9E6B2E2501}"/>
          </ac:spMkLst>
        </pc:spChg>
      </pc:sldChg>
      <pc:sldChg chg="modSp new mod modNotesTx">
        <pc:chgData name="An T Major" userId="dbac7f05-23ae-4aba-aa2b-c9ca3232e14a" providerId="ADAL" clId="{493ECCCA-7448-4D21-9AC5-F3AA255E5A25}" dt="2023-08-15T16:37:16.518" v="5444" actId="20577"/>
        <pc:sldMkLst>
          <pc:docMk/>
          <pc:sldMk cId="1951406357" sldId="274"/>
        </pc:sldMkLst>
        <pc:spChg chg="mod">
          <ac:chgData name="An T Major" userId="dbac7f05-23ae-4aba-aa2b-c9ca3232e14a" providerId="ADAL" clId="{493ECCCA-7448-4D21-9AC5-F3AA255E5A25}" dt="2023-08-13T21:32:15.901" v="3210" actId="20577"/>
          <ac:spMkLst>
            <pc:docMk/>
            <pc:sldMk cId="1951406357" sldId="274"/>
            <ac:spMk id="2" creationId="{58E90EEF-7025-02E1-210F-553466FD892D}"/>
          </ac:spMkLst>
        </pc:spChg>
        <pc:spChg chg="mod">
          <ac:chgData name="An T Major" userId="dbac7f05-23ae-4aba-aa2b-c9ca3232e14a" providerId="ADAL" clId="{493ECCCA-7448-4D21-9AC5-F3AA255E5A25}" dt="2023-08-15T12:44:02.600" v="5281" actId="20577"/>
          <ac:spMkLst>
            <pc:docMk/>
            <pc:sldMk cId="1951406357" sldId="274"/>
            <ac:spMk id="3" creationId="{85A62761-0D71-3A2D-E726-D289B00D3BE7}"/>
          </ac:spMkLst>
        </pc:spChg>
      </pc:sldChg>
      <pc:sldChg chg="modSp new mod modNotesTx">
        <pc:chgData name="An T Major" userId="dbac7f05-23ae-4aba-aa2b-c9ca3232e14a" providerId="ADAL" clId="{493ECCCA-7448-4D21-9AC5-F3AA255E5A25}" dt="2023-08-15T16:37:19.134" v="5448" actId="20577"/>
        <pc:sldMkLst>
          <pc:docMk/>
          <pc:sldMk cId="2412343115" sldId="275"/>
        </pc:sldMkLst>
        <pc:spChg chg="mod">
          <ac:chgData name="An T Major" userId="dbac7f05-23ae-4aba-aa2b-c9ca3232e14a" providerId="ADAL" clId="{493ECCCA-7448-4D21-9AC5-F3AA255E5A25}" dt="2023-08-13T21:32:25.085" v="3223" actId="20577"/>
          <ac:spMkLst>
            <pc:docMk/>
            <pc:sldMk cId="2412343115" sldId="275"/>
            <ac:spMk id="2" creationId="{2C780793-3B54-9011-242C-69A4E71C6415}"/>
          </ac:spMkLst>
        </pc:spChg>
      </pc:sldChg>
      <pc:sldChg chg="modSp new mod modNotesTx">
        <pc:chgData name="An T Major" userId="dbac7f05-23ae-4aba-aa2b-c9ca3232e14a" providerId="ADAL" clId="{493ECCCA-7448-4D21-9AC5-F3AA255E5A25}" dt="2023-08-15T16:37:22.614" v="5454" actId="20577"/>
        <pc:sldMkLst>
          <pc:docMk/>
          <pc:sldMk cId="1052992426" sldId="276"/>
        </pc:sldMkLst>
        <pc:spChg chg="mod">
          <ac:chgData name="An T Major" userId="dbac7f05-23ae-4aba-aa2b-c9ca3232e14a" providerId="ADAL" clId="{493ECCCA-7448-4D21-9AC5-F3AA255E5A25}" dt="2023-08-13T21:32:46.645" v="3242" actId="20577"/>
          <ac:spMkLst>
            <pc:docMk/>
            <pc:sldMk cId="1052992426" sldId="276"/>
            <ac:spMk id="2" creationId="{260AA08F-2C3C-613B-2520-33F17D164A0E}"/>
          </ac:spMkLst>
        </pc:spChg>
      </pc:sldChg>
      <pc:sldChg chg="addSp delSp modSp new mod setBg modClrScheme chgLayout modNotesTx">
        <pc:chgData name="An T Major" userId="dbac7f05-23ae-4aba-aa2b-c9ca3232e14a" providerId="ADAL" clId="{493ECCCA-7448-4D21-9AC5-F3AA255E5A25}" dt="2023-08-15T16:36:13.383" v="5398" actId="20577"/>
        <pc:sldMkLst>
          <pc:docMk/>
          <pc:sldMk cId="545327221" sldId="277"/>
        </pc:sldMkLst>
        <pc:spChg chg="mod ord">
          <ac:chgData name="An T Major" userId="dbac7f05-23ae-4aba-aa2b-c9ca3232e14a" providerId="ADAL" clId="{493ECCCA-7448-4D21-9AC5-F3AA255E5A25}" dt="2023-08-13T22:18:01.017" v="5213" actId="20577"/>
          <ac:spMkLst>
            <pc:docMk/>
            <pc:sldMk cId="545327221" sldId="277"/>
            <ac:spMk id="2" creationId="{10D765FB-E08E-D872-E25E-47637962B019}"/>
          </ac:spMkLst>
        </pc:spChg>
        <pc:spChg chg="del mod ord">
          <ac:chgData name="An T Major" userId="dbac7f05-23ae-4aba-aa2b-c9ca3232e14a" providerId="ADAL" clId="{493ECCCA-7448-4D21-9AC5-F3AA255E5A25}" dt="2023-08-13T21:55:19.640" v="5026" actId="700"/>
          <ac:spMkLst>
            <pc:docMk/>
            <pc:sldMk cId="545327221" sldId="277"/>
            <ac:spMk id="3" creationId="{302EC398-E27C-0640-7761-AEFCA95A390B}"/>
          </ac:spMkLst>
        </pc:spChg>
        <pc:spChg chg="add del mod ord">
          <ac:chgData name="An T Major" userId="dbac7f05-23ae-4aba-aa2b-c9ca3232e14a" providerId="ADAL" clId="{493ECCCA-7448-4D21-9AC5-F3AA255E5A25}" dt="2023-08-13T21:55:31.545" v="5027"/>
          <ac:spMkLst>
            <pc:docMk/>
            <pc:sldMk cId="545327221" sldId="277"/>
            <ac:spMk id="4" creationId="{4AD3C00F-5460-54CC-F1A9-4AE92C27E115}"/>
          </ac:spMkLst>
        </pc:spChg>
        <pc:spChg chg="add del mod ord">
          <ac:chgData name="An T Major" userId="dbac7f05-23ae-4aba-aa2b-c9ca3232e14a" providerId="ADAL" clId="{493ECCCA-7448-4D21-9AC5-F3AA255E5A25}" dt="2023-08-13T22:17:18.736" v="5180"/>
          <ac:spMkLst>
            <pc:docMk/>
            <pc:sldMk cId="545327221" sldId="277"/>
            <ac:spMk id="5" creationId="{5880CC7A-18EB-7BBA-0BEA-7B491242D34B}"/>
          </ac:spMkLst>
        </pc:spChg>
        <pc:spChg chg="add del">
          <ac:chgData name="An T Major" userId="dbac7f05-23ae-4aba-aa2b-c9ca3232e14a" providerId="ADAL" clId="{493ECCCA-7448-4D21-9AC5-F3AA255E5A25}" dt="2023-08-13T22:17:24.153" v="5182" actId="26606"/>
          <ac:spMkLst>
            <pc:docMk/>
            <pc:sldMk cId="545327221" sldId="277"/>
            <ac:spMk id="11" creationId="{1C71C848-9BE9-6BC1-763B-DDDEDC05B1BD}"/>
          </ac:spMkLst>
        </pc:spChg>
        <pc:spChg chg="add del">
          <ac:chgData name="An T Major" userId="dbac7f05-23ae-4aba-aa2b-c9ca3232e14a" providerId="ADAL" clId="{493ECCCA-7448-4D21-9AC5-F3AA255E5A25}" dt="2023-08-13T22:17:24.153" v="5182" actId="26606"/>
          <ac:spMkLst>
            <pc:docMk/>
            <pc:sldMk cId="545327221" sldId="277"/>
            <ac:spMk id="14" creationId="{C4997218-B8DE-468A-8BBD-5F03F73B4886}"/>
          </ac:spMkLst>
        </pc:spChg>
        <pc:spChg chg="add del">
          <ac:chgData name="An T Major" userId="dbac7f05-23ae-4aba-aa2b-c9ca3232e14a" providerId="ADAL" clId="{493ECCCA-7448-4D21-9AC5-F3AA255E5A25}" dt="2023-08-13T22:17:24.153" v="5182" actId="26606"/>
          <ac:spMkLst>
            <pc:docMk/>
            <pc:sldMk cId="545327221" sldId="277"/>
            <ac:spMk id="22" creationId="{68AA4018-2914-4D90-8886-0DA99FFE3747}"/>
          </ac:spMkLst>
        </pc:spChg>
        <pc:spChg chg="add del">
          <ac:chgData name="An T Major" userId="dbac7f05-23ae-4aba-aa2b-c9ca3232e14a" providerId="ADAL" clId="{493ECCCA-7448-4D21-9AC5-F3AA255E5A25}" dt="2023-08-13T22:17:24.153" v="5182" actId="26606"/>
          <ac:spMkLst>
            <pc:docMk/>
            <pc:sldMk cId="545327221" sldId="277"/>
            <ac:spMk id="26" creationId="{02DA6EE2-4812-4B35-9FB0-E136A2CAFFF1}"/>
          </ac:spMkLst>
        </pc:spChg>
        <pc:picChg chg="add mod ord">
          <ac:chgData name="An T Major" userId="dbac7f05-23ae-4aba-aa2b-c9ca3232e14a" providerId="ADAL" clId="{493ECCCA-7448-4D21-9AC5-F3AA255E5A25}" dt="2023-08-13T22:17:24.153" v="5182" actId="26606"/>
          <ac:picMkLst>
            <pc:docMk/>
            <pc:sldMk cId="545327221" sldId="277"/>
            <ac:picMk id="6" creationId="{C17266C5-33EE-1F84-4081-C8876FF4F5F7}"/>
          </ac:picMkLst>
        </pc:picChg>
        <pc:picChg chg="add mod">
          <ac:chgData name="An T Major" userId="dbac7f05-23ae-4aba-aa2b-c9ca3232e14a" providerId="ADAL" clId="{493ECCCA-7448-4D21-9AC5-F3AA255E5A25}" dt="2023-08-13T22:17:24.153" v="5182" actId="26606"/>
          <ac:picMkLst>
            <pc:docMk/>
            <pc:sldMk cId="545327221" sldId="277"/>
            <ac:picMk id="7" creationId="{D575121F-4063-2E60-95C2-46C350796317}"/>
          </ac:picMkLst>
        </pc:picChg>
        <pc:picChg chg="add del">
          <ac:chgData name="An T Major" userId="dbac7f05-23ae-4aba-aa2b-c9ca3232e14a" providerId="ADAL" clId="{493ECCCA-7448-4D21-9AC5-F3AA255E5A25}" dt="2023-08-13T22:17:24.153" v="5182" actId="26606"/>
          <ac:picMkLst>
            <pc:docMk/>
            <pc:sldMk cId="545327221" sldId="277"/>
            <ac:picMk id="16" creationId="{E3BFD388-F2CD-432C-8D7D-936F661CEA9F}"/>
          </ac:picMkLst>
        </pc:picChg>
        <pc:picChg chg="add del">
          <ac:chgData name="An T Major" userId="dbac7f05-23ae-4aba-aa2b-c9ca3232e14a" providerId="ADAL" clId="{493ECCCA-7448-4D21-9AC5-F3AA255E5A25}" dt="2023-08-13T22:17:24.153" v="5182" actId="26606"/>
          <ac:picMkLst>
            <pc:docMk/>
            <pc:sldMk cId="545327221" sldId="277"/>
            <ac:picMk id="28" creationId="{F9F768EB-5D72-40A3-8506-CD3323B15916}"/>
          </ac:picMkLst>
        </pc:picChg>
        <pc:cxnChg chg="add del">
          <ac:chgData name="An T Major" userId="dbac7f05-23ae-4aba-aa2b-c9ca3232e14a" providerId="ADAL" clId="{493ECCCA-7448-4D21-9AC5-F3AA255E5A25}" dt="2023-08-13T22:17:24.153" v="5182" actId="26606"/>
          <ac:cxnSpMkLst>
            <pc:docMk/>
            <pc:sldMk cId="545327221" sldId="277"/>
            <ac:cxnSpMk id="18" creationId="{FFAF575C-D676-470A-A35E-874E96C07630}"/>
          </ac:cxnSpMkLst>
        </pc:cxnChg>
        <pc:cxnChg chg="add del">
          <ac:chgData name="An T Major" userId="dbac7f05-23ae-4aba-aa2b-c9ca3232e14a" providerId="ADAL" clId="{493ECCCA-7448-4D21-9AC5-F3AA255E5A25}" dt="2023-08-13T22:17:24.153" v="5182" actId="26606"/>
          <ac:cxnSpMkLst>
            <pc:docMk/>
            <pc:sldMk cId="545327221" sldId="277"/>
            <ac:cxnSpMk id="20" creationId="{81662206-9637-4409-BB69-ACACA607DC80}"/>
          </ac:cxnSpMkLst>
        </pc:cxnChg>
        <pc:cxnChg chg="add del">
          <ac:chgData name="An T Major" userId="dbac7f05-23ae-4aba-aa2b-c9ca3232e14a" providerId="ADAL" clId="{493ECCCA-7448-4D21-9AC5-F3AA255E5A25}" dt="2023-08-13T22:17:24.153" v="5182" actId="26606"/>
          <ac:cxnSpMkLst>
            <pc:docMk/>
            <pc:sldMk cId="545327221" sldId="277"/>
            <ac:cxnSpMk id="24" creationId="{A2917FF5-8752-47FC-84B5-2A0C9D74D14D}"/>
          </ac:cxnSpMkLst>
        </pc:cxnChg>
        <pc:cxnChg chg="add del">
          <ac:chgData name="An T Major" userId="dbac7f05-23ae-4aba-aa2b-c9ca3232e14a" providerId="ADAL" clId="{493ECCCA-7448-4D21-9AC5-F3AA255E5A25}" dt="2023-08-13T22:17:24.153" v="5182" actId="26606"/>
          <ac:cxnSpMkLst>
            <pc:docMk/>
            <pc:sldMk cId="545327221" sldId="277"/>
            <ac:cxnSpMk id="30" creationId="{930C812C-EB02-4B75-90CA-3DA4F0F4680C}"/>
          </ac:cxnSpMkLst>
        </pc:cxnChg>
      </pc:sldChg>
      <pc:sldChg chg="addSp delSp modSp new mod modClrScheme chgLayout modNotesTx">
        <pc:chgData name="An T Major" userId="dbac7f05-23ae-4aba-aa2b-c9ca3232e14a" providerId="ADAL" clId="{493ECCCA-7448-4D21-9AC5-F3AA255E5A25}" dt="2023-08-15T16:36:18.375" v="5407" actId="20577"/>
        <pc:sldMkLst>
          <pc:docMk/>
          <pc:sldMk cId="1370863867" sldId="278"/>
        </pc:sldMkLst>
        <pc:spChg chg="mod ord">
          <ac:chgData name="An T Major" userId="dbac7f05-23ae-4aba-aa2b-c9ca3232e14a" providerId="ADAL" clId="{493ECCCA-7448-4D21-9AC5-F3AA255E5A25}" dt="2023-08-13T22:18:06.624" v="5222" actId="20577"/>
          <ac:spMkLst>
            <pc:docMk/>
            <pc:sldMk cId="1370863867" sldId="278"/>
            <ac:spMk id="2" creationId="{0399287D-9D64-B420-13E2-A5F21938C28C}"/>
          </ac:spMkLst>
        </pc:spChg>
        <pc:spChg chg="del mod ord">
          <ac:chgData name="An T Major" userId="dbac7f05-23ae-4aba-aa2b-c9ca3232e14a" providerId="ADAL" clId="{493ECCCA-7448-4D21-9AC5-F3AA255E5A25}" dt="2023-08-13T21:55:41.658" v="5028" actId="700"/>
          <ac:spMkLst>
            <pc:docMk/>
            <pc:sldMk cId="1370863867" sldId="278"/>
            <ac:spMk id="3" creationId="{6C096573-B853-A332-8565-79887553D3A4}"/>
          </ac:spMkLst>
        </pc:spChg>
        <pc:spChg chg="add del mod ord">
          <ac:chgData name="An T Major" userId="dbac7f05-23ae-4aba-aa2b-c9ca3232e14a" providerId="ADAL" clId="{493ECCCA-7448-4D21-9AC5-F3AA255E5A25}" dt="2023-08-13T21:55:49.821" v="5029"/>
          <ac:spMkLst>
            <pc:docMk/>
            <pc:sldMk cId="1370863867" sldId="278"/>
            <ac:spMk id="4" creationId="{128B187F-963C-4494-F598-2E663DB98237}"/>
          </ac:spMkLst>
        </pc:spChg>
        <pc:spChg chg="add mod ord">
          <ac:chgData name="An T Major" userId="dbac7f05-23ae-4aba-aa2b-c9ca3232e14a" providerId="ADAL" clId="{493ECCCA-7448-4D21-9AC5-F3AA255E5A25}" dt="2023-08-13T21:55:41.658" v="5028" actId="700"/>
          <ac:spMkLst>
            <pc:docMk/>
            <pc:sldMk cId="1370863867" sldId="278"/>
            <ac:spMk id="5" creationId="{BE29F3EA-C080-6D3F-5D45-7B351E872F8E}"/>
          </ac:spMkLst>
        </pc:spChg>
        <pc:spChg chg="add mod">
          <ac:chgData name="An T Major" userId="dbac7f05-23ae-4aba-aa2b-c9ca3232e14a" providerId="ADAL" clId="{493ECCCA-7448-4D21-9AC5-F3AA255E5A25}" dt="2023-08-13T22:17:13.692" v="5179" actId="21"/>
          <ac:spMkLst>
            <pc:docMk/>
            <pc:sldMk cId="1370863867" sldId="278"/>
            <ac:spMk id="8" creationId="{D5C2F738-43FF-52D6-3FD5-67D5F35E3CF7}"/>
          </ac:spMkLst>
        </pc:spChg>
        <pc:picChg chg="add del mod">
          <ac:chgData name="An T Major" userId="dbac7f05-23ae-4aba-aa2b-c9ca3232e14a" providerId="ADAL" clId="{493ECCCA-7448-4D21-9AC5-F3AA255E5A25}" dt="2023-08-13T22:17:13.692" v="5179" actId="21"/>
          <ac:picMkLst>
            <pc:docMk/>
            <pc:sldMk cId="1370863867" sldId="278"/>
            <ac:picMk id="6" creationId="{14056845-2EB4-CB80-853C-0CD8A667E6EE}"/>
          </ac:picMkLst>
        </pc:picChg>
      </pc:sldChg>
      <pc:sldChg chg="modSp new del mod">
        <pc:chgData name="An T Major" userId="dbac7f05-23ae-4aba-aa2b-c9ca3232e14a" providerId="ADAL" clId="{493ECCCA-7448-4D21-9AC5-F3AA255E5A25}" dt="2023-08-15T16:35:14.549" v="5319" actId="2696"/>
        <pc:sldMkLst>
          <pc:docMk/>
          <pc:sldMk cId="1715608813" sldId="279"/>
        </pc:sldMkLst>
        <pc:spChg chg="mod">
          <ac:chgData name="An T Major" userId="dbac7f05-23ae-4aba-aa2b-c9ca3232e14a" providerId="ADAL" clId="{493ECCCA-7448-4D21-9AC5-F3AA255E5A25}" dt="2023-08-15T16:35:10.810" v="5318" actId="20577"/>
          <ac:spMkLst>
            <pc:docMk/>
            <pc:sldMk cId="1715608813" sldId="279"/>
            <ac:spMk id="2" creationId="{C4493B96-8295-0A58-8D82-CDE263C40625}"/>
          </ac:spMkLst>
        </pc:spChg>
      </pc:sldChg>
      <pc:sldChg chg="addSp delSp modSp add mod modTransition modAnim modNotesTx">
        <pc:chgData name="An T Major" userId="dbac7f05-23ae-4aba-aa2b-c9ca3232e14a" providerId="ADAL" clId="{493ECCCA-7448-4D21-9AC5-F3AA255E5A25}" dt="2023-08-16T21:32:36.486" v="11546"/>
        <pc:sldMkLst>
          <pc:docMk/>
          <pc:sldMk cId="4037214804" sldId="279"/>
        </pc:sldMkLst>
        <pc:spChg chg="mod">
          <ac:chgData name="An T Major" userId="dbac7f05-23ae-4aba-aa2b-c9ca3232e14a" providerId="ADAL" clId="{493ECCCA-7448-4D21-9AC5-F3AA255E5A25}" dt="2023-08-16T01:41:03.489" v="7433" actId="20577"/>
          <ac:spMkLst>
            <pc:docMk/>
            <pc:sldMk cId="4037214804" sldId="279"/>
            <ac:spMk id="2" creationId="{EB9A23D9-734F-B99A-D3F4-358DA29F65CD}"/>
          </ac:spMkLst>
        </pc:spChg>
        <pc:spChg chg="mod">
          <ac:chgData name="An T Major" userId="dbac7f05-23ae-4aba-aa2b-c9ca3232e14a" providerId="ADAL" clId="{493ECCCA-7448-4D21-9AC5-F3AA255E5A25}" dt="2023-08-16T20:53:07.998" v="9109" actId="27636"/>
          <ac:spMkLst>
            <pc:docMk/>
            <pc:sldMk cId="4037214804" sldId="279"/>
            <ac:spMk id="3" creationId="{6CE181AD-9755-CFE8-27FA-6943642D265A}"/>
          </ac:spMkLst>
        </pc:spChg>
        <pc:picChg chg="add del mod">
          <ac:chgData name="An T Major" userId="dbac7f05-23ae-4aba-aa2b-c9ca3232e14a" providerId="ADAL" clId="{493ECCCA-7448-4D21-9AC5-F3AA255E5A25}" dt="2023-08-16T21:24:02.231" v="11533"/>
          <ac:picMkLst>
            <pc:docMk/>
            <pc:sldMk cId="4037214804" sldId="279"/>
            <ac:picMk id="9" creationId="{4A1204C5-EE1B-69A1-71F9-3B189B3DDB8E}"/>
          </ac:picMkLst>
        </pc:picChg>
        <pc:picChg chg="add del mod ord">
          <ac:chgData name="An T Major" userId="dbac7f05-23ae-4aba-aa2b-c9ca3232e14a" providerId="ADAL" clId="{493ECCCA-7448-4D21-9AC5-F3AA255E5A25}" dt="2023-08-16T21:24:12.767" v="11534"/>
          <ac:picMkLst>
            <pc:docMk/>
            <pc:sldMk cId="4037214804" sldId="279"/>
            <ac:picMk id="14" creationId="{FA62E05C-8FA6-347C-D39A-5E8FFCFEDEDE}"/>
          </ac:picMkLst>
        </pc:picChg>
        <pc:picChg chg="add del mod">
          <ac:chgData name="An T Major" userId="dbac7f05-23ae-4aba-aa2b-c9ca3232e14a" providerId="ADAL" clId="{493ECCCA-7448-4D21-9AC5-F3AA255E5A25}" dt="2023-08-16T21:24:16.740" v="11536"/>
          <ac:picMkLst>
            <pc:docMk/>
            <pc:sldMk cId="4037214804" sldId="279"/>
            <ac:picMk id="15" creationId="{1B8D65BE-D1CC-874D-4A42-1585DE1A8C88}"/>
          </ac:picMkLst>
        </pc:picChg>
        <pc:picChg chg="add del mod ord">
          <ac:chgData name="An T Major" userId="dbac7f05-23ae-4aba-aa2b-c9ca3232e14a" providerId="ADAL" clId="{493ECCCA-7448-4D21-9AC5-F3AA255E5A25}" dt="2023-08-16T21:24:42.826" v="11537"/>
          <ac:picMkLst>
            <pc:docMk/>
            <pc:sldMk cId="4037214804" sldId="279"/>
            <ac:picMk id="18" creationId="{89BD6C26-BDEE-BB25-C2EA-DEB3DBB5D965}"/>
          </ac:picMkLst>
        </pc:picChg>
        <pc:picChg chg="add del mod">
          <ac:chgData name="An T Major" userId="dbac7f05-23ae-4aba-aa2b-c9ca3232e14a" providerId="ADAL" clId="{493ECCCA-7448-4D21-9AC5-F3AA255E5A25}" dt="2023-08-16T21:24:59.408" v="11539"/>
          <ac:picMkLst>
            <pc:docMk/>
            <pc:sldMk cId="4037214804" sldId="279"/>
            <ac:picMk id="19" creationId="{734A91C6-341C-8D7F-1786-F6F54627CCE3}"/>
          </ac:picMkLst>
        </pc:picChg>
        <pc:picChg chg="add del mod ord">
          <ac:chgData name="An T Major" userId="dbac7f05-23ae-4aba-aa2b-c9ca3232e14a" providerId="ADAL" clId="{493ECCCA-7448-4D21-9AC5-F3AA255E5A25}" dt="2023-08-16T21:25:30.230" v="11540"/>
          <ac:picMkLst>
            <pc:docMk/>
            <pc:sldMk cId="4037214804" sldId="279"/>
            <ac:picMk id="22" creationId="{F7DE75E7-5E00-0362-525C-9C7DC223A76E}"/>
          </ac:picMkLst>
        </pc:picChg>
        <pc:picChg chg="add del mod">
          <ac:chgData name="An T Major" userId="dbac7f05-23ae-4aba-aa2b-c9ca3232e14a" providerId="ADAL" clId="{493ECCCA-7448-4D21-9AC5-F3AA255E5A25}" dt="2023-08-16T21:31:37.968" v="11542"/>
          <ac:picMkLst>
            <pc:docMk/>
            <pc:sldMk cId="4037214804" sldId="279"/>
            <ac:picMk id="23" creationId="{8F984751-143D-1E8F-7FC4-71366A68FBE2}"/>
          </ac:picMkLst>
        </pc:picChg>
        <pc:picChg chg="add del mod ord">
          <ac:chgData name="An T Major" userId="dbac7f05-23ae-4aba-aa2b-c9ca3232e14a" providerId="ADAL" clId="{493ECCCA-7448-4D21-9AC5-F3AA255E5A25}" dt="2023-08-16T21:31:49.660" v="11543"/>
          <ac:picMkLst>
            <pc:docMk/>
            <pc:sldMk cId="4037214804" sldId="279"/>
            <ac:picMk id="27" creationId="{B6FACD26-0E54-350F-BC8B-CBDE5A0ED00C}"/>
          </ac:picMkLst>
        </pc:picChg>
        <pc:picChg chg="add del mod">
          <ac:chgData name="An T Major" userId="dbac7f05-23ae-4aba-aa2b-c9ca3232e14a" providerId="ADAL" clId="{493ECCCA-7448-4D21-9AC5-F3AA255E5A25}" dt="2023-08-16T21:31:58.814" v="11545"/>
          <ac:picMkLst>
            <pc:docMk/>
            <pc:sldMk cId="4037214804" sldId="279"/>
            <ac:picMk id="28" creationId="{9AE14026-21DA-AF33-F0DF-8A163B0BDB5C}"/>
          </ac:picMkLst>
        </pc:picChg>
        <pc:picChg chg="add del mod ord">
          <ac:chgData name="An T Major" userId="dbac7f05-23ae-4aba-aa2b-c9ca3232e14a" providerId="ADAL" clId="{493ECCCA-7448-4D21-9AC5-F3AA255E5A25}" dt="2023-08-16T21:32:36.486" v="11546"/>
          <ac:picMkLst>
            <pc:docMk/>
            <pc:sldMk cId="4037214804" sldId="279"/>
            <ac:picMk id="31" creationId="{B625BE50-9D19-A88F-F9FE-AEDED85E1634}"/>
          </ac:picMkLst>
        </pc:picChg>
        <pc:picChg chg="add mod">
          <ac:chgData name="An T Major" userId="dbac7f05-23ae-4aba-aa2b-c9ca3232e14a" providerId="ADAL" clId="{493ECCCA-7448-4D21-9AC5-F3AA255E5A25}" dt="2023-08-16T21:32:36.486" v="11546"/>
          <ac:picMkLst>
            <pc:docMk/>
            <pc:sldMk cId="4037214804" sldId="279"/>
            <ac:picMk id="32" creationId="{19DD387F-67B5-A5E5-1160-7C8831102DAC}"/>
          </ac:picMkLst>
        </pc:picChg>
      </pc:sldChg>
      <pc:sldChg chg="modNotesTx">
        <pc:chgData name="An T Major" userId="dbac7f05-23ae-4aba-aa2b-c9ca3232e14a" providerId="ADAL" clId="{493ECCCA-7448-4D21-9AC5-F3AA255E5A25}" dt="2023-08-15T23:49:23.270" v="6963" actId="20577"/>
        <pc:sldMkLst>
          <pc:docMk/>
          <pc:sldMk cId="1507956664" sldId="285"/>
        </pc:sldMkLst>
      </pc:sldChg>
      <pc:sldChg chg="addSp delSp modSp new mod">
        <pc:chgData name="An T Major" userId="dbac7f05-23ae-4aba-aa2b-c9ca3232e14a" providerId="ADAL" clId="{493ECCCA-7448-4D21-9AC5-F3AA255E5A25}" dt="2023-08-17T00:29:28.614" v="11547" actId="20577"/>
        <pc:sldMkLst>
          <pc:docMk/>
          <pc:sldMk cId="3914071572" sldId="286"/>
        </pc:sldMkLst>
        <pc:spChg chg="mod">
          <ac:chgData name="An T Major" userId="dbac7f05-23ae-4aba-aa2b-c9ca3232e14a" providerId="ADAL" clId="{493ECCCA-7448-4D21-9AC5-F3AA255E5A25}" dt="2023-08-15T18:13:21.575" v="6951" actId="20577"/>
          <ac:spMkLst>
            <pc:docMk/>
            <pc:sldMk cId="3914071572" sldId="286"/>
            <ac:spMk id="2" creationId="{53931F88-AFB7-6FE3-2205-5FAAD01C0D22}"/>
          </ac:spMkLst>
        </pc:spChg>
        <pc:spChg chg="del">
          <ac:chgData name="An T Major" userId="dbac7f05-23ae-4aba-aa2b-c9ca3232e14a" providerId="ADAL" clId="{493ECCCA-7448-4D21-9AC5-F3AA255E5A25}" dt="2023-08-16T00:49:46.981" v="6964"/>
          <ac:spMkLst>
            <pc:docMk/>
            <pc:sldMk cId="3914071572" sldId="286"/>
            <ac:spMk id="3" creationId="{4DC3C7A4-C54D-954A-E564-5A9528A5DFFE}"/>
          </ac:spMkLst>
        </pc:spChg>
        <pc:spChg chg="add mod">
          <ac:chgData name="An T Major" userId="dbac7f05-23ae-4aba-aa2b-c9ca3232e14a" providerId="ADAL" clId="{493ECCCA-7448-4D21-9AC5-F3AA255E5A25}" dt="2023-08-17T00:29:28.614" v="11547" actId="20577"/>
          <ac:spMkLst>
            <pc:docMk/>
            <pc:sldMk cId="3914071572" sldId="286"/>
            <ac:spMk id="4" creationId="{A2D29951-6146-AF13-8798-E07D9477AA99}"/>
          </ac:spMkLst>
        </pc:spChg>
      </pc:sldChg>
    </pc:docChg>
  </pc:docChgLst>
  <pc:docChgLst>
    <pc:chgData name="Mitchell Monroe Breeden" userId="S::mbreede@gmu.edu::669f1dc2-452f-453d-a35a-cc638f0ad2fb" providerId="AD" clId="Web-{786978CB-403F-BD18-DAF0-46F38E762731}"/>
    <pc:docChg chg="addSld delSld modSld">
      <pc:chgData name="Mitchell Monroe Breeden" userId="S::mbreede@gmu.edu::669f1dc2-452f-453d-a35a-cc638f0ad2fb" providerId="AD" clId="Web-{786978CB-403F-BD18-DAF0-46F38E762731}" dt="2023-08-15T18:32:18.147" v="618" actId="20577"/>
      <pc:docMkLst>
        <pc:docMk/>
      </pc:docMkLst>
      <pc:sldChg chg="modSp">
        <pc:chgData name="Mitchell Monroe Breeden" userId="S::mbreede@gmu.edu::669f1dc2-452f-453d-a35a-cc638f0ad2fb" providerId="AD" clId="Web-{786978CB-403F-BD18-DAF0-46F38E762731}" dt="2023-08-15T18:13:43.116" v="58" actId="20577"/>
        <pc:sldMkLst>
          <pc:docMk/>
          <pc:sldMk cId="1208755117" sldId="263"/>
        </pc:sldMkLst>
        <pc:spChg chg="mod">
          <ac:chgData name="Mitchell Monroe Breeden" userId="S::mbreede@gmu.edu::669f1dc2-452f-453d-a35a-cc638f0ad2fb" providerId="AD" clId="Web-{786978CB-403F-BD18-DAF0-46F38E762731}" dt="2023-08-15T18:13:43.116" v="58" actId="20577"/>
          <ac:spMkLst>
            <pc:docMk/>
            <pc:sldMk cId="1208755117" sldId="263"/>
            <ac:spMk id="3" creationId="{DA73B2DF-AAA9-741D-8AD2-DE7F98DF4DB6}"/>
          </ac:spMkLst>
        </pc:spChg>
      </pc:sldChg>
      <pc:sldChg chg="addSp modSp">
        <pc:chgData name="Mitchell Monroe Breeden" userId="S::mbreede@gmu.edu::669f1dc2-452f-453d-a35a-cc638f0ad2fb" providerId="AD" clId="Web-{786978CB-403F-BD18-DAF0-46F38E762731}" dt="2023-08-15T18:12:49.349" v="53"/>
        <pc:sldMkLst>
          <pc:docMk/>
          <pc:sldMk cId="3091260317" sldId="270"/>
        </pc:sldMkLst>
        <pc:spChg chg="mod">
          <ac:chgData name="Mitchell Monroe Breeden" userId="S::mbreede@gmu.edu::669f1dc2-452f-453d-a35a-cc638f0ad2fb" providerId="AD" clId="Web-{786978CB-403F-BD18-DAF0-46F38E762731}" dt="2023-08-15T18:09:47.938" v="45" actId="1076"/>
          <ac:spMkLst>
            <pc:docMk/>
            <pc:sldMk cId="3091260317" sldId="270"/>
            <ac:spMk id="2" creationId="{DDAC4198-8005-8DF5-66E6-7B532D2F4F04}"/>
          </ac:spMkLst>
        </pc:spChg>
        <pc:spChg chg="mod">
          <ac:chgData name="Mitchell Monroe Breeden" userId="S::mbreede@gmu.edu::669f1dc2-452f-453d-a35a-cc638f0ad2fb" providerId="AD" clId="Web-{786978CB-403F-BD18-DAF0-46F38E762731}" dt="2023-08-15T18:09:53.672" v="46" actId="1076"/>
          <ac:spMkLst>
            <pc:docMk/>
            <pc:sldMk cId="3091260317" sldId="270"/>
            <ac:spMk id="3" creationId="{455EBEC6-C39B-EF02-F5F1-76322A158A3E}"/>
          </ac:spMkLst>
        </pc:spChg>
        <pc:picChg chg="add mod">
          <ac:chgData name="Mitchell Monroe Breeden" userId="S::mbreede@gmu.edu::669f1dc2-452f-453d-a35a-cc638f0ad2fb" providerId="AD" clId="Web-{786978CB-403F-BD18-DAF0-46F38E762731}" dt="2023-08-15T18:12:49.349" v="53"/>
          <ac:picMkLst>
            <pc:docMk/>
            <pc:sldMk cId="3091260317" sldId="270"/>
            <ac:picMk id="4" creationId="{8F092A2E-330A-7422-BD73-2035D274A2A5}"/>
          </ac:picMkLst>
        </pc:picChg>
        <pc:picChg chg="mod">
          <ac:chgData name="Mitchell Monroe Breeden" userId="S::mbreede@gmu.edu::669f1dc2-452f-453d-a35a-cc638f0ad2fb" providerId="AD" clId="Web-{786978CB-403F-BD18-DAF0-46F38E762731}" dt="2023-08-15T18:09:07.999" v="40" actId="1076"/>
          <ac:picMkLst>
            <pc:docMk/>
            <pc:sldMk cId="3091260317" sldId="270"/>
            <ac:picMk id="5" creationId="{EBC9D45E-C32E-2E88-41A1-9A61BD17A1A1}"/>
          </ac:picMkLst>
        </pc:picChg>
        <pc:picChg chg="add mod">
          <ac:chgData name="Mitchell Monroe Breeden" userId="S::mbreede@gmu.edu::669f1dc2-452f-453d-a35a-cc638f0ad2fb" providerId="AD" clId="Web-{786978CB-403F-BD18-DAF0-46F38E762731}" dt="2023-08-15T18:12:05.410" v="52"/>
          <ac:picMkLst>
            <pc:docMk/>
            <pc:sldMk cId="3091260317" sldId="270"/>
            <ac:picMk id="6" creationId="{99C6A884-0196-8049-6B80-81092FDDDE95}"/>
          </ac:picMkLst>
        </pc:picChg>
      </pc:sldChg>
      <pc:sldChg chg="addSp modSp">
        <pc:chgData name="Mitchell Monroe Breeden" userId="S::mbreede@gmu.edu::669f1dc2-452f-453d-a35a-cc638f0ad2fb" providerId="AD" clId="Web-{786978CB-403F-BD18-DAF0-46F38E762731}" dt="2023-08-15T18:04:59.508" v="16"/>
        <pc:sldMkLst>
          <pc:docMk/>
          <pc:sldMk cId="925427151" sldId="271"/>
        </pc:sldMkLst>
        <pc:picChg chg="add mod">
          <ac:chgData name="Mitchell Monroe Breeden" userId="S::mbreede@gmu.edu::669f1dc2-452f-453d-a35a-cc638f0ad2fb" providerId="AD" clId="Web-{786978CB-403F-BD18-DAF0-46F38E762731}" dt="2023-08-15T18:04:59.508" v="16"/>
          <ac:picMkLst>
            <pc:docMk/>
            <pc:sldMk cId="925427151" sldId="271"/>
            <ac:picMk id="4" creationId="{38BD543F-038A-4170-DE67-6B5C2BF4A116}"/>
          </ac:picMkLst>
        </pc:picChg>
        <pc:picChg chg="mod">
          <ac:chgData name="Mitchell Monroe Breeden" userId="S::mbreede@gmu.edu::669f1dc2-452f-453d-a35a-cc638f0ad2fb" providerId="AD" clId="Web-{786978CB-403F-BD18-DAF0-46F38E762731}" dt="2023-08-15T18:04:49.929" v="15" actId="14100"/>
          <ac:picMkLst>
            <pc:docMk/>
            <pc:sldMk cId="925427151" sldId="271"/>
            <ac:picMk id="6" creationId="{AD6E67A5-C124-B2E4-81A2-44E23E4DE0BE}"/>
          </ac:picMkLst>
        </pc:picChg>
      </pc:sldChg>
      <pc:sldChg chg="modSp">
        <pc:chgData name="Mitchell Monroe Breeden" userId="S::mbreede@gmu.edu::669f1dc2-452f-453d-a35a-cc638f0ad2fb" providerId="AD" clId="Web-{786978CB-403F-BD18-DAF0-46F38E762731}" dt="2023-08-15T18:29:35.112" v="601" actId="20577"/>
        <pc:sldMkLst>
          <pc:docMk/>
          <pc:sldMk cId="2144180923" sldId="272"/>
        </pc:sldMkLst>
        <pc:spChg chg="mod">
          <ac:chgData name="Mitchell Monroe Breeden" userId="S::mbreede@gmu.edu::669f1dc2-452f-453d-a35a-cc638f0ad2fb" providerId="AD" clId="Web-{786978CB-403F-BD18-DAF0-46F38E762731}" dt="2023-08-15T18:29:35.112" v="601" actId="20577"/>
          <ac:spMkLst>
            <pc:docMk/>
            <pc:sldMk cId="2144180923" sldId="272"/>
            <ac:spMk id="3" creationId="{57EC81BE-F542-84A6-028B-3266E6D62FC3}"/>
          </ac:spMkLst>
        </pc:spChg>
      </pc:sldChg>
      <pc:sldChg chg="modSp">
        <pc:chgData name="Mitchell Monroe Breeden" userId="S::mbreede@gmu.edu::669f1dc2-452f-453d-a35a-cc638f0ad2fb" providerId="AD" clId="Web-{786978CB-403F-BD18-DAF0-46F38E762731}" dt="2023-08-15T18:32:18.147" v="618" actId="20577"/>
        <pc:sldMkLst>
          <pc:docMk/>
          <pc:sldMk cId="4088357817" sldId="273"/>
        </pc:sldMkLst>
        <pc:spChg chg="mod">
          <ac:chgData name="Mitchell Monroe Breeden" userId="S::mbreede@gmu.edu::669f1dc2-452f-453d-a35a-cc638f0ad2fb" providerId="AD" clId="Web-{786978CB-403F-BD18-DAF0-46F38E762731}" dt="2023-08-15T18:32:18.147" v="618" actId="20577"/>
          <ac:spMkLst>
            <pc:docMk/>
            <pc:sldMk cId="4088357817" sldId="273"/>
            <ac:spMk id="3" creationId="{5CB0AF16-B340-7E36-F35F-2A9E6B2E2501}"/>
          </ac:spMkLst>
        </pc:spChg>
      </pc:sldChg>
      <pc:sldChg chg="modSp">
        <pc:chgData name="Mitchell Monroe Breeden" userId="S::mbreede@gmu.edu::669f1dc2-452f-453d-a35a-cc638f0ad2fb" providerId="AD" clId="Web-{786978CB-403F-BD18-DAF0-46F38E762731}" dt="2023-08-15T18:02:39.019" v="1"/>
        <pc:sldMkLst>
          <pc:docMk/>
          <pc:sldMk cId="545327221" sldId="277"/>
        </pc:sldMkLst>
        <pc:picChg chg="mod">
          <ac:chgData name="Mitchell Monroe Breeden" userId="S::mbreede@gmu.edu::669f1dc2-452f-453d-a35a-cc638f0ad2fb" providerId="AD" clId="Web-{786978CB-403F-BD18-DAF0-46F38E762731}" dt="2023-08-15T18:02:29.066" v="0"/>
          <ac:picMkLst>
            <pc:docMk/>
            <pc:sldMk cId="545327221" sldId="277"/>
            <ac:picMk id="6" creationId="{C17266C5-33EE-1F84-4081-C8876FF4F5F7}"/>
          </ac:picMkLst>
        </pc:picChg>
        <pc:picChg chg="mod">
          <ac:chgData name="Mitchell Monroe Breeden" userId="S::mbreede@gmu.edu::669f1dc2-452f-453d-a35a-cc638f0ad2fb" providerId="AD" clId="Web-{786978CB-403F-BD18-DAF0-46F38E762731}" dt="2023-08-15T18:02:39.019" v="1"/>
          <ac:picMkLst>
            <pc:docMk/>
            <pc:sldMk cId="545327221" sldId="277"/>
            <ac:picMk id="7" creationId="{D575121F-4063-2E60-95C2-46C350796317}"/>
          </ac:picMkLst>
        </pc:picChg>
      </pc:sldChg>
      <pc:sldChg chg="del">
        <pc:chgData name="Mitchell Monroe Breeden" userId="S::mbreede@gmu.edu::669f1dc2-452f-453d-a35a-cc638f0ad2fb" providerId="AD" clId="Web-{786978CB-403F-BD18-DAF0-46F38E762731}" dt="2023-08-15T18:13:22.334" v="54"/>
        <pc:sldMkLst>
          <pc:docMk/>
          <pc:sldMk cId="1370863867" sldId="278"/>
        </pc:sldMkLst>
      </pc:sldChg>
      <pc:sldChg chg="modSp add replId">
        <pc:chgData name="Mitchell Monroe Breeden" userId="S::mbreede@gmu.edu::669f1dc2-452f-453d-a35a-cc638f0ad2fb" providerId="AD" clId="Web-{786978CB-403F-BD18-DAF0-46F38E762731}" dt="2023-08-15T18:03:31.708" v="7"/>
        <pc:sldMkLst>
          <pc:docMk/>
          <pc:sldMk cId="965928276" sldId="284"/>
        </pc:sldMkLst>
        <pc:spChg chg="mod">
          <ac:chgData name="Mitchell Monroe Breeden" userId="S::mbreede@gmu.edu::669f1dc2-452f-453d-a35a-cc638f0ad2fb" providerId="AD" clId="Web-{786978CB-403F-BD18-DAF0-46F38E762731}" dt="2023-08-15T18:03:13.333" v="5" actId="20577"/>
          <ac:spMkLst>
            <pc:docMk/>
            <pc:sldMk cId="965928276" sldId="284"/>
            <ac:spMk id="2" creationId="{10D765FB-E08E-D872-E25E-47637962B019}"/>
          </ac:spMkLst>
        </pc:spChg>
        <pc:picChg chg="mod">
          <ac:chgData name="Mitchell Monroe Breeden" userId="S::mbreede@gmu.edu::669f1dc2-452f-453d-a35a-cc638f0ad2fb" providerId="AD" clId="Web-{786978CB-403F-BD18-DAF0-46F38E762731}" dt="2023-08-15T18:03:19.817" v="6"/>
          <ac:picMkLst>
            <pc:docMk/>
            <pc:sldMk cId="965928276" sldId="284"/>
            <ac:picMk id="6" creationId="{C17266C5-33EE-1F84-4081-C8876FF4F5F7}"/>
          </ac:picMkLst>
        </pc:picChg>
        <pc:picChg chg="mod">
          <ac:chgData name="Mitchell Monroe Breeden" userId="S::mbreede@gmu.edu::669f1dc2-452f-453d-a35a-cc638f0ad2fb" providerId="AD" clId="Web-{786978CB-403F-BD18-DAF0-46F38E762731}" dt="2023-08-15T18:03:31.708" v="7"/>
          <ac:picMkLst>
            <pc:docMk/>
            <pc:sldMk cId="965928276" sldId="284"/>
            <ac:picMk id="7" creationId="{D575121F-4063-2E60-95C2-46C350796317}"/>
          </ac:picMkLst>
        </pc:picChg>
      </pc:sldChg>
      <pc:sldChg chg="modSp add replId">
        <pc:chgData name="Mitchell Monroe Breeden" userId="S::mbreede@gmu.edu::669f1dc2-452f-453d-a35a-cc638f0ad2fb" providerId="AD" clId="Web-{786978CB-403F-BD18-DAF0-46F38E762731}" dt="2023-08-15T18:06:54.823" v="35"/>
        <pc:sldMkLst>
          <pc:docMk/>
          <pc:sldMk cId="1507956664" sldId="285"/>
        </pc:sldMkLst>
        <pc:spChg chg="mod">
          <ac:chgData name="Mitchell Monroe Breeden" userId="S::mbreede@gmu.edu::669f1dc2-452f-453d-a35a-cc638f0ad2fb" providerId="AD" clId="Web-{786978CB-403F-BD18-DAF0-46F38E762731}" dt="2023-08-15T18:06:42.823" v="33" actId="20577"/>
          <ac:spMkLst>
            <pc:docMk/>
            <pc:sldMk cId="1507956664" sldId="285"/>
            <ac:spMk id="2" creationId="{3361916A-1E89-5E77-7CB4-21ACE88D3D97}"/>
          </ac:spMkLst>
        </pc:spChg>
        <pc:picChg chg="mod">
          <ac:chgData name="Mitchell Monroe Breeden" userId="S::mbreede@gmu.edu::669f1dc2-452f-453d-a35a-cc638f0ad2fb" providerId="AD" clId="Web-{786978CB-403F-BD18-DAF0-46F38E762731}" dt="2023-08-15T18:06:54.823" v="35"/>
          <ac:picMkLst>
            <pc:docMk/>
            <pc:sldMk cId="1507956664" sldId="285"/>
            <ac:picMk id="4" creationId="{38BD543F-038A-4170-DE67-6B5C2BF4A116}"/>
          </ac:picMkLst>
        </pc:picChg>
        <pc:picChg chg="mod">
          <ac:chgData name="Mitchell Monroe Breeden" userId="S::mbreede@gmu.edu::669f1dc2-452f-453d-a35a-cc638f0ad2fb" providerId="AD" clId="Web-{786978CB-403F-BD18-DAF0-46F38E762731}" dt="2023-08-15T18:06:48.105" v="34"/>
          <ac:picMkLst>
            <pc:docMk/>
            <pc:sldMk cId="1507956664" sldId="285"/>
            <ac:picMk id="6" creationId="{AD6E67A5-C124-B2E4-81A2-44E23E4DE0BE}"/>
          </ac:picMkLst>
        </pc:picChg>
      </pc:sldChg>
    </pc:docChg>
  </pc:docChgLst>
  <pc:docChgLst>
    <pc:chgData name="Gregory M Tress" userId="d848bef2-6942-4d11-952c-f87677b70ebf" providerId="ADAL" clId="{A1470A93-C286-41FF-BDA1-F8C2401F0982}"/>
    <pc:docChg chg="undo redo custSel addSld delSld modSld sldOrd">
      <pc:chgData name="Gregory M Tress" userId="d848bef2-6942-4d11-952c-f87677b70ebf" providerId="ADAL" clId="{A1470A93-C286-41FF-BDA1-F8C2401F0982}" dt="2023-08-19T23:57:08.328" v="8058" actId="20577"/>
      <pc:docMkLst>
        <pc:docMk/>
      </pc:docMkLst>
      <pc:sldChg chg="addSp modSp">
        <pc:chgData name="Gregory M Tress" userId="d848bef2-6942-4d11-952c-f87677b70ebf" providerId="ADAL" clId="{A1470A93-C286-41FF-BDA1-F8C2401F0982}" dt="2023-08-16T23:47:37.985" v="7987"/>
        <pc:sldMkLst>
          <pc:docMk/>
          <pc:sldMk cId="1265258689" sldId="260"/>
        </pc:sldMkLst>
        <pc:picChg chg="add mod">
          <ac:chgData name="Gregory M Tress" userId="d848bef2-6942-4d11-952c-f87677b70ebf" providerId="ADAL" clId="{A1470A93-C286-41FF-BDA1-F8C2401F0982}" dt="2023-08-16T23:47:37.985" v="7987"/>
          <ac:picMkLst>
            <pc:docMk/>
            <pc:sldMk cId="1265258689" sldId="260"/>
            <ac:picMk id="6" creationId="{B82C6D8C-BCC2-0901-AB78-160D2EC804D8}"/>
          </ac:picMkLst>
        </pc:picChg>
      </pc:sldChg>
      <pc:sldChg chg="modSp mod">
        <pc:chgData name="Gregory M Tress" userId="d848bef2-6942-4d11-952c-f87677b70ebf" providerId="ADAL" clId="{A1470A93-C286-41FF-BDA1-F8C2401F0982}" dt="2023-08-13T19:06:19.597" v="0" actId="20577"/>
        <pc:sldMkLst>
          <pc:docMk/>
          <pc:sldMk cId="3360116543" sldId="261"/>
        </pc:sldMkLst>
        <pc:spChg chg="mod">
          <ac:chgData name="Gregory M Tress" userId="d848bef2-6942-4d11-952c-f87677b70ebf" providerId="ADAL" clId="{A1470A93-C286-41FF-BDA1-F8C2401F0982}" dt="2023-08-13T19:06:19.597" v="0" actId="20577"/>
          <ac:spMkLst>
            <pc:docMk/>
            <pc:sldMk cId="3360116543" sldId="261"/>
            <ac:spMk id="3" creationId="{594F50E7-05B3-2357-89E1-2B887E08E478}"/>
          </ac:spMkLst>
        </pc:spChg>
      </pc:sldChg>
      <pc:sldChg chg="addSp delSp modSp mod modTransition modAnim">
        <pc:chgData name="Gregory M Tress" userId="d848bef2-6942-4d11-952c-f87677b70ebf" providerId="ADAL" clId="{A1470A93-C286-41FF-BDA1-F8C2401F0982}" dt="2023-08-16T06:41:51.467" v="7524"/>
        <pc:sldMkLst>
          <pc:docMk/>
          <pc:sldMk cId="1951406357" sldId="274"/>
        </pc:sldMkLst>
        <pc:spChg chg="mod">
          <ac:chgData name="Gregory M Tress" userId="d848bef2-6942-4d11-952c-f87677b70ebf" providerId="ADAL" clId="{A1470A93-C286-41FF-BDA1-F8C2401F0982}" dt="2023-08-15T19:09:56.963" v="893" actId="20577"/>
          <ac:spMkLst>
            <pc:docMk/>
            <pc:sldMk cId="1951406357" sldId="274"/>
            <ac:spMk id="3" creationId="{85A62761-0D71-3A2D-E726-D289B00D3BE7}"/>
          </ac:spMkLst>
        </pc:spChg>
        <pc:picChg chg="add del mod">
          <ac:chgData name="Gregory M Tress" userId="d848bef2-6942-4d11-952c-f87677b70ebf" providerId="ADAL" clId="{A1470A93-C286-41FF-BDA1-F8C2401F0982}" dt="2023-08-16T06:34:17.769" v="7508"/>
          <ac:picMkLst>
            <pc:docMk/>
            <pc:sldMk cId="1951406357" sldId="274"/>
            <ac:picMk id="6" creationId="{95F48B87-1215-74B7-6ADA-4790D7BCD2B4}"/>
          </ac:picMkLst>
        </pc:picChg>
        <pc:picChg chg="add del mod ord">
          <ac:chgData name="Gregory M Tress" userId="d848bef2-6942-4d11-952c-f87677b70ebf" providerId="ADAL" clId="{A1470A93-C286-41FF-BDA1-F8C2401F0982}" dt="2023-08-16T06:34:36.545" v="7509"/>
          <ac:picMkLst>
            <pc:docMk/>
            <pc:sldMk cId="1951406357" sldId="274"/>
            <ac:picMk id="9" creationId="{F0ED1A90-E334-F149-7742-08AFE9C028A3}"/>
          </ac:picMkLst>
        </pc:picChg>
        <pc:picChg chg="add del mod">
          <ac:chgData name="Gregory M Tress" userId="d848bef2-6942-4d11-952c-f87677b70ebf" providerId="ADAL" clId="{A1470A93-C286-41FF-BDA1-F8C2401F0982}" dt="2023-08-16T06:34:38.061" v="7511"/>
          <ac:picMkLst>
            <pc:docMk/>
            <pc:sldMk cId="1951406357" sldId="274"/>
            <ac:picMk id="10" creationId="{1795C898-1D80-D1AF-8593-F5C2A4B2E043}"/>
          </ac:picMkLst>
        </pc:picChg>
        <pc:picChg chg="add del mod ord">
          <ac:chgData name="Gregory M Tress" userId="d848bef2-6942-4d11-952c-f87677b70ebf" providerId="ADAL" clId="{A1470A93-C286-41FF-BDA1-F8C2401F0982}" dt="2023-08-16T06:35:43.109" v="7512"/>
          <ac:picMkLst>
            <pc:docMk/>
            <pc:sldMk cId="1951406357" sldId="274"/>
            <ac:picMk id="13" creationId="{E09BD1AA-8551-34C3-FD69-BC3638CC0FEF}"/>
          </ac:picMkLst>
        </pc:picChg>
        <pc:picChg chg="add del mod">
          <ac:chgData name="Gregory M Tress" userId="d848bef2-6942-4d11-952c-f87677b70ebf" providerId="ADAL" clId="{A1470A93-C286-41FF-BDA1-F8C2401F0982}" dt="2023-08-16T06:38:15.263" v="7514"/>
          <ac:picMkLst>
            <pc:docMk/>
            <pc:sldMk cId="1951406357" sldId="274"/>
            <ac:picMk id="14" creationId="{B6AA18AD-9A0F-BE95-8A3E-A617D0F35961}"/>
          </ac:picMkLst>
        </pc:picChg>
        <pc:picChg chg="add del mod ord">
          <ac:chgData name="Gregory M Tress" userId="d848bef2-6942-4d11-952c-f87677b70ebf" providerId="ADAL" clId="{A1470A93-C286-41FF-BDA1-F8C2401F0982}" dt="2023-08-16T06:39:18.621" v="7515"/>
          <ac:picMkLst>
            <pc:docMk/>
            <pc:sldMk cId="1951406357" sldId="274"/>
            <ac:picMk id="21" creationId="{02D8D0A1-4904-3209-5540-7A6C57066B12}"/>
          </ac:picMkLst>
        </pc:picChg>
        <pc:picChg chg="add del mod">
          <ac:chgData name="Gregory M Tress" userId="d848bef2-6942-4d11-952c-f87677b70ebf" providerId="ADAL" clId="{A1470A93-C286-41FF-BDA1-F8C2401F0982}" dt="2023-08-16T06:39:21.536" v="7517"/>
          <ac:picMkLst>
            <pc:docMk/>
            <pc:sldMk cId="1951406357" sldId="274"/>
            <ac:picMk id="22" creationId="{2D0B143B-91F6-AE2E-2386-125619693DD5}"/>
          </ac:picMkLst>
        </pc:picChg>
        <pc:picChg chg="add del mod ord">
          <ac:chgData name="Gregory M Tress" userId="d848bef2-6942-4d11-952c-f87677b70ebf" providerId="ADAL" clId="{A1470A93-C286-41FF-BDA1-F8C2401F0982}" dt="2023-08-16T06:40:13.206" v="7518"/>
          <ac:picMkLst>
            <pc:docMk/>
            <pc:sldMk cId="1951406357" sldId="274"/>
            <ac:picMk id="25" creationId="{769ADEB7-B12C-C007-EF4B-E653706457A8}"/>
          </ac:picMkLst>
        </pc:picChg>
        <pc:picChg chg="add del mod">
          <ac:chgData name="Gregory M Tress" userId="d848bef2-6942-4d11-952c-f87677b70ebf" providerId="ADAL" clId="{A1470A93-C286-41FF-BDA1-F8C2401F0982}" dt="2023-08-16T06:40:40.554" v="7520"/>
          <ac:picMkLst>
            <pc:docMk/>
            <pc:sldMk cId="1951406357" sldId="274"/>
            <ac:picMk id="26" creationId="{36823603-1852-1597-DEE7-DB4B0AE0CD30}"/>
          </ac:picMkLst>
        </pc:picChg>
        <pc:picChg chg="add del mod ord">
          <ac:chgData name="Gregory M Tress" userId="d848bef2-6942-4d11-952c-f87677b70ebf" providerId="ADAL" clId="{A1470A93-C286-41FF-BDA1-F8C2401F0982}" dt="2023-08-16T06:40:48.342" v="7521"/>
          <ac:picMkLst>
            <pc:docMk/>
            <pc:sldMk cId="1951406357" sldId="274"/>
            <ac:picMk id="29" creationId="{180F83CE-AD61-756E-A6FC-55BB612678A7}"/>
          </ac:picMkLst>
        </pc:picChg>
        <pc:picChg chg="add del mod">
          <ac:chgData name="Gregory M Tress" userId="d848bef2-6942-4d11-952c-f87677b70ebf" providerId="ADAL" clId="{A1470A93-C286-41FF-BDA1-F8C2401F0982}" dt="2023-08-16T06:40:50.997" v="7523"/>
          <ac:picMkLst>
            <pc:docMk/>
            <pc:sldMk cId="1951406357" sldId="274"/>
            <ac:picMk id="30" creationId="{7F4BDC55-C60C-BE69-DD4A-760C8AB846EF}"/>
          </ac:picMkLst>
        </pc:picChg>
        <pc:picChg chg="add del mod ord">
          <ac:chgData name="Gregory M Tress" userId="d848bef2-6942-4d11-952c-f87677b70ebf" providerId="ADAL" clId="{A1470A93-C286-41FF-BDA1-F8C2401F0982}" dt="2023-08-16T06:41:51.467" v="7524"/>
          <ac:picMkLst>
            <pc:docMk/>
            <pc:sldMk cId="1951406357" sldId="274"/>
            <ac:picMk id="33" creationId="{18CF434B-A905-F7E2-A9CC-8E8B6AAA3AD8}"/>
          </ac:picMkLst>
        </pc:picChg>
        <pc:picChg chg="add mod">
          <ac:chgData name="Gregory M Tress" userId="d848bef2-6942-4d11-952c-f87677b70ebf" providerId="ADAL" clId="{A1470A93-C286-41FF-BDA1-F8C2401F0982}" dt="2023-08-16T06:41:51.467" v="7524"/>
          <ac:picMkLst>
            <pc:docMk/>
            <pc:sldMk cId="1951406357" sldId="274"/>
            <ac:picMk id="34" creationId="{AA005392-67C3-2D36-B8FD-D102A511F9D3}"/>
          </ac:picMkLst>
        </pc:picChg>
      </pc:sldChg>
      <pc:sldChg chg="addSp delSp modSp mod modTransition modAnim modNotesTx">
        <pc:chgData name="Gregory M Tress" userId="d848bef2-6942-4d11-952c-f87677b70ebf" providerId="ADAL" clId="{A1470A93-C286-41FF-BDA1-F8C2401F0982}" dt="2023-08-16T07:29:11.182" v="7870"/>
        <pc:sldMkLst>
          <pc:docMk/>
          <pc:sldMk cId="2412343115" sldId="275"/>
        </pc:sldMkLst>
        <pc:spChg chg="mod">
          <ac:chgData name="Gregory M Tress" userId="d848bef2-6942-4d11-952c-f87677b70ebf" providerId="ADAL" clId="{A1470A93-C286-41FF-BDA1-F8C2401F0982}" dt="2023-08-16T00:49:11.753" v="3759" actId="20577"/>
          <ac:spMkLst>
            <pc:docMk/>
            <pc:sldMk cId="2412343115" sldId="275"/>
            <ac:spMk id="2" creationId="{2C780793-3B54-9011-242C-69A4E71C6415}"/>
          </ac:spMkLst>
        </pc:spChg>
        <pc:spChg chg="mod">
          <ac:chgData name="Gregory M Tress" userId="d848bef2-6942-4d11-952c-f87677b70ebf" providerId="ADAL" clId="{A1470A93-C286-41FF-BDA1-F8C2401F0982}" dt="2023-08-16T01:10:01.681" v="4150" actId="20577"/>
          <ac:spMkLst>
            <pc:docMk/>
            <pc:sldMk cId="2412343115" sldId="275"/>
            <ac:spMk id="3" creationId="{5E0B9756-A185-E299-719F-98CE3048F72E}"/>
          </ac:spMkLst>
        </pc:spChg>
        <pc:picChg chg="add del mod">
          <ac:chgData name="Gregory M Tress" userId="d848bef2-6942-4d11-952c-f87677b70ebf" providerId="ADAL" clId="{A1470A93-C286-41FF-BDA1-F8C2401F0982}" dt="2023-08-16T07:25:38.339" v="7857"/>
          <ac:picMkLst>
            <pc:docMk/>
            <pc:sldMk cId="2412343115" sldId="275"/>
            <ac:picMk id="9" creationId="{E8B7BB77-38B3-B1C8-E597-E53B9DF305E1}"/>
          </ac:picMkLst>
        </pc:picChg>
        <pc:picChg chg="add del mod ord">
          <ac:chgData name="Gregory M Tress" userId="d848bef2-6942-4d11-952c-f87677b70ebf" providerId="ADAL" clId="{A1470A93-C286-41FF-BDA1-F8C2401F0982}" dt="2023-08-16T07:25:46.736" v="7858"/>
          <ac:picMkLst>
            <pc:docMk/>
            <pc:sldMk cId="2412343115" sldId="275"/>
            <ac:picMk id="16" creationId="{9577D4F1-E522-876D-5C4A-F23D5AC5B82E}"/>
          </ac:picMkLst>
        </pc:picChg>
        <pc:picChg chg="add del mod">
          <ac:chgData name="Gregory M Tress" userId="d848bef2-6942-4d11-952c-f87677b70ebf" providerId="ADAL" clId="{A1470A93-C286-41FF-BDA1-F8C2401F0982}" dt="2023-08-16T07:25:48.285" v="7860"/>
          <ac:picMkLst>
            <pc:docMk/>
            <pc:sldMk cId="2412343115" sldId="275"/>
            <ac:picMk id="17" creationId="{0E348D17-EA55-FA23-17BF-08FA248714C0}"/>
          </ac:picMkLst>
        </pc:picChg>
        <pc:picChg chg="add del mod ord">
          <ac:chgData name="Gregory M Tress" userId="d848bef2-6942-4d11-952c-f87677b70ebf" providerId="ADAL" clId="{A1470A93-C286-41FF-BDA1-F8C2401F0982}" dt="2023-08-16T07:26:52.078" v="7861"/>
          <ac:picMkLst>
            <pc:docMk/>
            <pc:sldMk cId="2412343115" sldId="275"/>
            <ac:picMk id="20" creationId="{2BF514E2-76FE-F600-17FC-FD4B24CC773B}"/>
          </ac:picMkLst>
        </pc:picChg>
        <pc:picChg chg="add del mod">
          <ac:chgData name="Gregory M Tress" userId="d848bef2-6942-4d11-952c-f87677b70ebf" providerId="ADAL" clId="{A1470A93-C286-41FF-BDA1-F8C2401F0982}" dt="2023-08-16T07:26:58.210" v="7863"/>
          <ac:picMkLst>
            <pc:docMk/>
            <pc:sldMk cId="2412343115" sldId="275"/>
            <ac:picMk id="21" creationId="{EB438316-85C9-0FEB-1B6D-02CC9F0FAB55}"/>
          </ac:picMkLst>
        </pc:picChg>
        <pc:picChg chg="add del mod ord">
          <ac:chgData name="Gregory M Tress" userId="d848bef2-6942-4d11-952c-f87677b70ebf" providerId="ADAL" clId="{A1470A93-C286-41FF-BDA1-F8C2401F0982}" dt="2023-08-16T07:27:12.824" v="7864"/>
          <ac:picMkLst>
            <pc:docMk/>
            <pc:sldMk cId="2412343115" sldId="275"/>
            <ac:picMk id="24" creationId="{437AE89E-D8EB-0293-2AE7-0106C35299B1}"/>
          </ac:picMkLst>
        </pc:picChg>
        <pc:picChg chg="add del mod">
          <ac:chgData name="Gregory M Tress" userId="d848bef2-6942-4d11-952c-f87677b70ebf" providerId="ADAL" clId="{A1470A93-C286-41FF-BDA1-F8C2401F0982}" dt="2023-08-16T07:27:16.281" v="7866"/>
          <ac:picMkLst>
            <pc:docMk/>
            <pc:sldMk cId="2412343115" sldId="275"/>
            <ac:picMk id="25" creationId="{DB200C60-0A4B-F4F6-FA37-53D6FB1B112F}"/>
          </ac:picMkLst>
        </pc:picChg>
        <pc:picChg chg="add del mod ord">
          <ac:chgData name="Gregory M Tress" userId="d848bef2-6942-4d11-952c-f87677b70ebf" providerId="ADAL" clId="{A1470A93-C286-41FF-BDA1-F8C2401F0982}" dt="2023-08-16T07:27:59.168" v="7867"/>
          <ac:picMkLst>
            <pc:docMk/>
            <pc:sldMk cId="2412343115" sldId="275"/>
            <ac:picMk id="28" creationId="{AF565F42-14D7-AF66-4237-D6D24AC1ECF6}"/>
          </ac:picMkLst>
        </pc:picChg>
        <pc:picChg chg="add del mod">
          <ac:chgData name="Gregory M Tress" userId="d848bef2-6942-4d11-952c-f87677b70ebf" providerId="ADAL" clId="{A1470A93-C286-41FF-BDA1-F8C2401F0982}" dt="2023-08-16T07:28:28.374" v="7869"/>
          <ac:picMkLst>
            <pc:docMk/>
            <pc:sldMk cId="2412343115" sldId="275"/>
            <ac:picMk id="29" creationId="{C6DB67BD-325A-E15A-F8F6-D44069647CEC}"/>
          </ac:picMkLst>
        </pc:picChg>
        <pc:picChg chg="add del mod ord">
          <ac:chgData name="Gregory M Tress" userId="d848bef2-6942-4d11-952c-f87677b70ebf" providerId="ADAL" clId="{A1470A93-C286-41FF-BDA1-F8C2401F0982}" dt="2023-08-16T07:29:11.182" v="7870"/>
          <ac:picMkLst>
            <pc:docMk/>
            <pc:sldMk cId="2412343115" sldId="275"/>
            <ac:picMk id="34" creationId="{D7B30DDA-2544-06FF-714C-EA4AB7395DF4}"/>
          </ac:picMkLst>
        </pc:picChg>
        <pc:picChg chg="add mod">
          <ac:chgData name="Gregory M Tress" userId="d848bef2-6942-4d11-952c-f87677b70ebf" providerId="ADAL" clId="{A1470A93-C286-41FF-BDA1-F8C2401F0982}" dt="2023-08-16T07:29:11.182" v="7870"/>
          <ac:picMkLst>
            <pc:docMk/>
            <pc:sldMk cId="2412343115" sldId="275"/>
            <ac:picMk id="35" creationId="{12C21EDC-D54C-DD3E-E59E-5F02DA31827D}"/>
          </ac:picMkLst>
        </pc:picChg>
      </pc:sldChg>
      <pc:sldChg chg="addSp delSp modSp mod modTransition modAnim">
        <pc:chgData name="Gregory M Tress" userId="d848bef2-6942-4d11-952c-f87677b70ebf" providerId="ADAL" clId="{A1470A93-C286-41FF-BDA1-F8C2401F0982}" dt="2023-08-16T08:13:05.824" v="7986" actId="20577"/>
        <pc:sldMkLst>
          <pc:docMk/>
          <pc:sldMk cId="1052992426" sldId="276"/>
        </pc:sldMkLst>
        <pc:spChg chg="mod">
          <ac:chgData name="Gregory M Tress" userId="d848bef2-6942-4d11-952c-f87677b70ebf" providerId="ADAL" clId="{A1470A93-C286-41FF-BDA1-F8C2401F0982}" dt="2023-08-16T02:01:18.988" v="5025" actId="20577"/>
          <ac:spMkLst>
            <pc:docMk/>
            <pc:sldMk cId="1052992426" sldId="276"/>
            <ac:spMk id="2" creationId="{260AA08F-2C3C-613B-2520-33F17D164A0E}"/>
          </ac:spMkLst>
        </pc:spChg>
        <pc:spChg chg="mod">
          <ac:chgData name="Gregory M Tress" userId="d848bef2-6942-4d11-952c-f87677b70ebf" providerId="ADAL" clId="{A1470A93-C286-41FF-BDA1-F8C2401F0982}" dt="2023-08-16T08:13:05.824" v="7986" actId="20577"/>
          <ac:spMkLst>
            <pc:docMk/>
            <pc:sldMk cId="1052992426" sldId="276"/>
            <ac:spMk id="3" creationId="{3B3EB318-D484-4ADD-63A0-E1B3C9375E61}"/>
          </ac:spMkLst>
        </pc:spChg>
        <pc:picChg chg="add del mod">
          <ac:chgData name="Gregory M Tress" userId="d848bef2-6942-4d11-952c-f87677b70ebf" providerId="ADAL" clId="{A1470A93-C286-41FF-BDA1-F8C2401F0982}" dt="2023-08-16T02:36:27.429" v="5675" actId="478"/>
          <ac:picMkLst>
            <pc:docMk/>
            <pc:sldMk cId="1052992426" sldId="276"/>
            <ac:picMk id="5" creationId="{A4859F71-936D-704B-C35A-FE91025E4C82}"/>
          </ac:picMkLst>
        </pc:picChg>
        <pc:picChg chg="add mod">
          <ac:chgData name="Gregory M Tress" userId="d848bef2-6942-4d11-952c-f87677b70ebf" providerId="ADAL" clId="{A1470A93-C286-41FF-BDA1-F8C2401F0982}" dt="2023-08-16T02:36:53.909" v="5692" actId="1076"/>
          <ac:picMkLst>
            <pc:docMk/>
            <pc:sldMk cId="1052992426" sldId="276"/>
            <ac:picMk id="7" creationId="{F0D6E6BF-9256-683B-9A68-288B58AD568C}"/>
          </ac:picMkLst>
        </pc:picChg>
        <pc:picChg chg="add del mod">
          <ac:chgData name="Gregory M Tress" userId="d848bef2-6942-4d11-952c-f87677b70ebf" providerId="ADAL" clId="{A1470A93-C286-41FF-BDA1-F8C2401F0982}" dt="2023-08-16T07:42:34.819" v="7925"/>
          <ac:picMkLst>
            <pc:docMk/>
            <pc:sldMk cId="1052992426" sldId="276"/>
            <ac:picMk id="12" creationId="{6E80DAC3-3C94-88B6-7E50-E020440E717F}"/>
          </ac:picMkLst>
        </pc:picChg>
        <pc:picChg chg="add del mod ord">
          <ac:chgData name="Gregory M Tress" userId="d848bef2-6942-4d11-952c-f87677b70ebf" providerId="ADAL" clId="{A1470A93-C286-41FF-BDA1-F8C2401F0982}" dt="2023-08-16T07:43:05.778" v="7926"/>
          <ac:picMkLst>
            <pc:docMk/>
            <pc:sldMk cId="1052992426" sldId="276"/>
            <ac:picMk id="15" creationId="{BFBBC769-49B9-8E69-2C37-04A673709222}"/>
          </ac:picMkLst>
        </pc:picChg>
        <pc:picChg chg="add del mod">
          <ac:chgData name="Gregory M Tress" userId="d848bef2-6942-4d11-952c-f87677b70ebf" providerId="ADAL" clId="{A1470A93-C286-41FF-BDA1-F8C2401F0982}" dt="2023-08-16T07:43:07.204" v="7928"/>
          <ac:picMkLst>
            <pc:docMk/>
            <pc:sldMk cId="1052992426" sldId="276"/>
            <ac:picMk id="16" creationId="{8C680212-D48C-F4A4-B672-9A46F41EF101}"/>
          </ac:picMkLst>
        </pc:picChg>
        <pc:picChg chg="add del mod ord">
          <ac:chgData name="Gregory M Tress" userId="d848bef2-6942-4d11-952c-f87677b70ebf" providerId="ADAL" clId="{A1470A93-C286-41FF-BDA1-F8C2401F0982}" dt="2023-08-16T07:43:48.288" v="7929"/>
          <ac:picMkLst>
            <pc:docMk/>
            <pc:sldMk cId="1052992426" sldId="276"/>
            <ac:picMk id="19" creationId="{F3691894-DB86-BB6F-574B-22EAD14AFBF3}"/>
          </ac:picMkLst>
        </pc:picChg>
        <pc:picChg chg="add del mod">
          <ac:chgData name="Gregory M Tress" userId="d848bef2-6942-4d11-952c-f87677b70ebf" providerId="ADAL" clId="{A1470A93-C286-41FF-BDA1-F8C2401F0982}" dt="2023-08-16T07:43:56.872" v="7931"/>
          <ac:picMkLst>
            <pc:docMk/>
            <pc:sldMk cId="1052992426" sldId="276"/>
            <ac:picMk id="20" creationId="{FA73A818-2278-074C-C3F0-74C1271945A7}"/>
          </ac:picMkLst>
        </pc:picChg>
        <pc:picChg chg="add del mod ord">
          <ac:chgData name="Gregory M Tress" userId="d848bef2-6942-4d11-952c-f87677b70ebf" providerId="ADAL" clId="{A1470A93-C286-41FF-BDA1-F8C2401F0982}" dt="2023-08-16T07:44:18.502" v="7932"/>
          <ac:picMkLst>
            <pc:docMk/>
            <pc:sldMk cId="1052992426" sldId="276"/>
            <ac:picMk id="23" creationId="{E0F8691C-929B-8488-5904-0ABB702F6204}"/>
          </ac:picMkLst>
        </pc:picChg>
        <pc:picChg chg="add del mod">
          <ac:chgData name="Gregory M Tress" userId="d848bef2-6942-4d11-952c-f87677b70ebf" providerId="ADAL" clId="{A1470A93-C286-41FF-BDA1-F8C2401F0982}" dt="2023-08-16T07:44:19.485" v="7934"/>
          <ac:picMkLst>
            <pc:docMk/>
            <pc:sldMk cId="1052992426" sldId="276"/>
            <ac:picMk id="24" creationId="{7F3A0D1F-307D-BF1A-0BBB-83F3F2364AB4}"/>
          </ac:picMkLst>
        </pc:picChg>
        <pc:picChg chg="add del mod ord">
          <ac:chgData name="Gregory M Tress" userId="d848bef2-6942-4d11-952c-f87677b70ebf" providerId="ADAL" clId="{A1470A93-C286-41FF-BDA1-F8C2401F0982}" dt="2023-08-16T07:44:32.898" v="7935"/>
          <ac:picMkLst>
            <pc:docMk/>
            <pc:sldMk cId="1052992426" sldId="276"/>
            <ac:picMk id="27" creationId="{5044EF4A-7A3B-98F5-272B-B893396DC7B0}"/>
          </ac:picMkLst>
        </pc:picChg>
        <pc:picChg chg="add del mod">
          <ac:chgData name="Gregory M Tress" userId="d848bef2-6942-4d11-952c-f87677b70ebf" providerId="ADAL" clId="{A1470A93-C286-41FF-BDA1-F8C2401F0982}" dt="2023-08-16T07:44:34.771" v="7937"/>
          <ac:picMkLst>
            <pc:docMk/>
            <pc:sldMk cId="1052992426" sldId="276"/>
            <ac:picMk id="28" creationId="{397A6DFD-C037-60C6-9992-AA4995B8C452}"/>
          </ac:picMkLst>
        </pc:picChg>
        <pc:picChg chg="add del mod ord">
          <ac:chgData name="Gregory M Tress" userId="d848bef2-6942-4d11-952c-f87677b70ebf" providerId="ADAL" clId="{A1470A93-C286-41FF-BDA1-F8C2401F0982}" dt="2023-08-16T07:45:11.776" v="7938"/>
          <ac:picMkLst>
            <pc:docMk/>
            <pc:sldMk cId="1052992426" sldId="276"/>
            <ac:picMk id="31" creationId="{2CA04904-3AE1-45B5-36AC-365F408A1BEC}"/>
          </ac:picMkLst>
        </pc:picChg>
        <pc:picChg chg="add del mod">
          <ac:chgData name="Gregory M Tress" userId="d848bef2-6942-4d11-952c-f87677b70ebf" providerId="ADAL" clId="{A1470A93-C286-41FF-BDA1-F8C2401F0982}" dt="2023-08-16T07:49:56.105" v="7940"/>
          <ac:picMkLst>
            <pc:docMk/>
            <pc:sldMk cId="1052992426" sldId="276"/>
            <ac:picMk id="32" creationId="{23B705D9-C40A-3700-D336-EA7B1976617F}"/>
          </ac:picMkLst>
        </pc:picChg>
        <pc:picChg chg="add del mod ord">
          <ac:chgData name="Gregory M Tress" userId="d848bef2-6942-4d11-952c-f87677b70ebf" providerId="ADAL" clId="{A1470A93-C286-41FF-BDA1-F8C2401F0982}" dt="2023-08-16T07:50:22.492" v="7941"/>
          <ac:picMkLst>
            <pc:docMk/>
            <pc:sldMk cId="1052992426" sldId="276"/>
            <ac:picMk id="37" creationId="{0188EBB0-4F17-1CA5-4E27-088B84B821AA}"/>
          </ac:picMkLst>
        </pc:picChg>
        <pc:picChg chg="add del mod">
          <ac:chgData name="Gregory M Tress" userId="d848bef2-6942-4d11-952c-f87677b70ebf" providerId="ADAL" clId="{A1470A93-C286-41FF-BDA1-F8C2401F0982}" dt="2023-08-16T07:50:24.268" v="7943"/>
          <ac:picMkLst>
            <pc:docMk/>
            <pc:sldMk cId="1052992426" sldId="276"/>
            <ac:picMk id="38" creationId="{6642723F-28F1-5BD8-9894-881E7D830EE2}"/>
          </ac:picMkLst>
        </pc:picChg>
        <pc:picChg chg="add del mod ord">
          <ac:chgData name="Gregory M Tress" userId="d848bef2-6942-4d11-952c-f87677b70ebf" providerId="ADAL" clId="{A1470A93-C286-41FF-BDA1-F8C2401F0982}" dt="2023-08-16T07:50:56.864" v="7944"/>
          <ac:picMkLst>
            <pc:docMk/>
            <pc:sldMk cId="1052992426" sldId="276"/>
            <ac:picMk id="41" creationId="{FFA840B1-EE2C-5A20-1F03-8EA5D6E6A7F2}"/>
          </ac:picMkLst>
        </pc:picChg>
        <pc:picChg chg="add del mod">
          <ac:chgData name="Gregory M Tress" userId="d848bef2-6942-4d11-952c-f87677b70ebf" providerId="ADAL" clId="{A1470A93-C286-41FF-BDA1-F8C2401F0982}" dt="2023-08-16T07:51:00.276" v="7946"/>
          <ac:picMkLst>
            <pc:docMk/>
            <pc:sldMk cId="1052992426" sldId="276"/>
            <ac:picMk id="42" creationId="{DDB346AD-AF03-C0DC-3976-A6D0CAB65F76}"/>
          </ac:picMkLst>
        </pc:picChg>
        <pc:picChg chg="add del mod ord">
          <ac:chgData name="Gregory M Tress" userId="d848bef2-6942-4d11-952c-f87677b70ebf" providerId="ADAL" clId="{A1470A93-C286-41FF-BDA1-F8C2401F0982}" dt="2023-08-16T07:51:44.410" v="7947"/>
          <ac:picMkLst>
            <pc:docMk/>
            <pc:sldMk cId="1052992426" sldId="276"/>
            <ac:picMk id="45" creationId="{69D2A44A-7F98-A71F-7215-0976659D2A66}"/>
          </ac:picMkLst>
        </pc:picChg>
        <pc:picChg chg="add mod">
          <ac:chgData name="Gregory M Tress" userId="d848bef2-6942-4d11-952c-f87677b70ebf" providerId="ADAL" clId="{A1470A93-C286-41FF-BDA1-F8C2401F0982}" dt="2023-08-16T07:51:44.410" v="7947"/>
          <ac:picMkLst>
            <pc:docMk/>
            <pc:sldMk cId="1052992426" sldId="276"/>
            <ac:picMk id="46" creationId="{9DC0B464-7789-88A3-3729-6DA2D49E4B01}"/>
          </ac:picMkLst>
        </pc:picChg>
      </pc:sldChg>
      <pc:sldChg chg="addSp delSp modSp add mod modTransition modAnim">
        <pc:chgData name="Gregory M Tress" userId="d848bef2-6942-4d11-952c-f87677b70ebf" providerId="ADAL" clId="{A1470A93-C286-41FF-BDA1-F8C2401F0982}" dt="2023-08-16T06:45:31.035" v="7537"/>
        <pc:sldMkLst>
          <pc:docMk/>
          <pc:sldMk cId="1622183583" sldId="280"/>
        </pc:sldMkLst>
        <pc:spChg chg="mod">
          <ac:chgData name="Gregory M Tress" userId="d848bef2-6942-4d11-952c-f87677b70ebf" providerId="ADAL" clId="{A1470A93-C286-41FF-BDA1-F8C2401F0982}" dt="2023-08-15T19:09:52.421" v="884" actId="20577"/>
          <ac:spMkLst>
            <pc:docMk/>
            <pc:sldMk cId="1622183583" sldId="280"/>
            <ac:spMk id="2" creationId="{58E90EEF-7025-02E1-210F-553466FD892D}"/>
          </ac:spMkLst>
        </pc:spChg>
        <pc:spChg chg="mod">
          <ac:chgData name="Gregory M Tress" userId="d848bef2-6942-4d11-952c-f87677b70ebf" providerId="ADAL" clId="{A1470A93-C286-41FF-BDA1-F8C2401F0982}" dt="2023-08-15T19:39:11.208" v="1538"/>
          <ac:spMkLst>
            <pc:docMk/>
            <pc:sldMk cId="1622183583" sldId="280"/>
            <ac:spMk id="3" creationId="{85A62761-0D71-3A2D-E726-D289B00D3BE7}"/>
          </ac:spMkLst>
        </pc:spChg>
        <pc:picChg chg="add del mod">
          <ac:chgData name="Gregory M Tress" userId="d848bef2-6942-4d11-952c-f87677b70ebf" providerId="ADAL" clId="{A1470A93-C286-41FF-BDA1-F8C2401F0982}" dt="2023-08-16T06:43:55.624" v="7527"/>
          <ac:picMkLst>
            <pc:docMk/>
            <pc:sldMk cId="1622183583" sldId="280"/>
            <ac:picMk id="9" creationId="{336F54CA-B10E-075C-46BE-34E36B3D4DD2}"/>
          </ac:picMkLst>
        </pc:picChg>
        <pc:picChg chg="add del mod ord">
          <ac:chgData name="Gregory M Tress" userId="d848bef2-6942-4d11-952c-f87677b70ebf" providerId="ADAL" clId="{A1470A93-C286-41FF-BDA1-F8C2401F0982}" dt="2023-08-16T06:44:16.089" v="7528"/>
          <ac:picMkLst>
            <pc:docMk/>
            <pc:sldMk cId="1622183583" sldId="280"/>
            <ac:picMk id="12" creationId="{71C85AA8-31EE-2C05-5AEA-23D4DDC2E3EE}"/>
          </ac:picMkLst>
        </pc:picChg>
        <pc:picChg chg="add del mod">
          <ac:chgData name="Gregory M Tress" userId="d848bef2-6942-4d11-952c-f87677b70ebf" providerId="ADAL" clId="{A1470A93-C286-41FF-BDA1-F8C2401F0982}" dt="2023-08-16T06:44:21.197" v="7530"/>
          <ac:picMkLst>
            <pc:docMk/>
            <pc:sldMk cId="1622183583" sldId="280"/>
            <ac:picMk id="13" creationId="{465A7AED-5A1F-28D5-2AE0-381024C1AEFA}"/>
          </ac:picMkLst>
        </pc:picChg>
        <pc:picChg chg="add del mod ord">
          <ac:chgData name="Gregory M Tress" userId="d848bef2-6942-4d11-952c-f87677b70ebf" providerId="ADAL" clId="{A1470A93-C286-41FF-BDA1-F8C2401F0982}" dt="2023-08-16T06:44:26.014" v="7531"/>
          <ac:picMkLst>
            <pc:docMk/>
            <pc:sldMk cId="1622183583" sldId="280"/>
            <ac:picMk id="16" creationId="{11AAEC32-8D0A-7ACE-B333-1A6A01FBBD95}"/>
          </ac:picMkLst>
        </pc:picChg>
        <pc:picChg chg="add del mod">
          <ac:chgData name="Gregory M Tress" userId="d848bef2-6942-4d11-952c-f87677b70ebf" providerId="ADAL" clId="{A1470A93-C286-41FF-BDA1-F8C2401F0982}" dt="2023-08-16T06:44:27.901" v="7533"/>
          <ac:picMkLst>
            <pc:docMk/>
            <pc:sldMk cId="1622183583" sldId="280"/>
            <ac:picMk id="17" creationId="{C866453C-FE74-3D0C-E82D-41E2421A923D}"/>
          </ac:picMkLst>
        </pc:picChg>
        <pc:picChg chg="add del mod ord">
          <ac:chgData name="Gregory M Tress" userId="d848bef2-6942-4d11-952c-f87677b70ebf" providerId="ADAL" clId="{A1470A93-C286-41FF-BDA1-F8C2401F0982}" dt="2023-08-16T06:44:54.056" v="7534"/>
          <ac:picMkLst>
            <pc:docMk/>
            <pc:sldMk cId="1622183583" sldId="280"/>
            <ac:picMk id="20" creationId="{CF2CED8A-7C3B-2F7C-F3E8-527696E4B0CE}"/>
          </ac:picMkLst>
        </pc:picChg>
        <pc:picChg chg="add del mod">
          <ac:chgData name="Gregory M Tress" userId="d848bef2-6942-4d11-952c-f87677b70ebf" providerId="ADAL" clId="{A1470A93-C286-41FF-BDA1-F8C2401F0982}" dt="2023-08-16T06:45:04.042" v="7536"/>
          <ac:picMkLst>
            <pc:docMk/>
            <pc:sldMk cId="1622183583" sldId="280"/>
            <ac:picMk id="21" creationId="{805B395B-FBCA-DBE4-4C30-5DDF78DED162}"/>
          </ac:picMkLst>
        </pc:picChg>
        <pc:picChg chg="add del mod ord">
          <ac:chgData name="Gregory M Tress" userId="d848bef2-6942-4d11-952c-f87677b70ebf" providerId="ADAL" clId="{A1470A93-C286-41FF-BDA1-F8C2401F0982}" dt="2023-08-16T06:45:31.035" v="7537"/>
          <ac:picMkLst>
            <pc:docMk/>
            <pc:sldMk cId="1622183583" sldId="280"/>
            <ac:picMk id="24" creationId="{2C8F1DA4-17F6-1C65-D7E0-3FDB8635A49E}"/>
          </ac:picMkLst>
        </pc:picChg>
        <pc:picChg chg="add mod">
          <ac:chgData name="Gregory M Tress" userId="d848bef2-6942-4d11-952c-f87677b70ebf" providerId="ADAL" clId="{A1470A93-C286-41FF-BDA1-F8C2401F0982}" dt="2023-08-16T06:45:31.035" v="7537"/>
          <ac:picMkLst>
            <pc:docMk/>
            <pc:sldMk cId="1622183583" sldId="280"/>
            <ac:picMk id="25" creationId="{674DFF27-0E55-8E86-4E2C-B8A8229EBA94}"/>
          </ac:picMkLst>
        </pc:picChg>
      </pc:sldChg>
      <pc:sldChg chg="addSp delSp modSp add mod modTransition modAnim modNotesTx">
        <pc:chgData name="Gregory M Tress" userId="d848bef2-6942-4d11-952c-f87677b70ebf" providerId="ADAL" clId="{A1470A93-C286-41FF-BDA1-F8C2401F0982}" dt="2023-08-16T06:56:03.033" v="7580"/>
        <pc:sldMkLst>
          <pc:docMk/>
          <pc:sldMk cId="3991290864" sldId="281"/>
        </pc:sldMkLst>
        <pc:spChg chg="mod">
          <ac:chgData name="Gregory M Tress" userId="d848bef2-6942-4d11-952c-f87677b70ebf" providerId="ADAL" clId="{A1470A93-C286-41FF-BDA1-F8C2401F0982}" dt="2023-08-15T19:42:59.743" v="1641" actId="20577"/>
          <ac:spMkLst>
            <pc:docMk/>
            <pc:sldMk cId="3991290864" sldId="281"/>
            <ac:spMk id="2" creationId="{58E90EEF-7025-02E1-210F-553466FD892D}"/>
          </ac:spMkLst>
        </pc:spChg>
        <pc:spChg chg="mod">
          <ac:chgData name="Gregory M Tress" userId="d848bef2-6942-4d11-952c-f87677b70ebf" providerId="ADAL" clId="{A1470A93-C286-41FF-BDA1-F8C2401F0982}" dt="2023-08-15T21:05:34.527" v="2007" actId="20577"/>
          <ac:spMkLst>
            <pc:docMk/>
            <pc:sldMk cId="3991290864" sldId="281"/>
            <ac:spMk id="3" creationId="{85A62761-0D71-3A2D-E726-D289B00D3BE7}"/>
          </ac:spMkLst>
        </pc:spChg>
        <pc:spChg chg="add del mod">
          <ac:chgData name="Gregory M Tress" userId="d848bef2-6942-4d11-952c-f87677b70ebf" providerId="ADAL" clId="{A1470A93-C286-41FF-BDA1-F8C2401F0982}" dt="2023-08-15T19:40:46.724" v="1540" actId="478"/>
          <ac:spMkLst>
            <pc:docMk/>
            <pc:sldMk cId="3991290864" sldId="281"/>
            <ac:spMk id="4" creationId="{7FF397C9-B014-A352-A22F-F9B36413370B}"/>
          </ac:spMkLst>
        </pc:spChg>
        <pc:spChg chg="add mod">
          <ac:chgData name="Gregory M Tress" userId="d848bef2-6942-4d11-952c-f87677b70ebf" providerId="ADAL" clId="{A1470A93-C286-41FF-BDA1-F8C2401F0982}" dt="2023-08-15T20:59:35.552" v="1852" actId="1076"/>
          <ac:spMkLst>
            <pc:docMk/>
            <pc:sldMk cId="3991290864" sldId="281"/>
            <ac:spMk id="7" creationId="{5175072F-25FB-2A95-2742-FD20BFF374D9}"/>
          </ac:spMkLst>
        </pc:spChg>
        <pc:spChg chg="add mod">
          <ac:chgData name="Gregory M Tress" userId="d848bef2-6942-4d11-952c-f87677b70ebf" providerId="ADAL" clId="{A1470A93-C286-41FF-BDA1-F8C2401F0982}" dt="2023-08-15T20:58:56.704" v="1806" actId="1076"/>
          <ac:spMkLst>
            <pc:docMk/>
            <pc:sldMk cId="3991290864" sldId="281"/>
            <ac:spMk id="8" creationId="{F8B74C0E-4C45-1A70-FDF7-ED8707894554}"/>
          </ac:spMkLst>
        </pc:spChg>
        <pc:picChg chg="add del mod">
          <ac:chgData name="Gregory M Tress" userId="d848bef2-6942-4d11-952c-f87677b70ebf" providerId="ADAL" clId="{A1470A93-C286-41FF-BDA1-F8C2401F0982}" dt="2023-08-15T20:35:51.883" v="1796" actId="478"/>
          <ac:picMkLst>
            <pc:docMk/>
            <pc:sldMk cId="3991290864" sldId="281"/>
            <ac:picMk id="5" creationId="{938C361A-23C9-546D-0DEA-CD9B4DB75283}"/>
          </ac:picMkLst>
        </pc:picChg>
        <pc:picChg chg="add del mod">
          <ac:chgData name="Gregory M Tress" userId="d848bef2-6942-4d11-952c-f87677b70ebf" providerId="ADAL" clId="{A1470A93-C286-41FF-BDA1-F8C2401F0982}" dt="2023-08-15T20:36:06.274" v="1801" actId="478"/>
          <ac:picMkLst>
            <pc:docMk/>
            <pc:sldMk cId="3991290864" sldId="281"/>
            <ac:picMk id="6" creationId="{CC07F446-965A-2914-5981-02E0755B563F}"/>
          </ac:picMkLst>
        </pc:picChg>
        <pc:picChg chg="add mod">
          <ac:chgData name="Gregory M Tress" userId="d848bef2-6942-4d11-952c-f87677b70ebf" providerId="ADAL" clId="{A1470A93-C286-41FF-BDA1-F8C2401F0982}" dt="2023-08-15T20:59:33.200" v="1851" actId="1076"/>
          <ac:picMkLst>
            <pc:docMk/>
            <pc:sldMk cId="3991290864" sldId="281"/>
            <ac:picMk id="10" creationId="{92E58892-F4CB-C2DA-7204-71CBBFDF1CA0}"/>
          </ac:picMkLst>
        </pc:picChg>
        <pc:picChg chg="add mod">
          <ac:chgData name="Gregory M Tress" userId="d848bef2-6942-4d11-952c-f87677b70ebf" providerId="ADAL" clId="{A1470A93-C286-41FF-BDA1-F8C2401F0982}" dt="2023-08-15T20:59:30.760" v="1850" actId="14100"/>
          <ac:picMkLst>
            <pc:docMk/>
            <pc:sldMk cId="3991290864" sldId="281"/>
            <ac:picMk id="12" creationId="{7A1EEE65-0920-06FD-79D1-6A52A90C2FC6}"/>
          </ac:picMkLst>
        </pc:picChg>
        <pc:picChg chg="add del mod">
          <ac:chgData name="Gregory M Tress" userId="d848bef2-6942-4d11-952c-f87677b70ebf" providerId="ADAL" clId="{A1470A93-C286-41FF-BDA1-F8C2401F0982}" dt="2023-08-16T06:47:01.347" v="7540"/>
          <ac:picMkLst>
            <pc:docMk/>
            <pc:sldMk cId="3991290864" sldId="281"/>
            <ac:picMk id="21" creationId="{EC387BB5-78E0-3236-F381-AB161C3A24D8}"/>
          </ac:picMkLst>
        </pc:picChg>
        <pc:picChg chg="add del mod ord">
          <ac:chgData name="Gregory M Tress" userId="d848bef2-6942-4d11-952c-f87677b70ebf" providerId="ADAL" clId="{A1470A93-C286-41FF-BDA1-F8C2401F0982}" dt="2023-08-16T06:47:16.744" v="7541"/>
          <ac:picMkLst>
            <pc:docMk/>
            <pc:sldMk cId="3991290864" sldId="281"/>
            <ac:picMk id="24" creationId="{2E276CE9-E069-5209-258A-5F5E06DF3909}"/>
          </ac:picMkLst>
        </pc:picChg>
        <pc:picChg chg="add del mod">
          <ac:chgData name="Gregory M Tress" userId="d848bef2-6942-4d11-952c-f87677b70ebf" providerId="ADAL" clId="{A1470A93-C286-41FF-BDA1-F8C2401F0982}" dt="2023-08-16T06:47:18.207" v="7543"/>
          <ac:picMkLst>
            <pc:docMk/>
            <pc:sldMk cId="3991290864" sldId="281"/>
            <ac:picMk id="25" creationId="{DECB963C-6EDA-5BD6-95CB-A13C98D78777}"/>
          </ac:picMkLst>
        </pc:picChg>
        <pc:picChg chg="add del mod ord">
          <ac:chgData name="Gregory M Tress" userId="d848bef2-6942-4d11-952c-f87677b70ebf" providerId="ADAL" clId="{A1470A93-C286-41FF-BDA1-F8C2401F0982}" dt="2023-08-16T06:47:35.463" v="7544"/>
          <ac:picMkLst>
            <pc:docMk/>
            <pc:sldMk cId="3991290864" sldId="281"/>
            <ac:picMk id="28" creationId="{8061A0E3-69EA-37C7-1451-FEBEEE430FDA}"/>
          </ac:picMkLst>
        </pc:picChg>
        <pc:picChg chg="add del mod">
          <ac:chgData name="Gregory M Tress" userId="d848bef2-6942-4d11-952c-f87677b70ebf" providerId="ADAL" clId="{A1470A93-C286-41FF-BDA1-F8C2401F0982}" dt="2023-08-16T06:47:37.123" v="7546"/>
          <ac:picMkLst>
            <pc:docMk/>
            <pc:sldMk cId="3991290864" sldId="281"/>
            <ac:picMk id="29" creationId="{0A67A8B0-C71E-4FB0-63DA-FCBA196F7B3D}"/>
          </ac:picMkLst>
        </pc:picChg>
        <pc:picChg chg="add del mod ord">
          <ac:chgData name="Gregory M Tress" userId="d848bef2-6942-4d11-952c-f87677b70ebf" providerId="ADAL" clId="{A1470A93-C286-41FF-BDA1-F8C2401F0982}" dt="2023-08-16T06:48:04.066" v="7547"/>
          <ac:picMkLst>
            <pc:docMk/>
            <pc:sldMk cId="3991290864" sldId="281"/>
            <ac:picMk id="32" creationId="{2A822559-0385-DD0B-0334-6D903DF902BA}"/>
          </ac:picMkLst>
        </pc:picChg>
        <pc:picChg chg="add del mod">
          <ac:chgData name="Gregory M Tress" userId="d848bef2-6942-4d11-952c-f87677b70ebf" providerId="ADAL" clId="{A1470A93-C286-41FF-BDA1-F8C2401F0982}" dt="2023-08-16T06:48:25.876" v="7549"/>
          <ac:picMkLst>
            <pc:docMk/>
            <pc:sldMk cId="3991290864" sldId="281"/>
            <ac:picMk id="33" creationId="{1601A3CE-E16B-2081-6D91-D9D53F166C95}"/>
          </ac:picMkLst>
        </pc:picChg>
        <pc:picChg chg="add del mod ord">
          <ac:chgData name="Gregory M Tress" userId="d848bef2-6942-4d11-952c-f87677b70ebf" providerId="ADAL" clId="{A1470A93-C286-41FF-BDA1-F8C2401F0982}" dt="2023-08-16T06:48:42.202" v="7550"/>
          <ac:picMkLst>
            <pc:docMk/>
            <pc:sldMk cId="3991290864" sldId="281"/>
            <ac:picMk id="36" creationId="{71A95DBD-66E0-6CFC-7547-C6C543EBEA70}"/>
          </ac:picMkLst>
        </pc:picChg>
        <pc:picChg chg="add del mod">
          <ac:chgData name="Gregory M Tress" userId="d848bef2-6942-4d11-952c-f87677b70ebf" providerId="ADAL" clId="{A1470A93-C286-41FF-BDA1-F8C2401F0982}" dt="2023-08-16T06:48:43.612" v="7552"/>
          <ac:picMkLst>
            <pc:docMk/>
            <pc:sldMk cId="3991290864" sldId="281"/>
            <ac:picMk id="37" creationId="{6C633267-5E2E-A8E6-07EB-12E49A8625A8}"/>
          </ac:picMkLst>
        </pc:picChg>
        <pc:picChg chg="add del mod ord">
          <ac:chgData name="Gregory M Tress" userId="d848bef2-6942-4d11-952c-f87677b70ebf" providerId="ADAL" clId="{A1470A93-C286-41FF-BDA1-F8C2401F0982}" dt="2023-08-16T06:49:04.973" v="7553"/>
          <ac:picMkLst>
            <pc:docMk/>
            <pc:sldMk cId="3991290864" sldId="281"/>
            <ac:picMk id="40" creationId="{198D7DD5-E027-FFD8-C3A6-06BE851C3D19}"/>
          </ac:picMkLst>
        </pc:picChg>
        <pc:picChg chg="add del mod">
          <ac:chgData name="Gregory M Tress" userId="d848bef2-6942-4d11-952c-f87677b70ebf" providerId="ADAL" clId="{A1470A93-C286-41FF-BDA1-F8C2401F0982}" dt="2023-08-16T06:49:13.831" v="7555"/>
          <ac:picMkLst>
            <pc:docMk/>
            <pc:sldMk cId="3991290864" sldId="281"/>
            <ac:picMk id="41" creationId="{1F06861F-C135-C4B6-6FFB-7B99B5F81C24}"/>
          </ac:picMkLst>
        </pc:picChg>
        <pc:picChg chg="add del mod ord">
          <ac:chgData name="Gregory M Tress" userId="d848bef2-6942-4d11-952c-f87677b70ebf" providerId="ADAL" clId="{A1470A93-C286-41FF-BDA1-F8C2401F0982}" dt="2023-08-16T06:50:03.248" v="7556"/>
          <ac:picMkLst>
            <pc:docMk/>
            <pc:sldMk cId="3991290864" sldId="281"/>
            <ac:picMk id="44" creationId="{2872E3AC-87B1-46EC-DEC7-CF28449537A7}"/>
          </ac:picMkLst>
        </pc:picChg>
        <pc:picChg chg="add del mod">
          <ac:chgData name="Gregory M Tress" userId="d848bef2-6942-4d11-952c-f87677b70ebf" providerId="ADAL" clId="{A1470A93-C286-41FF-BDA1-F8C2401F0982}" dt="2023-08-16T06:50:15.516" v="7558"/>
          <ac:picMkLst>
            <pc:docMk/>
            <pc:sldMk cId="3991290864" sldId="281"/>
            <ac:picMk id="45" creationId="{D3B09921-051D-E2A8-6CC1-2FF64EC88A60}"/>
          </ac:picMkLst>
        </pc:picChg>
        <pc:picChg chg="add del mod ord">
          <ac:chgData name="Gregory M Tress" userId="d848bef2-6942-4d11-952c-f87677b70ebf" providerId="ADAL" clId="{A1470A93-C286-41FF-BDA1-F8C2401F0982}" dt="2023-08-16T06:50:31.834" v="7559"/>
          <ac:picMkLst>
            <pc:docMk/>
            <pc:sldMk cId="3991290864" sldId="281"/>
            <ac:picMk id="48" creationId="{697FD45F-7865-C6BA-A30A-4C283FAAA26C}"/>
          </ac:picMkLst>
        </pc:picChg>
        <pc:picChg chg="add del mod">
          <ac:chgData name="Gregory M Tress" userId="d848bef2-6942-4d11-952c-f87677b70ebf" providerId="ADAL" clId="{A1470A93-C286-41FF-BDA1-F8C2401F0982}" dt="2023-08-16T06:50:34.654" v="7561"/>
          <ac:picMkLst>
            <pc:docMk/>
            <pc:sldMk cId="3991290864" sldId="281"/>
            <ac:picMk id="49" creationId="{3B103004-727B-36B2-0DFA-1B8417C811E0}"/>
          </ac:picMkLst>
        </pc:picChg>
        <pc:picChg chg="add del mod ord">
          <ac:chgData name="Gregory M Tress" userId="d848bef2-6942-4d11-952c-f87677b70ebf" providerId="ADAL" clId="{A1470A93-C286-41FF-BDA1-F8C2401F0982}" dt="2023-08-16T06:51:02.064" v="7562"/>
          <ac:picMkLst>
            <pc:docMk/>
            <pc:sldMk cId="3991290864" sldId="281"/>
            <ac:picMk id="52" creationId="{210F3D60-A8CB-E819-377A-A9187733DD14}"/>
          </ac:picMkLst>
        </pc:picChg>
        <pc:picChg chg="add del mod">
          <ac:chgData name="Gregory M Tress" userId="d848bef2-6942-4d11-952c-f87677b70ebf" providerId="ADAL" clId="{A1470A93-C286-41FF-BDA1-F8C2401F0982}" dt="2023-08-16T06:51:11.923" v="7564"/>
          <ac:picMkLst>
            <pc:docMk/>
            <pc:sldMk cId="3991290864" sldId="281"/>
            <ac:picMk id="53" creationId="{B3182117-B5AA-5958-099C-7C0CEC8FAD88}"/>
          </ac:picMkLst>
        </pc:picChg>
        <pc:picChg chg="add del mod ord">
          <ac:chgData name="Gregory M Tress" userId="d848bef2-6942-4d11-952c-f87677b70ebf" providerId="ADAL" clId="{A1470A93-C286-41FF-BDA1-F8C2401F0982}" dt="2023-08-16T06:51:18.295" v="7565"/>
          <ac:picMkLst>
            <pc:docMk/>
            <pc:sldMk cId="3991290864" sldId="281"/>
            <ac:picMk id="56" creationId="{3BE69EF6-3B51-0449-2A1C-7FCA9FA42925}"/>
          </ac:picMkLst>
        </pc:picChg>
        <pc:picChg chg="add del mod">
          <ac:chgData name="Gregory M Tress" userId="d848bef2-6942-4d11-952c-f87677b70ebf" providerId="ADAL" clId="{A1470A93-C286-41FF-BDA1-F8C2401F0982}" dt="2023-08-16T06:51:20.068" v="7567"/>
          <ac:picMkLst>
            <pc:docMk/>
            <pc:sldMk cId="3991290864" sldId="281"/>
            <ac:picMk id="57" creationId="{590542F9-F871-618B-EAC0-1175B9EB10A1}"/>
          </ac:picMkLst>
        </pc:picChg>
        <pc:picChg chg="add del mod ord">
          <ac:chgData name="Gregory M Tress" userId="d848bef2-6942-4d11-952c-f87677b70ebf" providerId="ADAL" clId="{A1470A93-C286-41FF-BDA1-F8C2401F0982}" dt="2023-08-16T06:51:37.833" v="7568"/>
          <ac:picMkLst>
            <pc:docMk/>
            <pc:sldMk cId="3991290864" sldId="281"/>
            <ac:picMk id="60" creationId="{48E4B890-3322-2B3C-FAA4-8EBBCAE045D9}"/>
          </ac:picMkLst>
        </pc:picChg>
        <pc:picChg chg="add del mod">
          <ac:chgData name="Gregory M Tress" userId="d848bef2-6942-4d11-952c-f87677b70ebf" providerId="ADAL" clId="{A1470A93-C286-41FF-BDA1-F8C2401F0982}" dt="2023-08-16T06:51:38.963" v="7570"/>
          <ac:picMkLst>
            <pc:docMk/>
            <pc:sldMk cId="3991290864" sldId="281"/>
            <ac:picMk id="61" creationId="{AEFCD050-F8AF-BCF4-F9D9-7354D017179E}"/>
          </ac:picMkLst>
        </pc:picChg>
        <pc:picChg chg="add del mod ord">
          <ac:chgData name="Gregory M Tress" userId="d848bef2-6942-4d11-952c-f87677b70ebf" providerId="ADAL" clId="{A1470A93-C286-41FF-BDA1-F8C2401F0982}" dt="2023-08-16T06:52:17.654" v="7571"/>
          <ac:picMkLst>
            <pc:docMk/>
            <pc:sldMk cId="3991290864" sldId="281"/>
            <ac:picMk id="64" creationId="{2FF04ADC-10AC-BD69-A623-3B2A6629C37F}"/>
          </ac:picMkLst>
        </pc:picChg>
        <pc:picChg chg="add del mod">
          <ac:chgData name="Gregory M Tress" userId="d848bef2-6942-4d11-952c-f87677b70ebf" providerId="ADAL" clId="{A1470A93-C286-41FF-BDA1-F8C2401F0982}" dt="2023-08-16T06:52:28.902" v="7573"/>
          <ac:picMkLst>
            <pc:docMk/>
            <pc:sldMk cId="3991290864" sldId="281"/>
            <ac:picMk id="65" creationId="{19FE8BC3-4F82-AEB7-DFAC-0270F29FE23A}"/>
          </ac:picMkLst>
        </pc:picChg>
        <pc:picChg chg="add del mod ord">
          <ac:chgData name="Gregory M Tress" userId="d848bef2-6942-4d11-952c-f87677b70ebf" providerId="ADAL" clId="{A1470A93-C286-41FF-BDA1-F8C2401F0982}" dt="2023-08-16T06:53:31.258" v="7574"/>
          <ac:picMkLst>
            <pc:docMk/>
            <pc:sldMk cId="3991290864" sldId="281"/>
            <ac:picMk id="68" creationId="{814A96B2-BE94-3A7F-B547-67F739B597AB}"/>
          </ac:picMkLst>
        </pc:picChg>
        <pc:picChg chg="add del mod">
          <ac:chgData name="Gregory M Tress" userId="d848bef2-6942-4d11-952c-f87677b70ebf" providerId="ADAL" clId="{A1470A93-C286-41FF-BDA1-F8C2401F0982}" dt="2023-08-16T06:54:18.412" v="7576"/>
          <ac:picMkLst>
            <pc:docMk/>
            <pc:sldMk cId="3991290864" sldId="281"/>
            <ac:picMk id="69" creationId="{3AA361D8-3E3F-2302-FC19-713AF1808594}"/>
          </ac:picMkLst>
        </pc:picChg>
        <pc:picChg chg="add del mod ord">
          <ac:chgData name="Gregory M Tress" userId="d848bef2-6942-4d11-952c-f87677b70ebf" providerId="ADAL" clId="{A1470A93-C286-41FF-BDA1-F8C2401F0982}" dt="2023-08-16T06:54:56.963" v="7577"/>
          <ac:picMkLst>
            <pc:docMk/>
            <pc:sldMk cId="3991290864" sldId="281"/>
            <ac:picMk id="73" creationId="{DAB16645-7928-5D20-1970-289A7B0062E8}"/>
          </ac:picMkLst>
        </pc:picChg>
        <pc:picChg chg="add del mod">
          <ac:chgData name="Gregory M Tress" userId="d848bef2-6942-4d11-952c-f87677b70ebf" providerId="ADAL" clId="{A1470A93-C286-41FF-BDA1-F8C2401F0982}" dt="2023-08-16T06:55:06.244" v="7579"/>
          <ac:picMkLst>
            <pc:docMk/>
            <pc:sldMk cId="3991290864" sldId="281"/>
            <ac:picMk id="74" creationId="{7F5EF593-E7E4-8E3B-7454-697647C6DECE}"/>
          </ac:picMkLst>
        </pc:picChg>
        <pc:picChg chg="add del mod ord">
          <ac:chgData name="Gregory M Tress" userId="d848bef2-6942-4d11-952c-f87677b70ebf" providerId="ADAL" clId="{A1470A93-C286-41FF-BDA1-F8C2401F0982}" dt="2023-08-16T06:56:03.033" v="7580"/>
          <ac:picMkLst>
            <pc:docMk/>
            <pc:sldMk cId="3991290864" sldId="281"/>
            <ac:picMk id="77" creationId="{C1ADCBB7-31B8-5549-B37B-A36EBAD5CACA}"/>
          </ac:picMkLst>
        </pc:picChg>
        <pc:picChg chg="add mod">
          <ac:chgData name="Gregory M Tress" userId="d848bef2-6942-4d11-952c-f87677b70ebf" providerId="ADAL" clId="{A1470A93-C286-41FF-BDA1-F8C2401F0982}" dt="2023-08-16T06:56:03.033" v="7580"/>
          <ac:picMkLst>
            <pc:docMk/>
            <pc:sldMk cId="3991290864" sldId="281"/>
            <ac:picMk id="78" creationId="{6EB85DE7-0C83-AF0F-B2CF-5B3054416B4B}"/>
          </ac:picMkLst>
        </pc:picChg>
      </pc:sldChg>
      <pc:sldChg chg="addSp delSp modSp add mod ord modTransition modAnim">
        <pc:chgData name="Gregory M Tress" userId="d848bef2-6942-4d11-952c-f87677b70ebf" providerId="ADAL" clId="{A1470A93-C286-41FF-BDA1-F8C2401F0982}" dt="2023-08-16T07:07:28.601" v="7772" actId="27636"/>
        <pc:sldMkLst>
          <pc:docMk/>
          <pc:sldMk cId="2580432656" sldId="282"/>
        </pc:sldMkLst>
        <pc:spChg chg="mod">
          <ac:chgData name="Gregory M Tress" userId="d848bef2-6942-4d11-952c-f87677b70ebf" providerId="ADAL" clId="{A1470A93-C286-41FF-BDA1-F8C2401F0982}" dt="2023-08-15T19:29:33.524" v="913" actId="20577"/>
          <ac:spMkLst>
            <pc:docMk/>
            <pc:sldMk cId="2580432656" sldId="282"/>
            <ac:spMk id="2" creationId="{58E90EEF-7025-02E1-210F-553466FD892D}"/>
          </ac:spMkLst>
        </pc:spChg>
        <pc:spChg chg="mod">
          <ac:chgData name="Gregory M Tress" userId="d848bef2-6942-4d11-952c-f87677b70ebf" providerId="ADAL" clId="{A1470A93-C286-41FF-BDA1-F8C2401F0982}" dt="2023-08-16T07:07:28.601" v="7772" actId="27636"/>
          <ac:spMkLst>
            <pc:docMk/>
            <pc:sldMk cId="2580432656" sldId="282"/>
            <ac:spMk id="3" creationId="{85A62761-0D71-3A2D-E726-D289B00D3BE7}"/>
          </ac:spMkLst>
        </pc:spChg>
        <pc:graphicFrameChg chg="add mod modGraphic">
          <ac:chgData name="Gregory M Tress" userId="d848bef2-6942-4d11-952c-f87677b70ebf" providerId="ADAL" clId="{A1470A93-C286-41FF-BDA1-F8C2401F0982}" dt="2023-08-16T07:06:40.025" v="7747" actId="1076"/>
          <ac:graphicFrameMkLst>
            <pc:docMk/>
            <pc:sldMk cId="2580432656" sldId="282"/>
            <ac:graphicFrameMk id="4" creationId="{A8BE7CF9-7D37-BA78-0A63-5E34617A18FC}"/>
          </ac:graphicFrameMkLst>
        </pc:graphicFrameChg>
        <pc:picChg chg="add del mod">
          <ac:chgData name="Gregory M Tress" userId="d848bef2-6942-4d11-952c-f87677b70ebf" providerId="ADAL" clId="{A1470A93-C286-41FF-BDA1-F8C2401F0982}" dt="2023-08-16T07:03:34.113" v="7606"/>
          <ac:picMkLst>
            <pc:docMk/>
            <pc:sldMk cId="2580432656" sldId="282"/>
            <ac:picMk id="10" creationId="{CF3B7B29-572B-4F5A-EF42-D59F90E2E079}"/>
          </ac:picMkLst>
        </pc:picChg>
        <pc:picChg chg="add del mod ord">
          <ac:chgData name="Gregory M Tress" userId="d848bef2-6942-4d11-952c-f87677b70ebf" providerId="ADAL" clId="{A1470A93-C286-41FF-BDA1-F8C2401F0982}" dt="2023-08-16T07:04:30.201" v="7607"/>
          <ac:picMkLst>
            <pc:docMk/>
            <pc:sldMk cId="2580432656" sldId="282"/>
            <ac:picMk id="13" creationId="{A857E083-838C-A189-5E08-173D5EDA49BF}"/>
          </ac:picMkLst>
        </pc:picChg>
        <pc:picChg chg="add mod">
          <ac:chgData name="Gregory M Tress" userId="d848bef2-6942-4d11-952c-f87677b70ebf" providerId="ADAL" clId="{A1470A93-C286-41FF-BDA1-F8C2401F0982}" dt="2023-08-16T07:04:30.201" v="7607"/>
          <ac:picMkLst>
            <pc:docMk/>
            <pc:sldMk cId="2580432656" sldId="282"/>
            <ac:picMk id="14" creationId="{ACB21C30-B0A9-A38F-1060-DA88F2FD655E}"/>
          </ac:picMkLst>
        </pc:picChg>
      </pc:sldChg>
      <pc:sldChg chg="add del">
        <pc:chgData name="Gregory M Tress" userId="d848bef2-6942-4d11-952c-f87677b70ebf" providerId="ADAL" clId="{A1470A93-C286-41FF-BDA1-F8C2401F0982}" dt="2023-08-15T21:12:00.639" v="2315" actId="2696"/>
        <pc:sldMkLst>
          <pc:docMk/>
          <pc:sldMk cId="2918253582" sldId="283"/>
        </pc:sldMkLst>
      </pc:sldChg>
      <pc:sldChg chg="addSp delSp modSp add mod modTransition modAnim">
        <pc:chgData name="Gregory M Tress" userId="d848bef2-6942-4d11-952c-f87677b70ebf" providerId="ADAL" clId="{A1470A93-C286-41FF-BDA1-F8C2401F0982}" dt="2023-08-19T23:57:08.328" v="8058" actId="20577"/>
        <pc:sldMkLst>
          <pc:docMk/>
          <pc:sldMk cId="2325985" sldId="287"/>
        </pc:sldMkLst>
        <pc:spChg chg="mod">
          <ac:chgData name="Gregory M Tress" userId="d848bef2-6942-4d11-952c-f87677b70ebf" providerId="ADAL" clId="{A1470A93-C286-41FF-BDA1-F8C2401F0982}" dt="2023-08-19T23:57:08.328" v="8058" actId="20577"/>
          <ac:spMkLst>
            <pc:docMk/>
            <pc:sldMk cId="2325985" sldId="287"/>
            <ac:spMk id="3" creationId="{85A62761-0D71-3A2D-E726-D289B00D3BE7}"/>
          </ac:spMkLst>
        </pc:spChg>
        <pc:spChg chg="mod">
          <ac:chgData name="Gregory M Tress" userId="d848bef2-6942-4d11-952c-f87677b70ebf" providerId="ADAL" clId="{A1470A93-C286-41FF-BDA1-F8C2401F0982}" dt="2023-08-15T21:09:54.308" v="2211" actId="1076"/>
          <ac:spMkLst>
            <pc:docMk/>
            <pc:sldMk cId="2325985" sldId="287"/>
            <ac:spMk id="4" creationId="{7FF397C9-B014-A352-A22F-F9B36413370B}"/>
          </ac:spMkLst>
        </pc:spChg>
        <pc:picChg chg="add del mod">
          <ac:chgData name="Gregory M Tress" userId="d848bef2-6942-4d11-952c-f87677b70ebf" providerId="ADAL" clId="{A1470A93-C286-41FF-BDA1-F8C2401F0982}" dt="2023-08-16T06:57:35.900" v="7583"/>
          <ac:picMkLst>
            <pc:docMk/>
            <pc:sldMk cId="2325985" sldId="287"/>
            <ac:picMk id="11" creationId="{B29E0845-CD9E-1E52-4C0A-178C2BD1C07A}"/>
          </ac:picMkLst>
        </pc:picChg>
        <pc:picChg chg="add del mod ord">
          <ac:chgData name="Gregory M Tress" userId="d848bef2-6942-4d11-952c-f87677b70ebf" providerId="ADAL" clId="{A1470A93-C286-41FF-BDA1-F8C2401F0982}" dt="2023-08-16T06:57:49.254" v="7584"/>
          <ac:picMkLst>
            <pc:docMk/>
            <pc:sldMk cId="2325985" sldId="287"/>
            <ac:picMk id="14" creationId="{B5C60621-D76A-3416-64F8-A40F6B157A02}"/>
          </ac:picMkLst>
        </pc:picChg>
        <pc:picChg chg="add del mod">
          <ac:chgData name="Gregory M Tress" userId="d848bef2-6942-4d11-952c-f87677b70ebf" providerId="ADAL" clId="{A1470A93-C286-41FF-BDA1-F8C2401F0982}" dt="2023-08-16T06:57:51.062" v="7586"/>
          <ac:picMkLst>
            <pc:docMk/>
            <pc:sldMk cId="2325985" sldId="287"/>
            <ac:picMk id="15" creationId="{50211A7C-EF2D-8189-B76B-7601056E9EC1}"/>
          </ac:picMkLst>
        </pc:picChg>
        <pc:picChg chg="add del mod ord">
          <ac:chgData name="Gregory M Tress" userId="d848bef2-6942-4d11-952c-f87677b70ebf" providerId="ADAL" clId="{A1470A93-C286-41FF-BDA1-F8C2401F0982}" dt="2023-08-16T06:58:08.040" v="7587"/>
          <ac:picMkLst>
            <pc:docMk/>
            <pc:sldMk cId="2325985" sldId="287"/>
            <ac:picMk id="18" creationId="{EE426B47-2B74-6458-0A7E-46876E2B5258}"/>
          </ac:picMkLst>
        </pc:picChg>
        <pc:picChg chg="add del mod">
          <ac:chgData name="Gregory M Tress" userId="d848bef2-6942-4d11-952c-f87677b70ebf" providerId="ADAL" clId="{A1470A93-C286-41FF-BDA1-F8C2401F0982}" dt="2023-08-16T06:58:09.365" v="7589"/>
          <ac:picMkLst>
            <pc:docMk/>
            <pc:sldMk cId="2325985" sldId="287"/>
            <ac:picMk id="19" creationId="{B4FA022D-C447-4DDA-CFE9-E3142C14AEF1}"/>
          </ac:picMkLst>
        </pc:picChg>
        <pc:picChg chg="add del mod ord">
          <ac:chgData name="Gregory M Tress" userId="d848bef2-6942-4d11-952c-f87677b70ebf" providerId="ADAL" clId="{A1470A93-C286-41FF-BDA1-F8C2401F0982}" dt="2023-08-16T06:58:35.334" v="7590"/>
          <ac:picMkLst>
            <pc:docMk/>
            <pc:sldMk cId="2325985" sldId="287"/>
            <ac:picMk id="22" creationId="{927F649A-6712-26BE-803D-6A1044EB3B1A}"/>
          </ac:picMkLst>
        </pc:picChg>
        <pc:picChg chg="add del mod">
          <ac:chgData name="Gregory M Tress" userId="d848bef2-6942-4d11-952c-f87677b70ebf" providerId="ADAL" clId="{A1470A93-C286-41FF-BDA1-F8C2401F0982}" dt="2023-08-16T06:58:37.668" v="7592"/>
          <ac:picMkLst>
            <pc:docMk/>
            <pc:sldMk cId="2325985" sldId="287"/>
            <ac:picMk id="23" creationId="{86021A95-8F58-7CB6-4936-200E98E4164A}"/>
          </ac:picMkLst>
        </pc:picChg>
        <pc:picChg chg="add del mod ord">
          <ac:chgData name="Gregory M Tress" userId="d848bef2-6942-4d11-952c-f87677b70ebf" providerId="ADAL" clId="{A1470A93-C286-41FF-BDA1-F8C2401F0982}" dt="2023-08-16T06:59:25.776" v="7593"/>
          <ac:picMkLst>
            <pc:docMk/>
            <pc:sldMk cId="2325985" sldId="287"/>
            <ac:picMk id="26" creationId="{0CBABA18-79C9-4CF2-6290-13A931365128}"/>
          </ac:picMkLst>
        </pc:picChg>
        <pc:picChg chg="add mod">
          <ac:chgData name="Gregory M Tress" userId="d848bef2-6942-4d11-952c-f87677b70ebf" providerId="ADAL" clId="{A1470A93-C286-41FF-BDA1-F8C2401F0982}" dt="2023-08-16T06:59:25.776" v="7593"/>
          <ac:picMkLst>
            <pc:docMk/>
            <pc:sldMk cId="2325985" sldId="287"/>
            <ac:picMk id="27" creationId="{23E88C95-3E5E-1E3A-3170-ED9A3DBBD27A}"/>
          </ac:picMkLst>
        </pc:picChg>
      </pc:sldChg>
      <pc:sldChg chg="addSp delSp modSp add mod modTransition modAnim modNotesTx">
        <pc:chgData name="Gregory M Tress" userId="d848bef2-6942-4d11-952c-f87677b70ebf" providerId="ADAL" clId="{A1470A93-C286-41FF-BDA1-F8C2401F0982}" dt="2023-08-16T07:02:22.382" v="7603"/>
        <pc:sldMkLst>
          <pc:docMk/>
          <pc:sldMk cId="1756511387" sldId="288"/>
        </pc:sldMkLst>
        <pc:picChg chg="add del mod">
          <ac:chgData name="Gregory M Tress" userId="d848bef2-6942-4d11-952c-f87677b70ebf" providerId="ADAL" clId="{A1470A93-C286-41FF-BDA1-F8C2401F0982}" dt="2023-08-16T07:00:43.905" v="7596"/>
          <ac:picMkLst>
            <pc:docMk/>
            <pc:sldMk cId="1756511387" sldId="288"/>
            <ac:picMk id="9" creationId="{D5FBF629-DF29-AE8A-B620-78096609B53F}"/>
          </ac:picMkLst>
        </pc:picChg>
        <pc:picChg chg="add del mod ord">
          <ac:chgData name="Gregory M Tress" userId="d848bef2-6942-4d11-952c-f87677b70ebf" providerId="ADAL" clId="{A1470A93-C286-41FF-BDA1-F8C2401F0982}" dt="2023-08-16T07:01:17.553" v="7597"/>
          <ac:picMkLst>
            <pc:docMk/>
            <pc:sldMk cId="1756511387" sldId="288"/>
            <ac:picMk id="12" creationId="{447219EA-73EC-D2F2-C8B5-977AA0DDD08D}"/>
          </ac:picMkLst>
        </pc:picChg>
        <pc:picChg chg="add del mod">
          <ac:chgData name="Gregory M Tress" userId="d848bef2-6942-4d11-952c-f87677b70ebf" providerId="ADAL" clId="{A1470A93-C286-41FF-BDA1-F8C2401F0982}" dt="2023-08-16T07:01:27.621" v="7599"/>
          <ac:picMkLst>
            <pc:docMk/>
            <pc:sldMk cId="1756511387" sldId="288"/>
            <ac:picMk id="13" creationId="{A5654D2F-6870-47C4-E15A-61F1AC424E24}"/>
          </ac:picMkLst>
        </pc:picChg>
        <pc:picChg chg="add del mod ord">
          <ac:chgData name="Gregory M Tress" userId="d848bef2-6942-4d11-952c-f87677b70ebf" providerId="ADAL" clId="{A1470A93-C286-41FF-BDA1-F8C2401F0982}" dt="2023-08-16T07:01:33.718" v="7600"/>
          <ac:picMkLst>
            <pc:docMk/>
            <pc:sldMk cId="1756511387" sldId="288"/>
            <ac:picMk id="16" creationId="{546681E0-074B-9C75-D9FA-D243AF1FF576}"/>
          </ac:picMkLst>
        </pc:picChg>
        <pc:picChg chg="add del mod">
          <ac:chgData name="Gregory M Tress" userId="d848bef2-6942-4d11-952c-f87677b70ebf" providerId="ADAL" clId="{A1470A93-C286-41FF-BDA1-F8C2401F0982}" dt="2023-08-16T07:01:34.962" v="7602"/>
          <ac:picMkLst>
            <pc:docMk/>
            <pc:sldMk cId="1756511387" sldId="288"/>
            <ac:picMk id="17" creationId="{25E3D6B5-B1CC-3B20-F3D6-705ACCD77EB9}"/>
          </ac:picMkLst>
        </pc:picChg>
        <pc:picChg chg="add del mod ord">
          <ac:chgData name="Gregory M Tress" userId="d848bef2-6942-4d11-952c-f87677b70ebf" providerId="ADAL" clId="{A1470A93-C286-41FF-BDA1-F8C2401F0982}" dt="2023-08-16T07:02:22.382" v="7603"/>
          <ac:picMkLst>
            <pc:docMk/>
            <pc:sldMk cId="1756511387" sldId="288"/>
            <ac:picMk id="20" creationId="{1EBD38EB-2609-5C16-DDD5-FB5258309FD8}"/>
          </ac:picMkLst>
        </pc:picChg>
        <pc:picChg chg="add mod">
          <ac:chgData name="Gregory M Tress" userId="d848bef2-6942-4d11-952c-f87677b70ebf" providerId="ADAL" clId="{A1470A93-C286-41FF-BDA1-F8C2401F0982}" dt="2023-08-16T07:02:22.382" v="7603"/>
          <ac:picMkLst>
            <pc:docMk/>
            <pc:sldMk cId="1756511387" sldId="288"/>
            <ac:picMk id="21" creationId="{33306242-AFE4-F823-9C4A-3F076B7165D2}"/>
          </ac:picMkLst>
        </pc:picChg>
      </pc:sldChg>
      <pc:sldChg chg="addSp delSp modSp add mod ord modTransition modAnim modNotesTx">
        <pc:chgData name="Gregory M Tress" userId="d848bef2-6942-4d11-952c-f87677b70ebf" providerId="ADAL" clId="{A1470A93-C286-41FF-BDA1-F8C2401F0982}" dt="2023-08-16T07:18:38.103" v="7829"/>
        <pc:sldMkLst>
          <pc:docMk/>
          <pc:sldMk cId="3005231506" sldId="289"/>
        </pc:sldMkLst>
        <pc:spChg chg="mod">
          <ac:chgData name="Gregory M Tress" userId="d848bef2-6942-4d11-952c-f87677b70ebf" providerId="ADAL" clId="{A1470A93-C286-41FF-BDA1-F8C2401F0982}" dt="2023-08-15T22:39:18.933" v="3223" actId="20577"/>
          <ac:spMkLst>
            <pc:docMk/>
            <pc:sldMk cId="3005231506" sldId="289"/>
            <ac:spMk id="3" creationId="{85A62761-0D71-3A2D-E726-D289B00D3BE7}"/>
          </ac:spMkLst>
        </pc:spChg>
        <pc:spChg chg="del">
          <ac:chgData name="Gregory M Tress" userId="d848bef2-6942-4d11-952c-f87677b70ebf" providerId="ADAL" clId="{A1470A93-C286-41FF-BDA1-F8C2401F0982}" dt="2023-08-15T21:14:26.637" v="2475" actId="478"/>
          <ac:spMkLst>
            <pc:docMk/>
            <pc:sldMk cId="3005231506" sldId="289"/>
            <ac:spMk id="4" creationId="{7FF397C9-B014-A352-A22F-F9B36413370B}"/>
          </ac:spMkLst>
        </pc:spChg>
        <pc:spChg chg="add mod">
          <ac:chgData name="Gregory M Tress" userId="d848bef2-6942-4d11-952c-f87677b70ebf" providerId="ADAL" clId="{A1470A93-C286-41FF-BDA1-F8C2401F0982}" dt="2023-08-15T22:39:23.377" v="3224" actId="1076"/>
          <ac:spMkLst>
            <pc:docMk/>
            <pc:sldMk cId="3005231506" sldId="289"/>
            <ac:spMk id="5" creationId="{333F8A89-BBF2-E3B7-73B6-2D5DB377393E}"/>
          </ac:spMkLst>
        </pc:spChg>
        <pc:spChg chg="add mod">
          <ac:chgData name="Gregory M Tress" userId="d848bef2-6942-4d11-952c-f87677b70ebf" providerId="ADAL" clId="{A1470A93-C286-41FF-BDA1-F8C2401F0982}" dt="2023-08-16T07:17:53.998" v="7826" actId="20577"/>
          <ac:spMkLst>
            <pc:docMk/>
            <pc:sldMk cId="3005231506" sldId="289"/>
            <ac:spMk id="8" creationId="{118CB1AB-B1D8-DCBC-C6CF-95D2EC3CE07D}"/>
          </ac:spMkLst>
        </pc:spChg>
        <pc:graphicFrameChg chg="add del mod">
          <ac:chgData name="Gregory M Tress" userId="d848bef2-6942-4d11-952c-f87677b70ebf" providerId="ADAL" clId="{A1470A93-C286-41FF-BDA1-F8C2401F0982}" dt="2023-08-15T22:35:43.438" v="3155" actId="478"/>
          <ac:graphicFrameMkLst>
            <pc:docMk/>
            <pc:sldMk cId="3005231506" sldId="289"/>
            <ac:graphicFrameMk id="6" creationId="{F489962D-5676-118E-1B20-9F7ECD0F22AA}"/>
          </ac:graphicFrameMkLst>
        </pc:graphicFrameChg>
        <pc:graphicFrameChg chg="add mod modGraphic">
          <ac:chgData name="Gregory M Tress" userId="d848bef2-6942-4d11-952c-f87677b70ebf" providerId="ADAL" clId="{A1470A93-C286-41FF-BDA1-F8C2401F0982}" dt="2023-08-15T22:51:27.869" v="3527" actId="13926"/>
          <ac:graphicFrameMkLst>
            <pc:docMk/>
            <pc:sldMk cId="3005231506" sldId="289"/>
            <ac:graphicFrameMk id="7" creationId="{5F7F4539-6FA8-898E-9C4C-CF2DB958085F}"/>
          </ac:graphicFrameMkLst>
        </pc:graphicFrameChg>
        <pc:picChg chg="add del mod">
          <ac:chgData name="Gregory M Tress" userId="d848bef2-6942-4d11-952c-f87677b70ebf" providerId="ADAL" clId="{A1470A93-C286-41FF-BDA1-F8C2401F0982}" dt="2023-08-16T07:13:04.757" v="7788"/>
          <ac:picMkLst>
            <pc:docMk/>
            <pc:sldMk cId="3005231506" sldId="289"/>
            <ac:picMk id="13" creationId="{BB7DCD32-6F4A-C54B-866E-41D3DA4D5F97}"/>
          </ac:picMkLst>
        </pc:picChg>
        <pc:picChg chg="add del mod ord">
          <ac:chgData name="Gregory M Tress" userId="d848bef2-6942-4d11-952c-f87677b70ebf" providerId="ADAL" clId="{A1470A93-C286-41FF-BDA1-F8C2401F0982}" dt="2023-08-16T07:13:23.386" v="7789"/>
          <ac:picMkLst>
            <pc:docMk/>
            <pc:sldMk cId="3005231506" sldId="289"/>
            <ac:picMk id="16" creationId="{1C9D4B61-3A78-F0BD-7B7A-C132C492DECF}"/>
          </ac:picMkLst>
        </pc:picChg>
        <pc:picChg chg="add del mod">
          <ac:chgData name="Gregory M Tress" userId="d848bef2-6942-4d11-952c-f87677b70ebf" providerId="ADAL" clId="{A1470A93-C286-41FF-BDA1-F8C2401F0982}" dt="2023-08-16T07:13:32.958" v="7791"/>
          <ac:picMkLst>
            <pc:docMk/>
            <pc:sldMk cId="3005231506" sldId="289"/>
            <ac:picMk id="17" creationId="{A42AA33E-0DBC-6065-D8B8-D13A5235046A}"/>
          </ac:picMkLst>
        </pc:picChg>
        <pc:picChg chg="add del mod ord">
          <ac:chgData name="Gregory M Tress" userId="d848bef2-6942-4d11-952c-f87677b70ebf" providerId="ADAL" clId="{A1470A93-C286-41FF-BDA1-F8C2401F0982}" dt="2023-08-16T07:14:04.259" v="7792"/>
          <ac:picMkLst>
            <pc:docMk/>
            <pc:sldMk cId="3005231506" sldId="289"/>
            <ac:picMk id="21" creationId="{A407B40E-5A99-5C6C-A645-4E33A7AAC320}"/>
          </ac:picMkLst>
        </pc:picChg>
        <pc:picChg chg="add del mod">
          <ac:chgData name="Gregory M Tress" userId="d848bef2-6942-4d11-952c-f87677b70ebf" providerId="ADAL" clId="{A1470A93-C286-41FF-BDA1-F8C2401F0982}" dt="2023-08-16T07:16:17.448" v="7813"/>
          <ac:picMkLst>
            <pc:docMk/>
            <pc:sldMk cId="3005231506" sldId="289"/>
            <ac:picMk id="22" creationId="{8073AEEA-7909-2297-06BE-F19619B906D9}"/>
          </ac:picMkLst>
        </pc:picChg>
        <pc:picChg chg="add del mod ord">
          <ac:chgData name="Gregory M Tress" userId="d848bef2-6942-4d11-952c-f87677b70ebf" providerId="ADAL" clId="{A1470A93-C286-41FF-BDA1-F8C2401F0982}" dt="2023-08-16T07:16:40.115" v="7814"/>
          <ac:picMkLst>
            <pc:docMk/>
            <pc:sldMk cId="3005231506" sldId="289"/>
            <ac:picMk id="26" creationId="{5A4653C6-4858-BAB3-CB43-BBC6FC188DDB}"/>
          </ac:picMkLst>
        </pc:picChg>
        <pc:picChg chg="add del mod">
          <ac:chgData name="Gregory M Tress" userId="d848bef2-6942-4d11-952c-f87677b70ebf" providerId="ADAL" clId="{A1470A93-C286-41FF-BDA1-F8C2401F0982}" dt="2023-08-16T07:16:48.938" v="7816"/>
          <ac:picMkLst>
            <pc:docMk/>
            <pc:sldMk cId="3005231506" sldId="289"/>
            <ac:picMk id="27" creationId="{3773E1EB-F879-C9A1-0F32-A6F9F7449BA3}"/>
          </ac:picMkLst>
        </pc:picChg>
        <pc:picChg chg="add del mod ord">
          <ac:chgData name="Gregory M Tress" userId="d848bef2-6942-4d11-952c-f87677b70ebf" providerId="ADAL" clId="{A1470A93-C286-41FF-BDA1-F8C2401F0982}" dt="2023-08-16T07:16:57.051" v="7817"/>
          <ac:picMkLst>
            <pc:docMk/>
            <pc:sldMk cId="3005231506" sldId="289"/>
            <ac:picMk id="32" creationId="{663B1F2D-D9E6-03FB-9FA6-850DF46954A2}"/>
          </ac:picMkLst>
        </pc:picChg>
        <pc:picChg chg="add del mod">
          <ac:chgData name="Gregory M Tress" userId="d848bef2-6942-4d11-952c-f87677b70ebf" providerId="ADAL" clId="{A1470A93-C286-41FF-BDA1-F8C2401F0982}" dt="2023-08-16T07:16:58.147" v="7819"/>
          <ac:picMkLst>
            <pc:docMk/>
            <pc:sldMk cId="3005231506" sldId="289"/>
            <ac:picMk id="33" creationId="{CEACEA2B-976F-91A4-2125-71AF4247E73D}"/>
          </ac:picMkLst>
        </pc:picChg>
        <pc:picChg chg="add del mod ord">
          <ac:chgData name="Gregory M Tress" userId="d848bef2-6942-4d11-952c-f87677b70ebf" providerId="ADAL" clId="{A1470A93-C286-41FF-BDA1-F8C2401F0982}" dt="2023-08-16T07:17:34.508" v="7820"/>
          <ac:picMkLst>
            <pc:docMk/>
            <pc:sldMk cId="3005231506" sldId="289"/>
            <ac:picMk id="36" creationId="{30547551-6F42-ACD4-E938-6369C334CA1F}"/>
          </ac:picMkLst>
        </pc:picChg>
        <pc:picChg chg="add del mod">
          <ac:chgData name="Gregory M Tress" userId="d848bef2-6942-4d11-952c-f87677b70ebf" providerId="ADAL" clId="{A1470A93-C286-41FF-BDA1-F8C2401F0982}" dt="2023-08-16T07:17:38.834" v="7822"/>
          <ac:picMkLst>
            <pc:docMk/>
            <pc:sldMk cId="3005231506" sldId="289"/>
            <ac:picMk id="37" creationId="{DEE51A93-6280-7F0F-5D28-16BA36C973B3}"/>
          </ac:picMkLst>
        </pc:picChg>
        <pc:picChg chg="add del mod ord">
          <ac:chgData name="Gregory M Tress" userId="d848bef2-6942-4d11-952c-f87677b70ebf" providerId="ADAL" clId="{A1470A93-C286-41FF-BDA1-F8C2401F0982}" dt="2023-08-16T07:17:45.045" v="7823"/>
          <ac:picMkLst>
            <pc:docMk/>
            <pc:sldMk cId="3005231506" sldId="289"/>
            <ac:picMk id="40" creationId="{FF77C34B-6D60-E08D-00E5-E789B765DB4B}"/>
          </ac:picMkLst>
        </pc:picChg>
        <pc:picChg chg="add del mod">
          <ac:chgData name="Gregory M Tress" userId="d848bef2-6942-4d11-952c-f87677b70ebf" providerId="ADAL" clId="{A1470A93-C286-41FF-BDA1-F8C2401F0982}" dt="2023-08-16T07:17:59.797" v="7828"/>
          <ac:picMkLst>
            <pc:docMk/>
            <pc:sldMk cId="3005231506" sldId="289"/>
            <ac:picMk id="41" creationId="{4095AAE3-1333-3165-5CFB-F68B2178880C}"/>
          </ac:picMkLst>
        </pc:picChg>
        <pc:picChg chg="add del mod ord">
          <ac:chgData name="Gregory M Tress" userId="d848bef2-6942-4d11-952c-f87677b70ebf" providerId="ADAL" clId="{A1470A93-C286-41FF-BDA1-F8C2401F0982}" dt="2023-08-16T07:18:38.103" v="7829"/>
          <ac:picMkLst>
            <pc:docMk/>
            <pc:sldMk cId="3005231506" sldId="289"/>
            <ac:picMk id="45" creationId="{32FCADCA-3DEB-147E-1EF4-3F5AEFF3F6D4}"/>
          </ac:picMkLst>
        </pc:picChg>
        <pc:picChg chg="add mod">
          <ac:chgData name="Gregory M Tress" userId="d848bef2-6942-4d11-952c-f87677b70ebf" providerId="ADAL" clId="{A1470A93-C286-41FF-BDA1-F8C2401F0982}" dt="2023-08-16T07:18:38.103" v="7829"/>
          <ac:picMkLst>
            <pc:docMk/>
            <pc:sldMk cId="3005231506" sldId="289"/>
            <ac:picMk id="46" creationId="{A34C585A-67DD-BD92-97D2-340282437505}"/>
          </ac:picMkLst>
        </pc:picChg>
      </pc:sldChg>
      <pc:sldChg chg="addSp delSp modSp add mod ord modTransition modAnim">
        <pc:chgData name="Gregory M Tress" userId="d848bef2-6942-4d11-952c-f87677b70ebf" providerId="ADAL" clId="{A1470A93-C286-41FF-BDA1-F8C2401F0982}" dt="2023-08-16T07:11:16.050" v="7785"/>
        <pc:sldMkLst>
          <pc:docMk/>
          <pc:sldMk cId="1801119779" sldId="290"/>
        </pc:sldMkLst>
        <pc:spChg chg="mod">
          <ac:chgData name="Gregory M Tress" userId="d848bef2-6942-4d11-952c-f87677b70ebf" providerId="ADAL" clId="{A1470A93-C286-41FF-BDA1-F8C2401F0982}" dt="2023-08-15T22:22:14.813" v="3079" actId="27636"/>
          <ac:spMkLst>
            <pc:docMk/>
            <pc:sldMk cId="1801119779" sldId="290"/>
            <ac:spMk id="3" creationId="{85A62761-0D71-3A2D-E726-D289B00D3BE7}"/>
          </ac:spMkLst>
        </pc:spChg>
        <pc:spChg chg="del">
          <ac:chgData name="Gregory M Tress" userId="d848bef2-6942-4d11-952c-f87677b70ebf" providerId="ADAL" clId="{A1470A93-C286-41FF-BDA1-F8C2401F0982}" dt="2023-08-15T22:00:02.113" v="2636" actId="478"/>
          <ac:spMkLst>
            <pc:docMk/>
            <pc:sldMk cId="1801119779" sldId="290"/>
            <ac:spMk id="5" creationId="{333F8A89-BBF2-E3B7-73B6-2D5DB377393E}"/>
          </ac:spMkLst>
        </pc:spChg>
        <pc:graphicFrameChg chg="add mod modGraphic">
          <ac:chgData name="Gregory M Tress" userId="d848bef2-6942-4d11-952c-f87677b70ebf" providerId="ADAL" clId="{A1470A93-C286-41FF-BDA1-F8C2401F0982}" dt="2023-08-15T22:21:54.048" v="3030" actId="20577"/>
          <ac:graphicFrameMkLst>
            <pc:docMk/>
            <pc:sldMk cId="1801119779" sldId="290"/>
            <ac:graphicFrameMk id="4" creationId="{20FD3249-BF7C-6EB5-36A0-9C9D61B5A355}"/>
          </ac:graphicFrameMkLst>
        </pc:graphicFrameChg>
        <pc:picChg chg="add del mod">
          <ac:chgData name="Gregory M Tress" userId="d848bef2-6942-4d11-952c-f87677b70ebf" providerId="ADAL" clId="{A1470A93-C286-41FF-BDA1-F8C2401F0982}" dt="2023-08-16T07:08:26.932" v="7775"/>
          <ac:picMkLst>
            <pc:docMk/>
            <pc:sldMk cId="1801119779" sldId="290"/>
            <ac:picMk id="8" creationId="{FDC261C8-6C7A-D369-3673-09385AD2B9EB}"/>
          </ac:picMkLst>
        </pc:picChg>
        <pc:picChg chg="add del mod ord">
          <ac:chgData name="Gregory M Tress" userId="d848bef2-6942-4d11-952c-f87677b70ebf" providerId="ADAL" clId="{A1470A93-C286-41FF-BDA1-F8C2401F0982}" dt="2023-08-16T07:09:00.079" v="7776"/>
          <ac:picMkLst>
            <pc:docMk/>
            <pc:sldMk cId="1801119779" sldId="290"/>
            <ac:picMk id="11" creationId="{F28ED33C-7BF7-DF16-6481-3B4155577911}"/>
          </ac:picMkLst>
        </pc:picChg>
        <pc:picChg chg="add del mod">
          <ac:chgData name="Gregory M Tress" userId="d848bef2-6942-4d11-952c-f87677b70ebf" providerId="ADAL" clId="{A1470A93-C286-41FF-BDA1-F8C2401F0982}" dt="2023-08-16T07:09:02.682" v="7778"/>
          <ac:picMkLst>
            <pc:docMk/>
            <pc:sldMk cId="1801119779" sldId="290"/>
            <ac:picMk id="12" creationId="{6B54063D-97CA-F49F-ECF7-53C535665CCE}"/>
          </ac:picMkLst>
        </pc:picChg>
        <pc:picChg chg="add del mod ord">
          <ac:chgData name="Gregory M Tress" userId="d848bef2-6942-4d11-952c-f87677b70ebf" providerId="ADAL" clId="{A1470A93-C286-41FF-BDA1-F8C2401F0982}" dt="2023-08-16T07:09:54.627" v="7779"/>
          <ac:picMkLst>
            <pc:docMk/>
            <pc:sldMk cId="1801119779" sldId="290"/>
            <ac:picMk id="15" creationId="{19112C23-6320-7982-D6BB-F51351662E96}"/>
          </ac:picMkLst>
        </pc:picChg>
        <pc:picChg chg="add del mod">
          <ac:chgData name="Gregory M Tress" userId="d848bef2-6942-4d11-952c-f87677b70ebf" providerId="ADAL" clId="{A1470A93-C286-41FF-BDA1-F8C2401F0982}" dt="2023-08-16T07:09:57.368" v="7781"/>
          <ac:picMkLst>
            <pc:docMk/>
            <pc:sldMk cId="1801119779" sldId="290"/>
            <ac:picMk id="16" creationId="{2D3D473B-CEF5-5D9E-F2B2-24AB62D79066}"/>
          </ac:picMkLst>
        </pc:picChg>
        <pc:picChg chg="add del mod ord">
          <ac:chgData name="Gregory M Tress" userId="d848bef2-6942-4d11-952c-f87677b70ebf" providerId="ADAL" clId="{A1470A93-C286-41FF-BDA1-F8C2401F0982}" dt="2023-08-16T07:10:08.267" v="7782"/>
          <ac:picMkLst>
            <pc:docMk/>
            <pc:sldMk cId="1801119779" sldId="290"/>
            <ac:picMk id="19" creationId="{630C6774-CD66-6913-530C-9673977EEB1C}"/>
          </ac:picMkLst>
        </pc:picChg>
        <pc:picChg chg="add del mod">
          <ac:chgData name="Gregory M Tress" userId="d848bef2-6942-4d11-952c-f87677b70ebf" providerId="ADAL" clId="{A1470A93-C286-41FF-BDA1-F8C2401F0982}" dt="2023-08-16T07:10:09.504" v="7784"/>
          <ac:picMkLst>
            <pc:docMk/>
            <pc:sldMk cId="1801119779" sldId="290"/>
            <ac:picMk id="20" creationId="{35692E9C-AA89-4F6A-C833-29CBD9270F62}"/>
          </ac:picMkLst>
        </pc:picChg>
        <pc:picChg chg="add del mod ord">
          <ac:chgData name="Gregory M Tress" userId="d848bef2-6942-4d11-952c-f87677b70ebf" providerId="ADAL" clId="{A1470A93-C286-41FF-BDA1-F8C2401F0982}" dt="2023-08-16T07:11:16.050" v="7785"/>
          <ac:picMkLst>
            <pc:docMk/>
            <pc:sldMk cId="1801119779" sldId="290"/>
            <ac:picMk id="23" creationId="{C24AC238-3BE0-5B60-24B0-2583D18B7A66}"/>
          </ac:picMkLst>
        </pc:picChg>
        <pc:picChg chg="add mod">
          <ac:chgData name="Gregory M Tress" userId="d848bef2-6942-4d11-952c-f87677b70ebf" providerId="ADAL" clId="{A1470A93-C286-41FF-BDA1-F8C2401F0982}" dt="2023-08-16T07:11:16.050" v="7785"/>
          <ac:picMkLst>
            <pc:docMk/>
            <pc:sldMk cId="1801119779" sldId="290"/>
            <ac:picMk id="24" creationId="{8BB6C759-7BF1-75E2-DE62-2F5CCFE14D44}"/>
          </ac:picMkLst>
        </pc:picChg>
      </pc:sldChg>
      <pc:sldChg chg="addSp delSp modSp add mod modTransition modAnim modNotesTx">
        <pc:chgData name="Gregory M Tress" userId="d848bef2-6942-4d11-952c-f87677b70ebf" providerId="ADAL" clId="{A1470A93-C286-41FF-BDA1-F8C2401F0982}" dt="2023-08-16T07:25:26.352" v="7855"/>
        <pc:sldMkLst>
          <pc:docMk/>
          <pc:sldMk cId="494855605" sldId="291"/>
        </pc:sldMkLst>
        <pc:spChg chg="mod">
          <ac:chgData name="Gregory M Tress" userId="d848bef2-6942-4d11-952c-f87677b70ebf" providerId="ADAL" clId="{A1470A93-C286-41FF-BDA1-F8C2401F0982}" dt="2023-08-15T23:23:28.523" v="3745" actId="5793"/>
          <ac:spMkLst>
            <pc:docMk/>
            <pc:sldMk cId="494855605" sldId="291"/>
            <ac:spMk id="3" creationId="{85A62761-0D71-3A2D-E726-D289B00D3BE7}"/>
          </ac:spMkLst>
        </pc:spChg>
        <pc:spChg chg="add del mod">
          <ac:chgData name="Gregory M Tress" userId="d848bef2-6942-4d11-952c-f87677b70ebf" providerId="ADAL" clId="{A1470A93-C286-41FF-BDA1-F8C2401F0982}" dt="2023-08-15T23:07:22.823" v="3608" actId="478"/>
          <ac:spMkLst>
            <pc:docMk/>
            <pc:sldMk cId="494855605" sldId="291"/>
            <ac:spMk id="4" creationId="{24DFC07B-2DE7-CC86-32B1-1D5555673E1E}"/>
          </ac:spMkLst>
        </pc:spChg>
        <pc:spChg chg="del">
          <ac:chgData name="Gregory M Tress" userId="d848bef2-6942-4d11-952c-f87677b70ebf" providerId="ADAL" clId="{A1470A93-C286-41FF-BDA1-F8C2401F0982}" dt="2023-08-15T22:44:44.666" v="3325" actId="478"/>
          <ac:spMkLst>
            <pc:docMk/>
            <pc:sldMk cId="494855605" sldId="291"/>
            <ac:spMk id="5" creationId="{333F8A89-BBF2-E3B7-73B6-2D5DB377393E}"/>
          </ac:spMkLst>
        </pc:spChg>
        <pc:spChg chg="del">
          <ac:chgData name="Gregory M Tress" userId="d848bef2-6942-4d11-952c-f87677b70ebf" providerId="ADAL" clId="{A1470A93-C286-41FF-BDA1-F8C2401F0982}" dt="2023-08-15T23:15:50.973" v="3675" actId="478"/>
          <ac:spMkLst>
            <pc:docMk/>
            <pc:sldMk cId="494855605" sldId="291"/>
            <ac:spMk id="8" creationId="{118CB1AB-B1D8-DCBC-C6CF-95D2EC3CE07D}"/>
          </ac:spMkLst>
        </pc:spChg>
        <pc:graphicFrameChg chg="del">
          <ac:chgData name="Gregory M Tress" userId="d848bef2-6942-4d11-952c-f87677b70ebf" providerId="ADAL" clId="{A1470A93-C286-41FF-BDA1-F8C2401F0982}" dt="2023-08-15T22:44:43.136" v="3324" actId="478"/>
          <ac:graphicFrameMkLst>
            <pc:docMk/>
            <pc:sldMk cId="494855605" sldId="291"/>
            <ac:graphicFrameMk id="7" creationId="{5F7F4539-6FA8-898E-9C4C-CF2DB958085F}"/>
          </ac:graphicFrameMkLst>
        </pc:graphicFrameChg>
        <pc:picChg chg="add del mod">
          <ac:chgData name="Gregory M Tress" userId="d848bef2-6942-4d11-952c-f87677b70ebf" providerId="ADAL" clId="{A1470A93-C286-41FF-BDA1-F8C2401F0982}" dt="2023-08-16T07:19:49.763" v="7832"/>
          <ac:picMkLst>
            <pc:docMk/>
            <pc:sldMk cId="494855605" sldId="291"/>
            <ac:picMk id="15" creationId="{21F9F7DE-3B56-F34C-AB79-9999D8C65953}"/>
          </ac:picMkLst>
        </pc:picChg>
        <pc:picChg chg="add del mod ord">
          <ac:chgData name="Gregory M Tress" userId="d848bef2-6942-4d11-952c-f87677b70ebf" providerId="ADAL" clId="{A1470A93-C286-41FF-BDA1-F8C2401F0982}" dt="2023-08-16T07:20:17.078" v="7833"/>
          <ac:picMkLst>
            <pc:docMk/>
            <pc:sldMk cId="494855605" sldId="291"/>
            <ac:picMk id="18" creationId="{6F641D9B-DD54-B3E5-5088-49B68C341C2D}"/>
          </ac:picMkLst>
        </pc:picChg>
        <pc:picChg chg="add del mod">
          <ac:chgData name="Gregory M Tress" userId="d848bef2-6942-4d11-952c-f87677b70ebf" providerId="ADAL" clId="{A1470A93-C286-41FF-BDA1-F8C2401F0982}" dt="2023-08-16T07:20:19.628" v="7835"/>
          <ac:picMkLst>
            <pc:docMk/>
            <pc:sldMk cId="494855605" sldId="291"/>
            <ac:picMk id="19" creationId="{822D94C8-D1E2-A6A5-CBBE-425D36F4DD2D}"/>
          </ac:picMkLst>
        </pc:picChg>
        <pc:picChg chg="add del mod ord">
          <ac:chgData name="Gregory M Tress" userId="d848bef2-6942-4d11-952c-f87677b70ebf" providerId="ADAL" clId="{A1470A93-C286-41FF-BDA1-F8C2401F0982}" dt="2023-08-16T07:20:41.411" v="7836"/>
          <ac:picMkLst>
            <pc:docMk/>
            <pc:sldMk cId="494855605" sldId="291"/>
            <ac:picMk id="22" creationId="{DC401A93-9B7C-E0AB-DFAD-B7181F7AC030}"/>
          </ac:picMkLst>
        </pc:picChg>
        <pc:picChg chg="add del mod">
          <ac:chgData name="Gregory M Tress" userId="d848bef2-6942-4d11-952c-f87677b70ebf" providerId="ADAL" clId="{A1470A93-C286-41FF-BDA1-F8C2401F0982}" dt="2023-08-16T07:20:42.813" v="7838"/>
          <ac:picMkLst>
            <pc:docMk/>
            <pc:sldMk cId="494855605" sldId="291"/>
            <ac:picMk id="23" creationId="{ACDBA6C0-D65C-09AF-2B31-0C29D6EAD7A7}"/>
          </ac:picMkLst>
        </pc:picChg>
        <pc:picChg chg="add del mod ord">
          <ac:chgData name="Gregory M Tress" userId="d848bef2-6942-4d11-952c-f87677b70ebf" providerId="ADAL" clId="{A1470A93-C286-41FF-BDA1-F8C2401F0982}" dt="2023-08-16T07:21:08.689" v="7839"/>
          <ac:picMkLst>
            <pc:docMk/>
            <pc:sldMk cId="494855605" sldId="291"/>
            <ac:picMk id="26" creationId="{69F96120-D174-0D9B-067E-5F43BBE374C6}"/>
          </ac:picMkLst>
        </pc:picChg>
        <pc:picChg chg="add del mod">
          <ac:chgData name="Gregory M Tress" userId="d848bef2-6942-4d11-952c-f87677b70ebf" providerId="ADAL" clId="{A1470A93-C286-41FF-BDA1-F8C2401F0982}" dt="2023-08-16T07:21:10.132" v="7841"/>
          <ac:picMkLst>
            <pc:docMk/>
            <pc:sldMk cId="494855605" sldId="291"/>
            <ac:picMk id="27" creationId="{1B038596-67BB-046D-F9A8-87DC7326F572}"/>
          </ac:picMkLst>
        </pc:picChg>
        <pc:picChg chg="add del mod ord">
          <ac:chgData name="Gregory M Tress" userId="d848bef2-6942-4d11-952c-f87677b70ebf" providerId="ADAL" clId="{A1470A93-C286-41FF-BDA1-F8C2401F0982}" dt="2023-08-16T07:21:24.920" v="7842"/>
          <ac:picMkLst>
            <pc:docMk/>
            <pc:sldMk cId="494855605" sldId="291"/>
            <ac:picMk id="30" creationId="{DFB47784-CF8D-B9C8-5CE9-32C0AE5FCA36}"/>
          </ac:picMkLst>
        </pc:picChg>
        <pc:picChg chg="add del mod">
          <ac:chgData name="Gregory M Tress" userId="d848bef2-6942-4d11-952c-f87677b70ebf" providerId="ADAL" clId="{A1470A93-C286-41FF-BDA1-F8C2401F0982}" dt="2023-08-16T07:21:26.321" v="7844"/>
          <ac:picMkLst>
            <pc:docMk/>
            <pc:sldMk cId="494855605" sldId="291"/>
            <ac:picMk id="31" creationId="{3FF9F96A-6CC8-A9D2-9B31-49CF0FFD1F29}"/>
          </ac:picMkLst>
        </pc:picChg>
        <pc:picChg chg="add del mod ord">
          <ac:chgData name="Gregory M Tress" userId="d848bef2-6942-4d11-952c-f87677b70ebf" providerId="ADAL" clId="{A1470A93-C286-41FF-BDA1-F8C2401F0982}" dt="2023-08-16T07:22:26.752" v="7845"/>
          <ac:picMkLst>
            <pc:docMk/>
            <pc:sldMk cId="494855605" sldId="291"/>
            <ac:picMk id="34" creationId="{C96B1F15-6E98-D5CD-410B-C1B4E0634707}"/>
          </ac:picMkLst>
        </pc:picChg>
        <pc:picChg chg="add del mod">
          <ac:chgData name="Gregory M Tress" userId="d848bef2-6942-4d11-952c-f87677b70ebf" providerId="ADAL" clId="{A1470A93-C286-41FF-BDA1-F8C2401F0982}" dt="2023-08-16T07:24:16.212" v="7848"/>
          <ac:picMkLst>
            <pc:docMk/>
            <pc:sldMk cId="494855605" sldId="291"/>
            <ac:picMk id="35" creationId="{2F6301D6-F673-960C-7702-18A91638F05C}"/>
          </ac:picMkLst>
        </pc:picChg>
        <pc:picChg chg="add del mod ord">
          <ac:chgData name="Gregory M Tress" userId="d848bef2-6942-4d11-952c-f87677b70ebf" providerId="ADAL" clId="{A1470A93-C286-41FF-BDA1-F8C2401F0982}" dt="2023-08-16T07:24:37.129" v="7849"/>
          <ac:picMkLst>
            <pc:docMk/>
            <pc:sldMk cId="494855605" sldId="291"/>
            <ac:picMk id="42" creationId="{28A04F5B-BB82-C5BC-6849-B407CCC18C7D}"/>
          </ac:picMkLst>
        </pc:picChg>
        <pc:picChg chg="add del mod">
          <ac:chgData name="Gregory M Tress" userId="d848bef2-6942-4d11-952c-f87677b70ebf" providerId="ADAL" clId="{A1470A93-C286-41FF-BDA1-F8C2401F0982}" dt="2023-08-16T07:24:38.217" v="7851"/>
          <ac:picMkLst>
            <pc:docMk/>
            <pc:sldMk cId="494855605" sldId="291"/>
            <ac:picMk id="43" creationId="{99495C1A-588F-3A8E-7CC0-5D7CE8F42627}"/>
          </ac:picMkLst>
        </pc:picChg>
        <pc:picChg chg="add del mod ord">
          <ac:chgData name="Gregory M Tress" userId="d848bef2-6942-4d11-952c-f87677b70ebf" providerId="ADAL" clId="{A1470A93-C286-41FF-BDA1-F8C2401F0982}" dt="2023-08-16T07:24:46.548" v="7852"/>
          <ac:picMkLst>
            <pc:docMk/>
            <pc:sldMk cId="494855605" sldId="291"/>
            <ac:picMk id="46" creationId="{E2FE7BAB-C9D2-DF02-B0C5-695D99827CA2}"/>
          </ac:picMkLst>
        </pc:picChg>
        <pc:picChg chg="add del mod">
          <ac:chgData name="Gregory M Tress" userId="d848bef2-6942-4d11-952c-f87677b70ebf" providerId="ADAL" clId="{A1470A93-C286-41FF-BDA1-F8C2401F0982}" dt="2023-08-16T07:24:47.686" v="7854"/>
          <ac:picMkLst>
            <pc:docMk/>
            <pc:sldMk cId="494855605" sldId="291"/>
            <ac:picMk id="47" creationId="{4DD94E15-F3F6-5FB2-B897-895A80A74E86}"/>
          </ac:picMkLst>
        </pc:picChg>
        <pc:picChg chg="add del mod ord">
          <ac:chgData name="Gregory M Tress" userId="d848bef2-6942-4d11-952c-f87677b70ebf" providerId="ADAL" clId="{A1470A93-C286-41FF-BDA1-F8C2401F0982}" dt="2023-08-16T07:25:26.352" v="7855"/>
          <ac:picMkLst>
            <pc:docMk/>
            <pc:sldMk cId="494855605" sldId="291"/>
            <ac:picMk id="50" creationId="{C8D89EBE-4E27-7D9F-85FF-A0F20B4B14D0}"/>
          </ac:picMkLst>
        </pc:picChg>
        <pc:picChg chg="add mod">
          <ac:chgData name="Gregory M Tress" userId="d848bef2-6942-4d11-952c-f87677b70ebf" providerId="ADAL" clId="{A1470A93-C286-41FF-BDA1-F8C2401F0982}" dt="2023-08-16T07:25:26.352" v="7855"/>
          <ac:picMkLst>
            <pc:docMk/>
            <pc:sldMk cId="494855605" sldId="291"/>
            <ac:picMk id="51" creationId="{C8B74C7E-8259-26A8-CB9A-14869A57CBF6}"/>
          </ac:picMkLst>
        </pc:picChg>
      </pc:sldChg>
      <pc:sldChg chg="addSp modSp add mod">
        <pc:chgData name="Gregory M Tress" userId="d848bef2-6942-4d11-952c-f87677b70ebf" providerId="ADAL" clId="{A1470A93-C286-41FF-BDA1-F8C2401F0982}" dt="2023-08-16T07:30:39.012" v="7871"/>
        <pc:sldMkLst>
          <pc:docMk/>
          <pc:sldMk cId="2123282428" sldId="292"/>
        </pc:sldMkLst>
        <pc:spChg chg="mod">
          <ac:chgData name="Gregory M Tress" userId="d848bef2-6942-4d11-952c-f87677b70ebf" providerId="ADAL" clId="{A1470A93-C286-41FF-BDA1-F8C2401F0982}" dt="2023-08-16T01:27:23.569" v="4453" actId="20577"/>
          <ac:spMkLst>
            <pc:docMk/>
            <pc:sldMk cId="2123282428" sldId="292"/>
            <ac:spMk id="3" creationId="{5E0B9756-A185-E299-719F-98CE3048F72E}"/>
          </ac:spMkLst>
        </pc:spChg>
        <pc:spChg chg="add mod">
          <ac:chgData name="Gregory M Tress" userId="d848bef2-6942-4d11-952c-f87677b70ebf" providerId="ADAL" clId="{A1470A93-C286-41FF-BDA1-F8C2401F0982}" dt="2023-08-16T01:27:33.353" v="4460" actId="20577"/>
          <ac:spMkLst>
            <pc:docMk/>
            <pc:sldMk cId="2123282428" sldId="292"/>
            <ac:spMk id="4" creationId="{9915741B-C5A7-C689-C21F-B5F8A3F4ED9F}"/>
          </ac:spMkLst>
        </pc:spChg>
        <pc:picChg chg="add mod">
          <ac:chgData name="Gregory M Tress" userId="d848bef2-6942-4d11-952c-f87677b70ebf" providerId="ADAL" clId="{A1470A93-C286-41FF-BDA1-F8C2401F0982}" dt="2023-08-16T07:30:39.012" v="7871"/>
          <ac:picMkLst>
            <pc:docMk/>
            <pc:sldMk cId="2123282428" sldId="292"/>
            <ac:picMk id="12" creationId="{6A08F582-B159-7D8E-28DC-52A05807FFD1}"/>
          </ac:picMkLst>
        </pc:picChg>
      </pc:sldChg>
      <pc:sldChg chg="addSp modSp add mod ord modNotesTx">
        <pc:chgData name="Gregory M Tress" userId="d848bef2-6942-4d11-952c-f87677b70ebf" providerId="ADAL" clId="{A1470A93-C286-41FF-BDA1-F8C2401F0982}" dt="2023-08-16T07:31:51.915" v="7872"/>
        <pc:sldMkLst>
          <pc:docMk/>
          <pc:sldMk cId="2566797790" sldId="293"/>
        </pc:sldMkLst>
        <pc:spChg chg="mod">
          <ac:chgData name="Gregory M Tress" userId="d848bef2-6942-4d11-952c-f87677b70ebf" providerId="ADAL" clId="{A1470A93-C286-41FF-BDA1-F8C2401F0982}" dt="2023-08-16T01:30:41.768" v="4464"/>
          <ac:spMkLst>
            <pc:docMk/>
            <pc:sldMk cId="2566797790" sldId="293"/>
            <ac:spMk id="2" creationId="{58E90EEF-7025-02E1-210F-553466FD892D}"/>
          </ac:spMkLst>
        </pc:spChg>
        <pc:spChg chg="mod">
          <ac:chgData name="Gregory M Tress" userId="d848bef2-6942-4d11-952c-f87677b70ebf" providerId="ADAL" clId="{A1470A93-C286-41FF-BDA1-F8C2401F0982}" dt="2023-08-16T01:33:39.785" v="4595" actId="20577"/>
          <ac:spMkLst>
            <pc:docMk/>
            <pc:sldMk cId="2566797790" sldId="293"/>
            <ac:spMk id="3" creationId="{85A62761-0D71-3A2D-E726-D289B00D3BE7}"/>
          </ac:spMkLst>
        </pc:spChg>
        <pc:spChg chg="mod">
          <ac:chgData name="Gregory M Tress" userId="d848bef2-6942-4d11-952c-f87677b70ebf" providerId="ADAL" clId="{A1470A93-C286-41FF-BDA1-F8C2401F0982}" dt="2023-08-16T01:34:34.512" v="4634" actId="20577"/>
          <ac:spMkLst>
            <pc:docMk/>
            <pc:sldMk cId="2566797790" sldId="293"/>
            <ac:spMk id="4" creationId="{7FF397C9-B014-A352-A22F-F9B36413370B}"/>
          </ac:spMkLst>
        </pc:spChg>
        <pc:picChg chg="add mod">
          <ac:chgData name="Gregory M Tress" userId="d848bef2-6942-4d11-952c-f87677b70ebf" providerId="ADAL" clId="{A1470A93-C286-41FF-BDA1-F8C2401F0982}" dt="2023-08-16T07:31:51.915" v="7872"/>
          <ac:picMkLst>
            <pc:docMk/>
            <pc:sldMk cId="2566797790" sldId="293"/>
            <ac:picMk id="9" creationId="{7ED6E1F7-C33A-1490-2124-367350CF0B59}"/>
          </ac:picMkLst>
        </pc:picChg>
      </pc:sldChg>
      <pc:sldChg chg="addSp delSp modSp add mod modTransition modAnim modNotesTx">
        <pc:chgData name="Gregory M Tress" userId="d848bef2-6942-4d11-952c-f87677b70ebf" providerId="ADAL" clId="{A1470A93-C286-41FF-BDA1-F8C2401F0982}" dt="2023-08-16T07:33:15.994" v="7876"/>
        <pc:sldMkLst>
          <pc:docMk/>
          <pc:sldMk cId="340989288" sldId="294"/>
        </pc:sldMkLst>
        <pc:spChg chg="mod">
          <ac:chgData name="Gregory M Tress" userId="d848bef2-6942-4d11-952c-f87677b70ebf" providerId="ADAL" clId="{A1470A93-C286-41FF-BDA1-F8C2401F0982}" dt="2023-08-16T01:37:46.339" v="4729" actId="20577"/>
          <ac:spMkLst>
            <pc:docMk/>
            <pc:sldMk cId="340989288" sldId="294"/>
            <ac:spMk id="3" creationId="{85A62761-0D71-3A2D-E726-D289B00D3BE7}"/>
          </ac:spMkLst>
        </pc:spChg>
        <pc:spChg chg="del">
          <ac:chgData name="Gregory M Tress" userId="d848bef2-6942-4d11-952c-f87677b70ebf" providerId="ADAL" clId="{A1470A93-C286-41FF-BDA1-F8C2401F0982}" dt="2023-08-16T01:36:13.985" v="4636" actId="478"/>
          <ac:spMkLst>
            <pc:docMk/>
            <pc:sldMk cId="340989288" sldId="294"/>
            <ac:spMk id="4" creationId="{7FF397C9-B014-A352-A22F-F9B36413370B}"/>
          </ac:spMkLst>
        </pc:spChg>
        <pc:picChg chg="add mod">
          <ac:chgData name="Gregory M Tress" userId="d848bef2-6942-4d11-952c-f87677b70ebf" providerId="ADAL" clId="{A1470A93-C286-41FF-BDA1-F8C2401F0982}" dt="2023-08-16T01:37:51.085" v="4730" actId="1076"/>
          <ac:picMkLst>
            <pc:docMk/>
            <pc:sldMk cId="340989288" sldId="294"/>
            <ac:picMk id="6" creationId="{B75DE788-76E5-7A86-9AAE-3EB77812AD93}"/>
          </ac:picMkLst>
        </pc:picChg>
        <pc:picChg chg="add mod">
          <ac:chgData name="Gregory M Tress" userId="d848bef2-6942-4d11-952c-f87677b70ebf" providerId="ADAL" clId="{A1470A93-C286-41FF-BDA1-F8C2401F0982}" dt="2023-08-16T01:37:51.085" v="4730" actId="1076"/>
          <ac:picMkLst>
            <pc:docMk/>
            <pc:sldMk cId="340989288" sldId="294"/>
            <ac:picMk id="8" creationId="{AAA69D81-5582-E3B2-AA7C-4A9E8BF9AB59}"/>
          </ac:picMkLst>
        </pc:picChg>
        <pc:picChg chg="add del mod">
          <ac:chgData name="Gregory M Tress" userId="d848bef2-6942-4d11-952c-f87677b70ebf" providerId="ADAL" clId="{A1470A93-C286-41FF-BDA1-F8C2401F0982}" dt="2023-08-16T07:32:52.995" v="7875"/>
          <ac:picMkLst>
            <pc:docMk/>
            <pc:sldMk cId="340989288" sldId="294"/>
            <ac:picMk id="13" creationId="{211424D9-A373-D011-CBCC-2571A61F30DC}"/>
          </ac:picMkLst>
        </pc:picChg>
        <pc:picChg chg="add del mod ord">
          <ac:chgData name="Gregory M Tress" userId="d848bef2-6942-4d11-952c-f87677b70ebf" providerId="ADAL" clId="{A1470A93-C286-41FF-BDA1-F8C2401F0982}" dt="2023-08-16T07:33:15.994" v="7876"/>
          <ac:picMkLst>
            <pc:docMk/>
            <pc:sldMk cId="340989288" sldId="294"/>
            <ac:picMk id="16" creationId="{869B3355-9680-0A8F-C9F5-097AA0205BD2}"/>
          </ac:picMkLst>
        </pc:picChg>
        <pc:picChg chg="add mod">
          <ac:chgData name="Gregory M Tress" userId="d848bef2-6942-4d11-952c-f87677b70ebf" providerId="ADAL" clId="{A1470A93-C286-41FF-BDA1-F8C2401F0982}" dt="2023-08-16T07:33:15.994" v="7876"/>
          <ac:picMkLst>
            <pc:docMk/>
            <pc:sldMk cId="340989288" sldId="294"/>
            <ac:picMk id="17" creationId="{ECF37627-2F8C-DA4A-239D-BFBC5BA06BB7}"/>
          </ac:picMkLst>
        </pc:picChg>
      </pc:sldChg>
      <pc:sldChg chg="addSp delSp modSp add mod modTransition modAnim modNotesTx">
        <pc:chgData name="Gregory M Tress" userId="d848bef2-6942-4d11-952c-f87677b70ebf" providerId="ADAL" clId="{A1470A93-C286-41FF-BDA1-F8C2401F0982}" dt="2023-08-16T07:36:10.208" v="7892"/>
        <pc:sldMkLst>
          <pc:docMk/>
          <pc:sldMk cId="1582303247" sldId="295"/>
        </pc:sldMkLst>
        <pc:spChg chg="mod">
          <ac:chgData name="Gregory M Tress" userId="d848bef2-6942-4d11-952c-f87677b70ebf" providerId="ADAL" clId="{A1470A93-C286-41FF-BDA1-F8C2401F0982}" dt="2023-08-16T01:44:41.940" v="4874" actId="20577"/>
          <ac:spMkLst>
            <pc:docMk/>
            <pc:sldMk cId="1582303247" sldId="295"/>
            <ac:spMk id="3" creationId="{85A62761-0D71-3A2D-E726-D289B00D3BE7}"/>
          </ac:spMkLst>
        </pc:spChg>
        <pc:picChg chg="add del mod">
          <ac:chgData name="Gregory M Tress" userId="d848bef2-6942-4d11-952c-f87677b70ebf" providerId="ADAL" clId="{A1470A93-C286-41FF-BDA1-F8C2401F0982}" dt="2023-08-16T01:42:41.611" v="4789" actId="478"/>
          <ac:picMkLst>
            <pc:docMk/>
            <pc:sldMk cId="1582303247" sldId="295"/>
            <ac:picMk id="5" creationId="{7785DFE8-A47C-AC66-BCC8-3A956177C25A}"/>
          </ac:picMkLst>
        </pc:picChg>
        <pc:picChg chg="del">
          <ac:chgData name="Gregory M Tress" userId="d848bef2-6942-4d11-952c-f87677b70ebf" providerId="ADAL" clId="{A1470A93-C286-41FF-BDA1-F8C2401F0982}" dt="2023-08-16T01:41:58.475" v="4782" actId="478"/>
          <ac:picMkLst>
            <pc:docMk/>
            <pc:sldMk cId="1582303247" sldId="295"/>
            <ac:picMk id="6" creationId="{B75DE788-76E5-7A86-9AAE-3EB77812AD93}"/>
          </ac:picMkLst>
        </pc:picChg>
        <pc:picChg chg="del">
          <ac:chgData name="Gregory M Tress" userId="d848bef2-6942-4d11-952c-f87677b70ebf" providerId="ADAL" clId="{A1470A93-C286-41FF-BDA1-F8C2401F0982}" dt="2023-08-16T01:41:59.006" v="4783" actId="478"/>
          <ac:picMkLst>
            <pc:docMk/>
            <pc:sldMk cId="1582303247" sldId="295"/>
            <ac:picMk id="8" creationId="{AAA69D81-5582-E3B2-AA7C-4A9E8BF9AB59}"/>
          </ac:picMkLst>
        </pc:picChg>
        <pc:picChg chg="add mod">
          <ac:chgData name="Gregory M Tress" userId="d848bef2-6942-4d11-952c-f87677b70ebf" providerId="ADAL" clId="{A1470A93-C286-41FF-BDA1-F8C2401F0982}" dt="2023-08-16T01:43:45.690" v="4797" actId="14100"/>
          <ac:picMkLst>
            <pc:docMk/>
            <pc:sldMk cId="1582303247" sldId="295"/>
            <ac:picMk id="9" creationId="{2C07713D-AACF-D39C-4F7B-C62B41D90DAE}"/>
          </ac:picMkLst>
        </pc:picChg>
        <pc:picChg chg="add mod">
          <ac:chgData name="Gregory M Tress" userId="d848bef2-6942-4d11-952c-f87677b70ebf" providerId="ADAL" clId="{A1470A93-C286-41FF-BDA1-F8C2401F0982}" dt="2023-08-16T01:43:45.690" v="4797" actId="14100"/>
          <ac:picMkLst>
            <pc:docMk/>
            <pc:sldMk cId="1582303247" sldId="295"/>
            <ac:picMk id="11" creationId="{D7C1ABC4-718B-F323-6AE6-C1E1344FC7FA}"/>
          </ac:picMkLst>
        </pc:picChg>
        <pc:picChg chg="add del mod">
          <ac:chgData name="Gregory M Tress" userId="d848bef2-6942-4d11-952c-f87677b70ebf" providerId="ADAL" clId="{A1470A93-C286-41FF-BDA1-F8C2401F0982}" dt="2023-08-16T07:34:26.623" v="7879"/>
          <ac:picMkLst>
            <pc:docMk/>
            <pc:sldMk cId="1582303247" sldId="295"/>
            <ac:picMk id="16" creationId="{78078DA8-78BE-10EC-ADAA-F1CAAFC8C72D}"/>
          </ac:picMkLst>
        </pc:picChg>
        <pc:picChg chg="add del mod ord">
          <ac:chgData name="Gregory M Tress" userId="d848bef2-6942-4d11-952c-f87677b70ebf" providerId="ADAL" clId="{A1470A93-C286-41FF-BDA1-F8C2401F0982}" dt="2023-08-16T07:34:38.981" v="7880"/>
          <ac:picMkLst>
            <pc:docMk/>
            <pc:sldMk cId="1582303247" sldId="295"/>
            <ac:picMk id="21" creationId="{F9352583-9167-9B60-18C3-692010EAE31D}"/>
          </ac:picMkLst>
        </pc:picChg>
        <pc:picChg chg="add del mod">
          <ac:chgData name="Gregory M Tress" userId="d848bef2-6942-4d11-952c-f87677b70ebf" providerId="ADAL" clId="{A1470A93-C286-41FF-BDA1-F8C2401F0982}" dt="2023-08-16T07:34:42.069" v="7882"/>
          <ac:picMkLst>
            <pc:docMk/>
            <pc:sldMk cId="1582303247" sldId="295"/>
            <ac:picMk id="22" creationId="{B40FC7B5-F767-97C1-FFFF-DBF8E9734CDA}"/>
          </ac:picMkLst>
        </pc:picChg>
        <pc:picChg chg="add del mod ord">
          <ac:chgData name="Gregory M Tress" userId="d848bef2-6942-4d11-952c-f87677b70ebf" providerId="ADAL" clId="{A1470A93-C286-41FF-BDA1-F8C2401F0982}" dt="2023-08-16T07:35:01.519" v="7883"/>
          <ac:picMkLst>
            <pc:docMk/>
            <pc:sldMk cId="1582303247" sldId="295"/>
            <ac:picMk id="25" creationId="{56F28C1D-C9FC-E1E5-2D07-B864AAD94EE9}"/>
          </ac:picMkLst>
        </pc:picChg>
        <pc:picChg chg="add del mod">
          <ac:chgData name="Gregory M Tress" userId="d848bef2-6942-4d11-952c-f87677b70ebf" providerId="ADAL" clId="{A1470A93-C286-41FF-BDA1-F8C2401F0982}" dt="2023-08-16T07:35:06.359" v="7885"/>
          <ac:picMkLst>
            <pc:docMk/>
            <pc:sldMk cId="1582303247" sldId="295"/>
            <ac:picMk id="26" creationId="{189690E7-C362-C267-45EB-F23B6C595654}"/>
          </ac:picMkLst>
        </pc:picChg>
        <pc:picChg chg="add del mod ord">
          <ac:chgData name="Gregory M Tress" userId="d848bef2-6942-4d11-952c-f87677b70ebf" providerId="ADAL" clId="{A1470A93-C286-41FF-BDA1-F8C2401F0982}" dt="2023-08-16T07:35:21.044" v="7886"/>
          <ac:picMkLst>
            <pc:docMk/>
            <pc:sldMk cId="1582303247" sldId="295"/>
            <ac:picMk id="29" creationId="{627CB76E-6995-8A80-640C-57EC3EA56B29}"/>
          </ac:picMkLst>
        </pc:picChg>
        <pc:picChg chg="add del mod">
          <ac:chgData name="Gregory M Tress" userId="d848bef2-6942-4d11-952c-f87677b70ebf" providerId="ADAL" clId="{A1470A93-C286-41FF-BDA1-F8C2401F0982}" dt="2023-08-16T07:35:27.675" v="7888"/>
          <ac:picMkLst>
            <pc:docMk/>
            <pc:sldMk cId="1582303247" sldId="295"/>
            <ac:picMk id="30" creationId="{137E7D45-761C-EC47-7786-9595B8FFE496}"/>
          </ac:picMkLst>
        </pc:picChg>
        <pc:picChg chg="add del mod ord">
          <ac:chgData name="Gregory M Tress" userId="d848bef2-6942-4d11-952c-f87677b70ebf" providerId="ADAL" clId="{A1470A93-C286-41FF-BDA1-F8C2401F0982}" dt="2023-08-16T07:35:44.189" v="7889"/>
          <ac:picMkLst>
            <pc:docMk/>
            <pc:sldMk cId="1582303247" sldId="295"/>
            <ac:picMk id="33" creationId="{FC6DF8E4-18AD-6BF8-B5D0-5B68C19EB799}"/>
          </ac:picMkLst>
        </pc:picChg>
        <pc:picChg chg="add del mod">
          <ac:chgData name="Gregory M Tress" userId="d848bef2-6942-4d11-952c-f87677b70ebf" providerId="ADAL" clId="{A1470A93-C286-41FF-BDA1-F8C2401F0982}" dt="2023-08-16T07:35:59.158" v="7891"/>
          <ac:picMkLst>
            <pc:docMk/>
            <pc:sldMk cId="1582303247" sldId="295"/>
            <ac:picMk id="34" creationId="{14F1A1C8-F0E9-DBE3-BA00-546AD7A57C12}"/>
          </ac:picMkLst>
        </pc:picChg>
        <pc:picChg chg="add del mod ord">
          <ac:chgData name="Gregory M Tress" userId="d848bef2-6942-4d11-952c-f87677b70ebf" providerId="ADAL" clId="{A1470A93-C286-41FF-BDA1-F8C2401F0982}" dt="2023-08-16T07:36:10.208" v="7892"/>
          <ac:picMkLst>
            <pc:docMk/>
            <pc:sldMk cId="1582303247" sldId="295"/>
            <ac:picMk id="39" creationId="{C3BD9E47-31F0-9DAD-6DF0-A6F47C1F608D}"/>
          </ac:picMkLst>
        </pc:picChg>
        <pc:picChg chg="add mod">
          <ac:chgData name="Gregory M Tress" userId="d848bef2-6942-4d11-952c-f87677b70ebf" providerId="ADAL" clId="{A1470A93-C286-41FF-BDA1-F8C2401F0982}" dt="2023-08-16T07:36:10.208" v="7892"/>
          <ac:picMkLst>
            <pc:docMk/>
            <pc:sldMk cId="1582303247" sldId="295"/>
            <ac:picMk id="40" creationId="{8440F86B-399F-783E-707F-C39DCBB65CF0}"/>
          </ac:picMkLst>
        </pc:picChg>
      </pc:sldChg>
      <pc:sldChg chg="addSp delSp modSp add mod modTransition modAnim">
        <pc:chgData name="Gregory M Tress" userId="d848bef2-6942-4d11-952c-f87677b70ebf" providerId="ADAL" clId="{A1470A93-C286-41FF-BDA1-F8C2401F0982}" dt="2023-08-16T07:37:10.696" v="7896"/>
        <pc:sldMkLst>
          <pc:docMk/>
          <pc:sldMk cId="2894407416" sldId="296"/>
        </pc:sldMkLst>
        <pc:spChg chg="mod">
          <ac:chgData name="Gregory M Tress" userId="d848bef2-6942-4d11-952c-f87677b70ebf" providerId="ADAL" clId="{A1470A93-C286-41FF-BDA1-F8C2401F0982}" dt="2023-08-16T02:00:41.052" v="4997" actId="20577"/>
          <ac:spMkLst>
            <pc:docMk/>
            <pc:sldMk cId="2894407416" sldId="296"/>
            <ac:spMk id="3" creationId="{85A62761-0D71-3A2D-E726-D289B00D3BE7}"/>
          </ac:spMkLst>
        </pc:spChg>
        <pc:picChg chg="add mod">
          <ac:chgData name="Gregory M Tress" userId="d848bef2-6942-4d11-952c-f87677b70ebf" providerId="ADAL" clId="{A1470A93-C286-41FF-BDA1-F8C2401F0982}" dt="2023-08-16T01:59:23.380" v="4947" actId="1076"/>
          <ac:picMkLst>
            <pc:docMk/>
            <pc:sldMk cId="2894407416" sldId="296"/>
            <ac:picMk id="5" creationId="{58FCD930-C3F7-A61D-FDEB-FE64B5804945}"/>
          </ac:picMkLst>
        </pc:picChg>
        <pc:picChg chg="add mod">
          <ac:chgData name="Gregory M Tress" userId="d848bef2-6942-4d11-952c-f87677b70ebf" providerId="ADAL" clId="{A1470A93-C286-41FF-BDA1-F8C2401F0982}" dt="2023-08-16T01:59:18.428" v="4946" actId="14100"/>
          <ac:picMkLst>
            <pc:docMk/>
            <pc:sldMk cId="2894407416" sldId="296"/>
            <ac:picMk id="7" creationId="{978966C7-2D30-01AB-DF9F-B3F47C5BFB88}"/>
          </ac:picMkLst>
        </pc:picChg>
        <pc:picChg chg="del">
          <ac:chgData name="Gregory M Tress" userId="d848bef2-6942-4d11-952c-f87677b70ebf" providerId="ADAL" clId="{A1470A93-C286-41FF-BDA1-F8C2401F0982}" dt="2023-08-16T01:57:33.358" v="4879" actId="478"/>
          <ac:picMkLst>
            <pc:docMk/>
            <pc:sldMk cId="2894407416" sldId="296"/>
            <ac:picMk id="9" creationId="{2C07713D-AACF-D39C-4F7B-C62B41D90DAE}"/>
          </ac:picMkLst>
        </pc:picChg>
        <pc:picChg chg="del">
          <ac:chgData name="Gregory M Tress" userId="d848bef2-6942-4d11-952c-f87677b70ebf" providerId="ADAL" clId="{A1470A93-C286-41FF-BDA1-F8C2401F0982}" dt="2023-08-16T01:57:34.516" v="4880" actId="478"/>
          <ac:picMkLst>
            <pc:docMk/>
            <pc:sldMk cId="2894407416" sldId="296"/>
            <ac:picMk id="11" creationId="{D7C1ABC4-718B-F323-6AE6-C1E1344FC7FA}"/>
          </ac:picMkLst>
        </pc:picChg>
        <pc:picChg chg="add del mod">
          <ac:chgData name="Gregory M Tress" userId="d848bef2-6942-4d11-952c-f87677b70ebf" providerId="ADAL" clId="{A1470A93-C286-41FF-BDA1-F8C2401F0982}" dt="2023-08-16T07:36:44.597" v="7895"/>
          <ac:picMkLst>
            <pc:docMk/>
            <pc:sldMk cId="2894407416" sldId="296"/>
            <ac:picMk id="20" creationId="{FFEE348A-F685-68D5-61F3-85FB22DBD0E4}"/>
          </ac:picMkLst>
        </pc:picChg>
        <pc:picChg chg="add del mod ord">
          <ac:chgData name="Gregory M Tress" userId="d848bef2-6942-4d11-952c-f87677b70ebf" providerId="ADAL" clId="{A1470A93-C286-41FF-BDA1-F8C2401F0982}" dt="2023-08-16T07:37:10.696" v="7896"/>
          <ac:picMkLst>
            <pc:docMk/>
            <pc:sldMk cId="2894407416" sldId="296"/>
            <ac:picMk id="23" creationId="{871DF675-62AC-8D24-33BE-9C1AFDCD4040}"/>
          </ac:picMkLst>
        </pc:picChg>
        <pc:picChg chg="add mod">
          <ac:chgData name="Gregory M Tress" userId="d848bef2-6942-4d11-952c-f87677b70ebf" providerId="ADAL" clId="{A1470A93-C286-41FF-BDA1-F8C2401F0982}" dt="2023-08-16T07:37:10.696" v="7896"/>
          <ac:picMkLst>
            <pc:docMk/>
            <pc:sldMk cId="2894407416" sldId="296"/>
            <ac:picMk id="24" creationId="{60B10496-C8FC-D43B-12A6-A501049A37A1}"/>
          </ac:picMkLst>
        </pc:picChg>
      </pc:sldChg>
      <pc:sldChg chg="addSp delSp modSp add mod modTransition delAnim modAnim modNotesTx">
        <pc:chgData name="Gregory M Tress" userId="d848bef2-6942-4d11-952c-f87677b70ebf" providerId="ADAL" clId="{A1470A93-C286-41FF-BDA1-F8C2401F0982}" dt="2023-08-19T19:41:33.277" v="8056" actId="20577"/>
        <pc:sldMkLst>
          <pc:docMk/>
          <pc:sldMk cId="96016227" sldId="297"/>
        </pc:sldMkLst>
        <pc:spChg chg="mod">
          <ac:chgData name="Gregory M Tress" userId="d848bef2-6942-4d11-952c-f87677b70ebf" providerId="ADAL" clId="{A1470A93-C286-41FF-BDA1-F8C2401F0982}" dt="2023-08-19T19:41:33.277" v="8056" actId="20577"/>
          <ac:spMkLst>
            <pc:docMk/>
            <pc:sldMk cId="96016227" sldId="297"/>
            <ac:spMk id="3" creationId="{3B3EB318-D484-4ADD-63A0-E1B3C9375E61}"/>
          </ac:spMkLst>
        </pc:spChg>
        <pc:picChg chg="add del mod">
          <ac:chgData name="Gregory M Tress" userId="d848bef2-6942-4d11-952c-f87677b70ebf" providerId="ADAL" clId="{A1470A93-C286-41FF-BDA1-F8C2401F0982}" dt="2023-08-16T23:54:02.030" v="7991"/>
          <ac:picMkLst>
            <pc:docMk/>
            <pc:sldMk cId="96016227" sldId="297"/>
            <ac:picMk id="7" creationId="{CF1982BB-9B6A-9576-33F6-E78E2C2F8669}"/>
          </ac:picMkLst>
        </pc:picChg>
        <pc:picChg chg="add del mod">
          <ac:chgData name="Gregory M Tress" userId="d848bef2-6942-4d11-952c-f87677b70ebf" providerId="ADAL" clId="{A1470A93-C286-41FF-BDA1-F8C2401F0982}" dt="2023-08-16T23:54:07.887" v="7993"/>
          <ac:picMkLst>
            <pc:docMk/>
            <pc:sldMk cId="96016227" sldId="297"/>
            <ac:picMk id="8" creationId="{C6D3E96F-D693-D158-2C2D-C02BA9CCE6C9}"/>
          </ac:picMkLst>
        </pc:picChg>
        <pc:picChg chg="add del mod">
          <ac:chgData name="Gregory M Tress" userId="d848bef2-6942-4d11-952c-f87677b70ebf" providerId="ADAL" clId="{A1470A93-C286-41FF-BDA1-F8C2401F0982}" dt="2023-08-16T08:00:36.246" v="7983"/>
          <ac:picMkLst>
            <pc:docMk/>
            <pc:sldMk cId="96016227" sldId="297"/>
            <ac:picMk id="8" creationId="{D222FEFD-1B6D-1BC0-9D06-16D2BA4BD592}"/>
          </ac:picMkLst>
        </pc:picChg>
        <pc:picChg chg="add del mod ord">
          <ac:chgData name="Gregory M Tress" userId="d848bef2-6942-4d11-952c-f87677b70ebf" providerId="ADAL" clId="{A1470A93-C286-41FF-BDA1-F8C2401F0982}" dt="2023-08-16T08:00:56.046" v="7984"/>
          <ac:picMkLst>
            <pc:docMk/>
            <pc:sldMk cId="96016227" sldId="297"/>
            <ac:picMk id="11" creationId="{86EC46E0-08F9-51CD-284D-3C1601876737}"/>
          </ac:picMkLst>
        </pc:picChg>
        <pc:picChg chg="add del mod ord">
          <ac:chgData name="Gregory M Tress" userId="d848bef2-6942-4d11-952c-f87677b70ebf" providerId="ADAL" clId="{A1470A93-C286-41FF-BDA1-F8C2401F0982}" dt="2023-08-16T23:54:56.407" v="7994"/>
          <ac:picMkLst>
            <pc:docMk/>
            <pc:sldMk cId="96016227" sldId="297"/>
            <ac:picMk id="11" creationId="{9DA3C71A-E7FC-98AA-2C69-E5A0EA3B6F4E}"/>
          </ac:picMkLst>
        </pc:picChg>
        <pc:picChg chg="add del mod">
          <ac:chgData name="Gregory M Tress" userId="d848bef2-6942-4d11-952c-f87677b70ebf" providerId="ADAL" clId="{A1470A93-C286-41FF-BDA1-F8C2401F0982}" dt="2023-08-16T08:01:04.276" v="7985" actId="478"/>
          <ac:picMkLst>
            <pc:docMk/>
            <pc:sldMk cId="96016227" sldId="297"/>
            <ac:picMk id="12" creationId="{2FC0F54E-3326-C399-19F1-80903246A7B0}"/>
          </ac:picMkLst>
        </pc:picChg>
        <pc:picChg chg="add mod">
          <ac:chgData name="Gregory M Tress" userId="d848bef2-6942-4d11-952c-f87677b70ebf" providerId="ADAL" clId="{A1470A93-C286-41FF-BDA1-F8C2401F0982}" dt="2023-08-16T23:54:56.407" v="7994"/>
          <ac:picMkLst>
            <pc:docMk/>
            <pc:sldMk cId="96016227" sldId="297"/>
            <ac:picMk id="12" creationId="{BDB27405-31A7-EC6C-6287-972F929D6AC7}"/>
          </ac:picMkLst>
        </pc:picChg>
      </pc:sldChg>
      <pc:sldChg chg="addSp delSp modSp add mod modTransition modAnim modNotesTx">
        <pc:chgData name="Gregory M Tress" userId="d848bef2-6942-4d11-952c-f87677b70ebf" providerId="ADAL" clId="{A1470A93-C286-41FF-BDA1-F8C2401F0982}" dt="2023-08-16T07:54:36.204" v="7954"/>
        <pc:sldMkLst>
          <pc:docMk/>
          <pc:sldMk cId="3618674430" sldId="298"/>
        </pc:sldMkLst>
        <pc:spChg chg="mod">
          <ac:chgData name="Gregory M Tress" userId="d848bef2-6942-4d11-952c-f87677b70ebf" providerId="ADAL" clId="{A1470A93-C286-41FF-BDA1-F8C2401F0982}" dt="2023-08-16T02:38:27.937" v="5817" actId="20577"/>
          <ac:spMkLst>
            <pc:docMk/>
            <pc:sldMk cId="3618674430" sldId="298"/>
            <ac:spMk id="2" creationId="{260AA08F-2C3C-613B-2520-33F17D164A0E}"/>
          </ac:spMkLst>
        </pc:spChg>
        <pc:spChg chg="mod">
          <ac:chgData name="Gregory M Tress" userId="d848bef2-6942-4d11-952c-f87677b70ebf" providerId="ADAL" clId="{A1470A93-C286-41FF-BDA1-F8C2401F0982}" dt="2023-08-16T03:27:40.828" v="6654" actId="20577"/>
          <ac:spMkLst>
            <pc:docMk/>
            <pc:sldMk cId="3618674430" sldId="298"/>
            <ac:spMk id="3" creationId="{3B3EB318-D484-4ADD-63A0-E1B3C9375E61}"/>
          </ac:spMkLst>
        </pc:spChg>
        <pc:spChg chg="add mod">
          <ac:chgData name="Gregory M Tress" userId="d848bef2-6942-4d11-952c-f87677b70ebf" providerId="ADAL" clId="{A1470A93-C286-41FF-BDA1-F8C2401F0982}" dt="2023-08-16T03:13:39.619" v="6184" actId="20577"/>
          <ac:spMkLst>
            <pc:docMk/>
            <pc:sldMk cId="3618674430" sldId="298"/>
            <ac:spMk id="4" creationId="{7A55C7A9-0586-BAAA-4179-7320E09AF1A8}"/>
          </ac:spMkLst>
        </pc:spChg>
        <pc:picChg chg="add del mod">
          <ac:chgData name="Gregory M Tress" userId="d848bef2-6942-4d11-952c-f87677b70ebf" providerId="ADAL" clId="{A1470A93-C286-41FF-BDA1-F8C2401F0982}" dt="2023-08-16T07:53:11.238" v="7950"/>
          <ac:picMkLst>
            <pc:docMk/>
            <pc:sldMk cId="3618674430" sldId="298"/>
            <ac:picMk id="12" creationId="{0C53A778-BD01-006F-56E6-CFEFE7E07644}"/>
          </ac:picMkLst>
        </pc:picChg>
        <pc:picChg chg="add del mod ord">
          <ac:chgData name="Gregory M Tress" userId="d848bef2-6942-4d11-952c-f87677b70ebf" providerId="ADAL" clId="{A1470A93-C286-41FF-BDA1-F8C2401F0982}" dt="2023-08-16T07:53:55.924" v="7951"/>
          <ac:picMkLst>
            <pc:docMk/>
            <pc:sldMk cId="3618674430" sldId="298"/>
            <ac:picMk id="15" creationId="{B6AC0044-2079-47A2-33DB-7C8E1D3BE0A0}"/>
          </ac:picMkLst>
        </pc:picChg>
        <pc:picChg chg="add del mod">
          <ac:chgData name="Gregory M Tress" userId="d848bef2-6942-4d11-952c-f87677b70ebf" providerId="ADAL" clId="{A1470A93-C286-41FF-BDA1-F8C2401F0982}" dt="2023-08-16T07:53:57.663" v="7953"/>
          <ac:picMkLst>
            <pc:docMk/>
            <pc:sldMk cId="3618674430" sldId="298"/>
            <ac:picMk id="16" creationId="{EF4D5DA4-97A4-F367-1DF1-11B6785BBCCC}"/>
          </ac:picMkLst>
        </pc:picChg>
        <pc:picChg chg="add del mod ord">
          <ac:chgData name="Gregory M Tress" userId="d848bef2-6942-4d11-952c-f87677b70ebf" providerId="ADAL" clId="{A1470A93-C286-41FF-BDA1-F8C2401F0982}" dt="2023-08-16T07:54:36.204" v="7954"/>
          <ac:picMkLst>
            <pc:docMk/>
            <pc:sldMk cId="3618674430" sldId="298"/>
            <ac:picMk id="19" creationId="{AB85B02A-ABCD-DA52-C02A-49B4C4765787}"/>
          </ac:picMkLst>
        </pc:picChg>
        <pc:picChg chg="add mod">
          <ac:chgData name="Gregory M Tress" userId="d848bef2-6942-4d11-952c-f87677b70ebf" providerId="ADAL" clId="{A1470A93-C286-41FF-BDA1-F8C2401F0982}" dt="2023-08-16T07:54:36.204" v="7954"/>
          <ac:picMkLst>
            <pc:docMk/>
            <pc:sldMk cId="3618674430" sldId="298"/>
            <ac:picMk id="20" creationId="{1977729B-32BA-DB22-3E89-FABC16702B55}"/>
          </ac:picMkLst>
        </pc:picChg>
      </pc:sldChg>
      <pc:sldChg chg="addSp delSp modSp add mod modNotesTx">
        <pc:chgData name="Gregory M Tress" userId="d848bef2-6942-4d11-952c-f87677b70ebf" providerId="ADAL" clId="{A1470A93-C286-41FF-BDA1-F8C2401F0982}" dt="2023-08-16T07:38:15.973" v="7897"/>
        <pc:sldMkLst>
          <pc:docMk/>
          <pc:sldMk cId="1760821100" sldId="299"/>
        </pc:sldMkLst>
        <pc:spChg chg="mod">
          <ac:chgData name="Gregory M Tress" userId="d848bef2-6942-4d11-952c-f87677b70ebf" providerId="ADAL" clId="{A1470A93-C286-41FF-BDA1-F8C2401F0982}" dt="2023-08-16T02:09:22.573" v="5205" actId="20577"/>
          <ac:spMkLst>
            <pc:docMk/>
            <pc:sldMk cId="1760821100" sldId="299"/>
            <ac:spMk id="3" creationId="{85A62761-0D71-3A2D-E726-D289B00D3BE7}"/>
          </ac:spMkLst>
        </pc:spChg>
        <pc:picChg chg="del">
          <ac:chgData name="Gregory M Tress" userId="d848bef2-6942-4d11-952c-f87677b70ebf" providerId="ADAL" clId="{A1470A93-C286-41FF-BDA1-F8C2401F0982}" dt="2023-08-16T02:09:49.400" v="5210" actId="478"/>
          <ac:picMkLst>
            <pc:docMk/>
            <pc:sldMk cId="1760821100" sldId="299"/>
            <ac:picMk id="5" creationId="{58FCD930-C3F7-A61D-FDEB-FE64B5804945}"/>
          </ac:picMkLst>
        </pc:picChg>
        <pc:picChg chg="add mod">
          <ac:chgData name="Gregory M Tress" userId="d848bef2-6942-4d11-952c-f87677b70ebf" providerId="ADAL" clId="{A1470A93-C286-41FF-BDA1-F8C2401F0982}" dt="2023-08-16T02:08:44.448" v="5141" actId="1076"/>
          <ac:picMkLst>
            <pc:docMk/>
            <pc:sldMk cId="1760821100" sldId="299"/>
            <ac:picMk id="6" creationId="{79145ABF-039B-89D3-C369-A9D436900FDF}"/>
          </ac:picMkLst>
        </pc:picChg>
        <pc:picChg chg="del">
          <ac:chgData name="Gregory M Tress" userId="d848bef2-6942-4d11-952c-f87677b70ebf" providerId="ADAL" clId="{A1470A93-C286-41FF-BDA1-F8C2401F0982}" dt="2023-08-16T02:08:42.673" v="5140" actId="478"/>
          <ac:picMkLst>
            <pc:docMk/>
            <pc:sldMk cId="1760821100" sldId="299"/>
            <ac:picMk id="7" creationId="{978966C7-2D30-01AB-DF9F-B3F47C5BFB88}"/>
          </ac:picMkLst>
        </pc:picChg>
        <pc:picChg chg="add mod">
          <ac:chgData name="Gregory M Tress" userId="d848bef2-6942-4d11-952c-f87677b70ebf" providerId="ADAL" clId="{A1470A93-C286-41FF-BDA1-F8C2401F0982}" dt="2023-08-16T02:09:53.815" v="5212" actId="1076"/>
          <ac:picMkLst>
            <pc:docMk/>
            <pc:sldMk cId="1760821100" sldId="299"/>
            <ac:picMk id="9" creationId="{0565EE3B-2EF7-0AC9-C514-AAACE91299A3}"/>
          </ac:picMkLst>
        </pc:picChg>
        <pc:picChg chg="add mod">
          <ac:chgData name="Gregory M Tress" userId="d848bef2-6942-4d11-952c-f87677b70ebf" providerId="ADAL" clId="{A1470A93-C286-41FF-BDA1-F8C2401F0982}" dt="2023-08-16T07:38:15.973" v="7897"/>
          <ac:picMkLst>
            <pc:docMk/>
            <pc:sldMk cId="1760821100" sldId="299"/>
            <ac:picMk id="15" creationId="{CFEA2095-01EA-81F7-44E4-CBD34035A5B3}"/>
          </ac:picMkLst>
        </pc:picChg>
      </pc:sldChg>
      <pc:sldChg chg="addSp delSp modSp add mod modTransition modAnim modNotesTx">
        <pc:chgData name="Gregory M Tress" userId="d848bef2-6942-4d11-952c-f87677b70ebf" providerId="ADAL" clId="{A1470A93-C286-41FF-BDA1-F8C2401F0982}" dt="2023-08-16T07:41:42.230" v="7922"/>
        <pc:sldMkLst>
          <pc:docMk/>
          <pc:sldMk cId="815515026" sldId="300"/>
        </pc:sldMkLst>
        <pc:spChg chg="mod">
          <ac:chgData name="Gregory M Tress" userId="d848bef2-6942-4d11-952c-f87677b70ebf" providerId="ADAL" clId="{A1470A93-C286-41FF-BDA1-F8C2401F0982}" dt="2023-08-16T03:30:44.762" v="6716" actId="20577"/>
          <ac:spMkLst>
            <pc:docMk/>
            <pc:sldMk cId="815515026" sldId="300"/>
            <ac:spMk id="3" creationId="{85A62761-0D71-3A2D-E726-D289B00D3BE7}"/>
          </ac:spMkLst>
        </pc:spChg>
        <pc:graphicFrameChg chg="add mod modGraphic">
          <ac:chgData name="Gregory M Tress" userId="d848bef2-6942-4d11-952c-f87677b70ebf" providerId="ADAL" clId="{A1470A93-C286-41FF-BDA1-F8C2401F0982}" dt="2023-08-16T03:30:40.548" v="6714" actId="20577"/>
          <ac:graphicFrameMkLst>
            <pc:docMk/>
            <pc:sldMk cId="815515026" sldId="300"/>
            <ac:graphicFrameMk id="4" creationId="{7F158615-8BA2-5A6F-C967-606823421485}"/>
          </ac:graphicFrameMkLst>
        </pc:graphicFrameChg>
        <pc:picChg chg="del">
          <ac:chgData name="Gregory M Tress" userId="d848bef2-6942-4d11-952c-f87677b70ebf" providerId="ADAL" clId="{A1470A93-C286-41FF-BDA1-F8C2401F0982}" dt="2023-08-16T03:01:16.901" v="5890" actId="478"/>
          <ac:picMkLst>
            <pc:docMk/>
            <pc:sldMk cId="815515026" sldId="300"/>
            <ac:picMk id="6" creationId="{79145ABF-039B-89D3-C369-A9D436900FDF}"/>
          </ac:picMkLst>
        </pc:picChg>
        <pc:picChg chg="del">
          <ac:chgData name="Gregory M Tress" userId="d848bef2-6942-4d11-952c-f87677b70ebf" providerId="ADAL" clId="{A1470A93-C286-41FF-BDA1-F8C2401F0982}" dt="2023-08-16T03:01:16.343" v="5889" actId="478"/>
          <ac:picMkLst>
            <pc:docMk/>
            <pc:sldMk cId="815515026" sldId="300"/>
            <ac:picMk id="9" creationId="{0565EE3B-2EF7-0AC9-C514-AAACE91299A3}"/>
          </ac:picMkLst>
        </pc:picChg>
        <pc:picChg chg="add del mod">
          <ac:chgData name="Gregory M Tress" userId="d848bef2-6942-4d11-952c-f87677b70ebf" providerId="ADAL" clId="{A1470A93-C286-41FF-BDA1-F8C2401F0982}" dt="2023-08-16T07:39:10.409" v="7900"/>
          <ac:picMkLst>
            <pc:docMk/>
            <pc:sldMk cId="815515026" sldId="300"/>
            <ac:picMk id="11" creationId="{82867FD9-5345-0285-6A5C-BDDA93822189}"/>
          </ac:picMkLst>
        </pc:picChg>
        <pc:picChg chg="add del mod ord">
          <ac:chgData name="Gregory M Tress" userId="d848bef2-6942-4d11-952c-f87677b70ebf" providerId="ADAL" clId="{A1470A93-C286-41FF-BDA1-F8C2401F0982}" dt="2023-08-16T07:39:32.945" v="7901"/>
          <ac:picMkLst>
            <pc:docMk/>
            <pc:sldMk cId="815515026" sldId="300"/>
            <ac:picMk id="14" creationId="{5ED865D3-1C22-BF85-D800-46561F28CC03}"/>
          </ac:picMkLst>
        </pc:picChg>
        <pc:picChg chg="add del mod">
          <ac:chgData name="Gregory M Tress" userId="d848bef2-6942-4d11-952c-f87677b70ebf" providerId="ADAL" clId="{A1470A93-C286-41FF-BDA1-F8C2401F0982}" dt="2023-08-16T07:39:34.839" v="7903"/>
          <ac:picMkLst>
            <pc:docMk/>
            <pc:sldMk cId="815515026" sldId="300"/>
            <ac:picMk id="15" creationId="{318F966E-1C18-8635-1B4F-53D0A4017FE1}"/>
          </ac:picMkLst>
        </pc:picChg>
        <pc:picChg chg="add del mod ord">
          <ac:chgData name="Gregory M Tress" userId="d848bef2-6942-4d11-952c-f87677b70ebf" providerId="ADAL" clId="{A1470A93-C286-41FF-BDA1-F8C2401F0982}" dt="2023-08-16T07:39:43.074" v="7904"/>
          <ac:picMkLst>
            <pc:docMk/>
            <pc:sldMk cId="815515026" sldId="300"/>
            <ac:picMk id="18" creationId="{6DE0DB90-9428-1697-D8B9-788A7466EF12}"/>
          </ac:picMkLst>
        </pc:picChg>
        <pc:picChg chg="add del mod">
          <ac:chgData name="Gregory M Tress" userId="d848bef2-6942-4d11-952c-f87677b70ebf" providerId="ADAL" clId="{A1470A93-C286-41FF-BDA1-F8C2401F0982}" dt="2023-08-16T07:39:44.145" v="7906"/>
          <ac:picMkLst>
            <pc:docMk/>
            <pc:sldMk cId="815515026" sldId="300"/>
            <ac:picMk id="19" creationId="{3D236721-A40F-C37B-40E2-14508753A51A}"/>
          </ac:picMkLst>
        </pc:picChg>
        <pc:picChg chg="add del mod ord">
          <ac:chgData name="Gregory M Tress" userId="d848bef2-6942-4d11-952c-f87677b70ebf" providerId="ADAL" clId="{A1470A93-C286-41FF-BDA1-F8C2401F0982}" dt="2023-08-16T07:39:55.186" v="7907"/>
          <ac:picMkLst>
            <pc:docMk/>
            <pc:sldMk cId="815515026" sldId="300"/>
            <ac:picMk id="22" creationId="{C9D00412-6ECB-C008-7F42-F498B80E9FDC}"/>
          </ac:picMkLst>
        </pc:picChg>
        <pc:picChg chg="add del mod">
          <ac:chgData name="Gregory M Tress" userId="d848bef2-6942-4d11-952c-f87677b70ebf" providerId="ADAL" clId="{A1470A93-C286-41FF-BDA1-F8C2401F0982}" dt="2023-08-16T07:39:57.773" v="7909"/>
          <ac:picMkLst>
            <pc:docMk/>
            <pc:sldMk cId="815515026" sldId="300"/>
            <ac:picMk id="23" creationId="{CEDA5928-8961-DC54-34FB-934BCC9B559E}"/>
          </ac:picMkLst>
        </pc:picChg>
        <pc:picChg chg="add del mod ord">
          <ac:chgData name="Gregory M Tress" userId="d848bef2-6942-4d11-952c-f87677b70ebf" providerId="ADAL" clId="{A1470A93-C286-41FF-BDA1-F8C2401F0982}" dt="2023-08-16T07:40:19.381" v="7910"/>
          <ac:picMkLst>
            <pc:docMk/>
            <pc:sldMk cId="815515026" sldId="300"/>
            <ac:picMk id="26" creationId="{F25F0B86-83C1-A87F-E298-FEB13FAD2EF8}"/>
          </ac:picMkLst>
        </pc:picChg>
        <pc:picChg chg="add del mod">
          <ac:chgData name="Gregory M Tress" userId="d848bef2-6942-4d11-952c-f87677b70ebf" providerId="ADAL" clId="{A1470A93-C286-41FF-BDA1-F8C2401F0982}" dt="2023-08-16T07:40:21.229" v="7912"/>
          <ac:picMkLst>
            <pc:docMk/>
            <pc:sldMk cId="815515026" sldId="300"/>
            <ac:picMk id="27" creationId="{BAF67A1D-2C6C-DD8F-5518-86E78424201E}"/>
          </ac:picMkLst>
        </pc:picChg>
        <pc:picChg chg="add del mod ord">
          <ac:chgData name="Gregory M Tress" userId="d848bef2-6942-4d11-952c-f87677b70ebf" providerId="ADAL" clId="{A1470A93-C286-41FF-BDA1-F8C2401F0982}" dt="2023-08-16T07:40:49.999" v="7913"/>
          <ac:picMkLst>
            <pc:docMk/>
            <pc:sldMk cId="815515026" sldId="300"/>
            <ac:picMk id="30" creationId="{095B041F-66E2-D265-E429-9347994B4829}"/>
          </ac:picMkLst>
        </pc:picChg>
        <pc:picChg chg="add del mod">
          <ac:chgData name="Gregory M Tress" userId="d848bef2-6942-4d11-952c-f87677b70ebf" providerId="ADAL" clId="{A1470A93-C286-41FF-BDA1-F8C2401F0982}" dt="2023-08-16T07:40:54.801" v="7915"/>
          <ac:picMkLst>
            <pc:docMk/>
            <pc:sldMk cId="815515026" sldId="300"/>
            <ac:picMk id="31" creationId="{E60E4FCD-C148-5A0C-4DF8-50641D86A342}"/>
          </ac:picMkLst>
        </pc:picChg>
        <pc:picChg chg="add del mod ord">
          <ac:chgData name="Gregory M Tress" userId="d848bef2-6942-4d11-952c-f87677b70ebf" providerId="ADAL" clId="{A1470A93-C286-41FF-BDA1-F8C2401F0982}" dt="2023-08-16T07:41:05.634" v="7916"/>
          <ac:picMkLst>
            <pc:docMk/>
            <pc:sldMk cId="815515026" sldId="300"/>
            <ac:picMk id="34" creationId="{892982F0-63F9-602C-74E5-5F34967A4C53}"/>
          </ac:picMkLst>
        </pc:picChg>
        <pc:picChg chg="add del mod">
          <ac:chgData name="Gregory M Tress" userId="d848bef2-6942-4d11-952c-f87677b70ebf" providerId="ADAL" clId="{A1470A93-C286-41FF-BDA1-F8C2401F0982}" dt="2023-08-16T07:41:08.522" v="7918"/>
          <ac:picMkLst>
            <pc:docMk/>
            <pc:sldMk cId="815515026" sldId="300"/>
            <ac:picMk id="35" creationId="{0AB1595F-2EA7-7A00-5749-5E943B5FEE30}"/>
          </ac:picMkLst>
        </pc:picChg>
        <pc:picChg chg="add del mod ord">
          <ac:chgData name="Gregory M Tress" userId="d848bef2-6942-4d11-952c-f87677b70ebf" providerId="ADAL" clId="{A1470A93-C286-41FF-BDA1-F8C2401F0982}" dt="2023-08-16T07:41:21.313" v="7919"/>
          <ac:picMkLst>
            <pc:docMk/>
            <pc:sldMk cId="815515026" sldId="300"/>
            <ac:picMk id="38" creationId="{322AE80F-13B8-E5BF-DE12-0DE10A25713D}"/>
          </ac:picMkLst>
        </pc:picChg>
        <pc:picChg chg="add del mod">
          <ac:chgData name="Gregory M Tress" userId="d848bef2-6942-4d11-952c-f87677b70ebf" providerId="ADAL" clId="{A1470A93-C286-41FF-BDA1-F8C2401F0982}" dt="2023-08-16T07:41:22.491" v="7921"/>
          <ac:picMkLst>
            <pc:docMk/>
            <pc:sldMk cId="815515026" sldId="300"/>
            <ac:picMk id="39" creationId="{417AC19D-AC70-C7BD-9736-0220AD131711}"/>
          </ac:picMkLst>
        </pc:picChg>
        <pc:picChg chg="add del mod ord">
          <ac:chgData name="Gregory M Tress" userId="d848bef2-6942-4d11-952c-f87677b70ebf" providerId="ADAL" clId="{A1470A93-C286-41FF-BDA1-F8C2401F0982}" dt="2023-08-16T07:41:42.230" v="7922"/>
          <ac:picMkLst>
            <pc:docMk/>
            <pc:sldMk cId="815515026" sldId="300"/>
            <ac:picMk id="42" creationId="{35488743-9B75-1C9A-73F9-24FB66DEE8E8}"/>
          </ac:picMkLst>
        </pc:picChg>
        <pc:picChg chg="add mod">
          <ac:chgData name="Gregory M Tress" userId="d848bef2-6942-4d11-952c-f87677b70ebf" providerId="ADAL" clId="{A1470A93-C286-41FF-BDA1-F8C2401F0982}" dt="2023-08-16T07:41:42.230" v="7922"/>
          <ac:picMkLst>
            <pc:docMk/>
            <pc:sldMk cId="815515026" sldId="300"/>
            <ac:picMk id="43" creationId="{D6526944-0499-5DF7-0F2F-540BB963FC6D}"/>
          </ac:picMkLst>
        </pc:picChg>
      </pc:sldChg>
      <pc:sldChg chg="addSp delSp modSp add mod modTransition modAnim">
        <pc:chgData name="Gregory M Tress" userId="d848bef2-6942-4d11-952c-f87677b70ebf" providerId="ADAL" clId="{A1470A93-C286-41FF-BDA1-F8C2401F0982}" dt="2023-08-16T07:57:33.744" v="7970"/>
        <pc:sldMkLst>
          <pc:docMk/>
          <pc:sldMk cId="2457703209" sldId="301"/>
        </pc:sldMkLst>
        <pc:spChg chg="mod">
          <ac:chgData name="Gregory M Tress" userId="d848bef2-6942-4d11-952c-f87677b70ebf" providerId="ADAL" clId="{A1470A93-C286-41FF-BDA1-F8C2401F0982}" dt="2023-08-16T06:15:00.310" v="6956" actId="20577"/>
          <ac:spMkLst>
            <pc:docMk/>
            <pc:sldMk cId="2457703209" sldId="301"/>
            <ac:spMk id="3" creationId="{3B3EB318-D484-4ADD-63A0-E1B3C9375E61}"/>
          </ac:spMkLst>
        </pc:spChg>
        <pc:spChg chg="del">
          <ac:chgData name="Gregory M Tress" userId="d848bef2-6942-4d11-952c-f87677b70ebf" providerId="ADAL" clId="{A1470A93-C286-41FF-BDA1-F8C2401F0982}" dt="2023-08-16T03:24:19.877" v="6576" actId="478"/>
          <ac:spMkLst>
            <pc:docMk/>
            <pc:sldMk cId="2457703209" sldId="301"/>
            <ac:spMk id="4" creationId="{7A55C7A9-0586-BAAA-4179-7320E09AF1A8}"/>
          </ac:spMkLst>
        </pc:spChg>
        <pc:graphicFrameChg chg="add mod modGraphic">
          <ac:chgData name="Gregory M Tress" userId="d848bef2-6942-4d11-952c-f87677b70ebf" providerId="ADAL" clId="{A1470A93-C286-41FF-BDA1-F8C2401F0982}" dt="2023-08-16T05:01:53.211" v="6725"/>
          <ac:graphicFrameMkLst>
            <pc:docMk/>
            <pc:sldMk cId="2457703209" sldId="301"/>
            <ac:graphicFrameMk id="7" creationId="{AFF11031-9165-EA9C-5E63-86DA8B1883D0}"/>
          </ac:graphicFrameMkLst>
        </pc:graphicFrameChg>
        <pc:picChg chg="add mod">
          <ac:chgData name="Gregory M Tress" userId="d848bef2-6942-4d11-952c-f87677b70ebf" providerId="ADAL" clId="{A1470A93-C286-41FF-BDA1-F8C2401F0982}" dt="2023-08-16T03:29:41.441" v="6658" actId="14100"/>
          <ac:picMkLst>
            <pc:docMk/>
            <pc:sldMk cId="2457703209" sldId="301"/>
            <ac:picMk id="6" creationId="{E027173D-80DB-1D07-B743-2B0569CC6BD7}"/>
          </ac:picMkLst>
        </pc:picChg>
        <pc:picChg chg="add del mod">
          <ac:chgData name="Gregory M Tress" userId="d848bef2-6942-4d11-952c-f87677b70ebf" providerId="ADAL" clId="{A1470A93-C286-41FF-BDA1-F8C2401F0982}" dt="2023-08-16T07:55:33.568" v="7957"/>
          <ac:picMkLst>
            <pc:docMk/>
            <pc:sldMk cId="2457703209" sldId="301"/>
            <ac:picMk id="12" creationId="{DBAF4755-F74B-BB2D-2E8A-E7D14B2F7E7E}"/>
          </ac:picMkLst>
        </pc:picChg>
        <pc:picChg chg="add del mod ord">
          <ac:chgData name="Gregory M Tress" userId="d848bef2-6942-4d11-952c-f87677b70ebf" providerId="ADAL" clId="{A1470A93-C286-41FF-BDA1-F8C2401F0982}" dt="2023-08-16T07:55:44.279" v="7958"/>
          <ac:picMkLst>
            <pc:docMk/>
            <pc:sldMk cId="2457703209" sldId="301"/>
            <ac:picMk id="15" creationId="{065246CF-1EE9-893A-A384-694BA43899FD}"/>
          </ac:picMkLst>
        </pc:picChg>
        <pc:picChg chg="add del mod">
          <ac:chgData name="Gregory M Tress" userId="d848bef2-6942-4d11-952c-f87677b70ebf" providerId="ADAL" clId="{A1470A93-C286-41FF-BDA1-F8C2401F0982}" dt="2023-08-16T07:55:45.785" v="7960"/>
          <ac:picMkLst>
            <pc:docMk/>
            <pc:sldMk cId="2457703209" sldId="301"/>
            <ac:picMk id="16" creationId="{9B6B85DB-CBE9-2DC5-ADF8-1CAF9554EEA0}"/>
          </ac:picMkLst>
        </pc:picChg>
        <pc:picChg chg="add del mod ord">
          <ac:chgData name="Gregory M Tress" userId="d848bef2-6942-4d11-952c-f87677b70ebf" providerId="ADAL" clId="{A1470A93-C286-41FF-BDA1-F8C2401F0982}" dt="2023-08-16T07:56:14.405" v="7961"/>
          <ac:picMkLst>
            <pc:docMk/>
            <pc:sldMk cId="2457703209" sldId="301"/>
            <ac:picMk id="19" creationId="{AA1234D8-AC9D-14C7-5E0E-7B99BCCC515D}"/>
          </ac:picMkLst>
        </pc:picChg>
        <pc:picChg chg="add del mod">
          <ac:chgData name="Gregory M Tress" userId="d848bef2-6942-4d11-952c-f87677b70ebf" providerId="ADAL" clId="{A1470A93-C286-41FF-BDA1-F8C2401F0982}" dt="2023-08-16T07:56:19.321" v="7963"/>
          <ac:picMkLst>
            <pc:docMk/>
            <pc:sldMk cId="2457703209" sldId="301"/>
            <ac:picMk id="20" creationId="{00939E0C-4D81-A2BB-F625-803D37F9EA59}"/>
          </ac:picMkLst>
        </pc:picChg>
        <pc:picChg chg="add del mod ord">
          <ac:chgData name="Gregory M Tress" userId="d848bef2-6942-4d11-952c-f87677b70ebf" providerId="ADAL" clId="{A1470A93-C286-41FF-BDA1-F8C2401F0982}" dt="2023-08-16T07:56:27.564" v="7964"/>
          <ac:picMkLst>
            <pc:docMk/>
            <pc:sldMk cId="2457703209" sldId="301"/>
            <ac:picMk id="23" creationId="{E8407C83-D81F-8859-E607-7A77C5FF2B1B}"/>
          </ac:picMkLst>
        </pc:picChg>
        <pc:picChg chg="add del mod">
          <ac:chgData name="Gregory M Tress" userId="d848bef2-6942-4d11-952c-f87677b70ebf" providerId="ADAL" clId="{A1470A93-C286-41FF-BDA1-F8C2401F0982}" dt="2023-08-16T07:56:29.178" v="7966"/>
          <ac:picMkLst>
            <pc:docMk/>
            <pc:sldMk cId="2457703209" sldId="301"/>
            <ac:picMk id="24" creationId="{B930E420-043F-B65E-C48C-E9E67A14C04F}"/>
          </ac:picMkLst>
        </pc:picChg>
        <pc:picChg chg="add del mod ord">
          <ac:chgData name="Gregory M Tress" userId="d848bef2-6942-4d11-952c-f87677b70ebf" providerId="ADAL" clId="{A1470A93-C286-41FF-BDA1-F8C2401F0982}" dt="2023-08-16T07:56:58.930" v="7967"/>
          <ac:picMkLst>
            <pc:docMk/>
            <pc:sldMk cId="2457703209" sldId="301"/>
            <ac:picMk id="27" creationId="{BF43F405-291D-774B-A4A8-3E60F7BFB403}"/>
          </ac:picMkLst>
        </pc:picChg>
        <pc:picChg chg="add del mod">
          <ac:chgData name="Gregory M Tress" userId="d848bef2-6942-4d11-952c-f87677b70ebf" providerId="ADAL" clId="{A1470A93-C286-41FF-BDA1-F8C2401F0982}" dt="2023-08-16T07:57:01.289" v="7969"/>
          <ac:picMkLst>
            <pc:docMk/>
            <pc:sldMk cId="2457703209" sldId="301"/>
            <ac:picMk id="28" creationId="{C774356A-FF49-A47E-6F55-9E803BE02C4C}"/>
          </ac:picMkLst>
        </pc:picChg>
        <pc:picChg chg="add del mod ord">
          <ac:chgData name="Gregory M Tress" userId="d848bef2-6942-4d11-952c-f87677b70ebf" providerId="ADAL" clId="{A1470A93-C286-41FF-BDA1-F8C2401F0982}" dt="2023-08-16T07:57:33.744" v="7970"/>
          <ac:picMkLst>
            <pc:docMk/>
            <pc:sldMk cId="2457703209" sldId="301"/>
            <ac:picMk id="31" creationId="{C5E1E21A-CD82-E183-1E8B-03A2B67EBE27}"/>
          </ac:picMkLst>
        </pc:picChg>
        <pc:picChg chg="add mod">
          <ac:chgData name="Gregory M Tress" userId="d848bef2-6942-4d11-952c-f87677b70ebf" providerId="ADAL" clId="{A1470A93-C286-41FF-BDA1-F8C2401F0982}" dt="2023-08-16T07:57:33.744" v="7970"/>
          <ac:picMkLst>
            <pc:docMk/>
            <pc:sldMk cId="2457703209" sldId="301"/>
            <ac:picMk id="32" creationId="{F8EBE790-EE77-35CC-A03B-60698CFE7B2B}"/>
          </ac:picMkLst>
        </pc:picChg>
      </pc:sldChg>
      <pc:sldChg chg="addSp delSp modSp add mod modTransition modAnim">
        <pc:chgData name="Gregory M Tress" userId="d848bef2-6942-4d11-952c-f87677b70ebf" providerId="ADAL" clId="{A1470A93-C286-41FF-BDA1-F8C2401F0982}" dt="2023-08-16T07:59:45.307" v="7980"/>
        <pc:sldMkLst>
          <pc:docMk/>
          <pc:sldMk cId="3750770693" sldId="302"/>
        </pc:sldMkLst>
        <pc:spChg chg="mod">
          <ac:chgData name="Gregory M Tress" userId="d848bef2-6942-4d11-952c-f87677b70ebf" providerId="ADAL" clId="{A1470A93-C286-41FF-BDA1-F8C2401F0982}" dt="2023-08-16T06:15:55.517" v="6970" actId="20577"/>
          <ac:spMkLst>
            <pc:docMk/>
            <pc:sldMk cId="3750770693" sldId="302"/>
            <ac:spMk id="3" creationId="{3B3EB318-D484-4ADD-63A0-E1B3C9375E61}"/>
          </ac:spMkLst>
        </pc:spChg>
        <pc:graphicFrameChg chg="mod">
          <ac:chgData name="Gregory M Tress" userId="d848bef2-6942-4d11-952c-f87677b70ebf" providerId="ADAL" clId="{A1470A93-C286-41FF-BDA1-F8C2401F0982}" dt="2023-08-16T06:15:35.309" v="6960"/>
          <ac:graphicFrameMkLst>
            <pc:docMk/>
            <pc:sldMk cId="3750770693" sldId="302"/>
            <ac:graphicFrameMk id="7" creationId="{AFF11031-9165-EA9C-5E63-86DA8B1883D0}"/>
          </ac:graphicFrameMkLst>
        </pc:graphicFrameChg>
        <pc:picChg chg="add mod">
          <ac:chgData name="Gregory M Tress" userId="d848bef2-6942-4d11-952c-f87677b70ebf" providerId="ADAL" clId="{A1470A93-C286-41FF-BDA1-F8C2401F0982}" dt="2023-08-16T06:13:16.613" v="6776" actId="1076"/>
          <ac:picMkLst>
            <pc:docMk/>
            <pc:sldMk cId="3750770693" sldId="302"/>
            <ac:picMk id="5" creationId="{071FDC2F-CF30-AA49-0AC9-CB2A0F238777}"/>
          </ac:picMkLst>
        </pc:picChg>
        <pc:picChg chg="del">
          <ac:chgData name="Gregory M Tress" userId="d848bef2-6942-4d11-952c-f87677b70ebf" providerId="ADAL" clId="{A1470A93-C286-41FF-BDA1-F8C2401F0982}" dt="2023-08-16T06:10:40.289" v="6770" actId="478"/>
          <ac:picMkLst>
            <pc:docMk/>
            <pc:sldMk cId="3750770693" sldId="302"/>
            <ac:picMk id="6" creationId="{E027173D-80DB-1D07-B743-2B0569CC6BD7}"/>
          </ac:picMkLst>
        </pc:picChg>
        <pc:picChg chg="add del mod">
          <ac:chgData name="Gregory M Tress" userId="d848bef2-6942-4d11-952c-f87677b70ebf" providerId="ADAL" clId="{A1470A93-C286-41FF-BDA1-F8C2401F0982}" dt="2023-08-16T07:58:26.343" v="7973"/>
          <ac:picMkLst>
            <pc:docMk/>
            <pc:sldMk cId="3750770693" sldId="302"/>
            <ac:picMk id="12" creationId="{E6E9FDE6-7ACF-6211-B887-2AA71DD8AA1D}"/>
          </ac:picMkLst>
        </pc:picChg>
        <pc:picChg chg="add del mod ord">
          <ac:chgData name="Gregory M Tress" userId="d848bef2-6942-4d11-952c-f87677b70ebf" providerId="ADAL" clId="{A1470A93-C286-41FF-BDA1-F8C2401F0982}" dt="2023-08-16T07:58:50.531" v="7974"/>
          <ac:picMkLst>
            <pc:docMk/>
            <pc:sldMk cId="3750770693" sldId="302"/>
            <ac:picMk id="15" creationId="{C6E566BD-B9CF-4B0F-68D7-A363A428144E}"/>
          </ac:picMkLst>
        </pc:picChg>
        <pc:picChg chg="add del mod">
          <ac:chgData name="Gregory M Tress" userId="d848bef2-6942-4d11-952c-f87677b70ebf" providerId="ADAL" clId="{A1470A93-C286-41FF-BDA1-F8C2401F0982}" dt="2023-08-16T07:59:04.908" v="7976"/>
          <ac:picMkLst>
            <pc:docMk/>
            <pc:sldMk cId="3750770693" sldId="302"/>
            <ac:picMk id="16" creationId="{6E6D3FE5-B418-C256-2727-35EC7FC26551}"/>
          </ac:picMkLst>
        </pc:picChg>
        <pc:picChg chg="add del mod ord">
          <ac:chgData name="Gregory M Tress" userId="d848bef2-6942-4d11-952c-f87677b70ebf" providerId="ADAL" clId="{A1470A93-C286-41FF-BDA1-F8C2401F0982}" dt="2023-08-16T07:59:18.191" v="7977"/>
          <ac:picMkLst>
            <pc:docMk/>
            <pc:sldMk cId="3750770693" sldId="302"/>
            <ac:picMk id="19" creationId="{D26D9403-E45F-2590-1B09-56A060B80FBC}"/>
          </ac:picMkLst>
        </pc:picChg>
        <pc:picChg chg="add del mod">
          <ac:chgData name="Gregory M Tress" userId="d848bef2-6942-4d11-952c-f87677b70ebf" providerId="ADAL" clId="{A1470A93-C286-41FF-BDA1-F8C2401F0982}" dt="2023-08-16T07:59:19.874" v="7979"/>
          <ac:picMkLst>
            <pc:docMk/>
            <pc:sldMk cId="3750770693" sldId="302"/>
            <ac:picMk id="20" creationId="{A10D2542-219A-3792-74A1-9C11220B47C8}"/>
          </ac:picMkLst>
        </pc:picChg>
        <pc:picChg chg="add del mod ord">
          <ac:chgData name="Gregory M Tress" userId="d848bef2-6942-4d11-952c-f87677b70ebf" providerId="ADAL" clId="{A1470A93-C286-41FF-BDA1-F8C2401F0982}" dt="2023-08-16T07:59:45.307" v="7980"/>
          <ac:picMkLst>
            <pc:docMk/>
            <pc:sldMk cId="3750770693" sldId="302"/>
            <ac:picMk id="23" creationId="{22B97C54-A87B-A8D3-AF9E-F0D51EC14D1A}"/>
          </ac:picMkLst>
        </pc:picChg>
        <pc:picChg chg="add mod">
          <ac:chgData name="Gregory M Tress" userId="d848bef2-6942-4d11-952c-f87677b70ebf" providerId="ADAL" clId="{A1470A93-C286-41FF-BDA1-F8C2401F0982}" dt="2023-08-16T07:59:45.307" v="7980"/>
          <ac:picMkLst>
            <pc:docMk/>
            <pc:sldMk cId="3750770693" sldId="302"/>
            <ac:picMk id="24" creationId="{B78A74AD-B866-316D-F9E3-50CBA872FDA7}"/>
          </ac:picMkLst>
        </pc:picChg>
      </pc:sldChg>
    </pc:docChg>
  </pc:docChgLst>
  <pc:docChgLst>
    <pc:chgData name="An T Major" userId="S::amajor4@gmu.edu::dbac7f05-23ae-4aba-aa2b-c9ca3232e14a" providerId="AD" clId="Web-{4A0A85DC-5689-869A-8EF2-266F87B99867}"/>
    <pc:docChg chg="modSld">
      <pc:chgData name="An T Major" userId="S::amajor4@gmu.edu::dbac7f05-23ae-4aba-aa2b-c9ca3232e14a" providerId="AD" clId="Web-{4A0A85DC-5689-869A-8EF2-266F87B99867}" dt="2023-08-07T00:27:16.893" v="0" actId="20577"/>
      <pc:docMkLst>
        <pc:docMk/>
      </pc:docMkLst>
      <pc:sldChg chg="modSp">
        <pc:chgData name="An T Major" userId="S::amajor4@gmu.edu::dbac7f05-23ae-4aba-aa2b-c9ca3232e14a" providerId="AD" clId="Web-{4A0A85DC-5689-869A-8EF2-266F87B99867}" dt="2023-08-07T00:27:16.893" v="0" actId="20577"/>
        <pc:sldMkLst>
          <pc:docMk/>
          <pc:sldMk cId="3360116543" sldId="261"/>
        </pc:sldMkLst>
        <pc:spChg chg="mod">
          <ac:chgData name="An T Major" userId="S::amajor4@gmu.edu::dbac7f05-23ae-4aba-aa2b-c9ca3232e14a" providerId="AD" clId="Web-{4A0A85DC-5689-869A-8EF2-266F87B99867}" dt="2023-08-07T00:27:16.893" v="0" actId="20577"/>
          <ac:spMkLst>
            <pc:docMk/>
            <pc:sldMk cId="3360116543" sldId="261"/>
            <ac:spMk id="3" creationId="{594F50E7-05B3-2357-89E1-2B887E08E478}"/>
          </ac:spMkLst>
        </pc:spChg>
      </pc:sldChg>
    </pc:docChg>
  </pc:docChgLst>
  <pc:docChgLst>
    <pc:chgData name="Dedelolia C Olungwe" userId="e1d82fad-80e1-451f-bc5e-d331e81ac96a" providerId="ADAL" clId="{1152A5D8-A60A-6D4F-A013-60E09B377123}"/>
    <pc:docChg chg="undo custSel addSld delSld modSld">
      <pc:chgData name="Dedelolia C Olungwe" userId="e1d82fad-80e1-451f-bc5e-d331e81ac96a" providerId="ADAL" clId="{1152A5D8-A60A-6D4F-A013-60E09B377123}" dt="2023-08-17T00:11:34.399" v="2251" actId="166"/>
      <pc:docMkLst>
        <pc:docMk/>
      </pc:docMkLst>
      <pc:sldChg chg="addSp modSp mod modAnim modNotesTx">
        <pc:chgData name="Dedelolia C Olungwe" userId="e1d82fad-80e1-451f-bc5e-d331e81ac96a" providerId="ADAL" clId="{1152A5D8-A60A-6D4F-A013-60E09B377123}" dt="2023-08-17T00:11:34.399" v="2251" actId="166"/>
        <pc:sldMkLst>
          <pc:docMk/>
          <pc:sldMk cId="3843231141" sldId="264"/>
        </pc:sldMkLst>
        <pc:spChg chg="mod">
          <ac:chgData name="Dedelolia C Olungwe" userId="e1d82fad-80e1-451f-bc5e-d331e81ac96a" providerId="ADAL" clId="{1152A5D8-A60A-6D4F-A013-60E09B377123}" dt="2023-08-16T23:18:24.250" v="2195" actId="14100"/>
          <ac:spMkLst>
            <pc:docMk/>
            <pc:sldMk cId="3843231141" sldId="264"/>
            <ac:spMk id="3" creationId="{682E336D-47BB-673D-3ED1-4C3638F3905B}"/>
          </ac:spMkLst>
        </pc:spChg>
        <pc:picChg chg="add mod">
          <ac:chgData name="Dedelolia C Olungwe" userId="e1d82fad-80e1-451f-bc5e-d331e81ac96a" providerId="ADAL" clId="{1152A5D8-A60A-6D4F-A013-60E09B377123}" dt="2023-08-17T00:11:34.399" v="2251" actId="166"/>
          <ac:picMkLst>
            <pc:docMk/>
            <pc:sldMk cId="3843231141" sldId="264"/>
            <ac:picMk id="4" creationId="{EB192958-EE8C-230E-62C1-4FFBF8501A4E}"/>
          </ac:picMkLst>
        </pc:picChg>
      </pc:sldChg>
      <pc:sldChg chg="addSp delSp modSp mod addAnim delAnim modAnim modNotesTx">
        <pc:chgData name="Dedelolia C Olungwe" userId="e1d82fad-80e1-451f-bc5e-d331e81ac96a" providerId="ADAL" clId="{1152A5D8-A60A-6D4F-A013-60E09B377123}" dt="2023-08-17T00:10:05.197" v="2248" actId="1076"/>
        <pc:sldMkLst>
          <pc:docMk/>
          <pc:sldMk cId="2635264059" sldId="268"/>
        </pc:sldMkLst>
        <pc:picChg chg="add del mod">
          <ac:chgData name="Dedelolia C Olungwe" userId="e1d82fad-80e1-451f-bc5e-d331e81ac96a" providerId="ADAL" clId="{1152A5D8-A60A-6D4F-A013-60E09B377123}" dt="2023-08-16T21:39:11.198" v="879" actId="478"/>
          <ac:picMkLst>
            <pc:docMk/>
            <pc:sldMk cId="2635264059" sldId="268"/>
            <ac:picMk id="5" creationId="{F440F630-5891-F726-C98D-A4C8A5C1299B}"/>
          </ac:picMkLst>
        </pc:picChg>
        <pc:picChg chg="add del mod">
          <ac:chgData name="Dedelolia C Olungwe" userId="e1d82fad-80e1-451f-bc5e-d331e81ac96a" providerId="ADAL" clId="{1152A5D8-A60A-6D4F-A013-60E09B377123}" dt="2023-08-16T21:42:55.542" v="884" actId="478"/>
          <ac:picMkLst>
            <pc:docMk/>
            <pc:sldMk cId="2635264059" sldId="268"/>
            <ac:picMk id="6" creationId="{20487280-1066-2FA4-754B-2C5FBE70A34E}"/>
          </ac:picMkLst>
        </pc:picChg>
        <pc:picChg chg="add del mod">
          <ac:chgData name="Dedelolia C Olungwe" userId="e1d82fad-80e1-451f-bc5e-d331e81ac96a" providerId="ADAL" clId="{1152A5D8-A60A-6D4F-A013-60E09B377123}" dt="2023-08-17T00:04:02.952" v="2225" actId="478"/>
          <ac:picMkLst>
            <pc:docMk/>
            <pc:sldMk cId="2635264059" sldId="268"/>
            <ac:picMk id="7" creationId="{60D8BF7C-9868-9544-EA67-4B50F07C8584}"/>
          </ac:picMkLst>
        </pc:picChg>
        <pc:picChg chg="add del mod">
          <ac:chgData name="Dedelolia C Olungwe" userId="e1d82fad-80e1-451f-bc5e-d331e81ac96a" providerId="ADAL" clId="{1152A5D8-A60A-6D4F-A013-60E09B377123}" dt="2023-08-17T00:03:19.346" v="2223" actId="478"/>
          <ac:picMkLst>
            <pc:docMk/>
            <pc:sldMk cId="2635264059" sldId="268"/>
            <ac:picMk id="8" creationId="{9DD12D19-E8F3-D93C-2F24-CA1C3EF1E8E5}"/>
          </ac:picMkLst>
        </pc:picChg>
        <pc:picChg chg="add mod">
          <ac:chgData name="Dedelolia C Olungwe" userId="e1d82fad-80e1-451f-bc5e-d331e81ac96a" providerId="ADAL" clId="{1152A5D8-A60A-6D4F-A013-60E09B377123}" dt="2023-08-17T00:10:05.197" v="2248" actId="1076"/>
          <ac:picMkLst>
            <pc:docMk/>
            <pc:sldMk cId="2635264059" sldId="268"/>
            <ac:picMk id="9" creationId="{28364388-A7B7-ECD2-1D0A-A2F48ECF63C8}"/>
          </ac:picMkLst>
        </pc:picChg>
      </pc:sldChg>
      <pc:sldChg chg="addSp modSp mod modAnim modNotesTx">
        <pc:chgData name="Dedelolia C Olungwe" userId="e1d82fad-80e1-451f-bc5e-d331e81ac96a" providerId="ADAL" clId="{1152A5D8-A60A-6D4F-A013-60E09B377123}" dt="2023-08-17T00:10:02.082" v="2247" actId="1076"/>
        <pc:sldMkLst>
          <pc:docMk/>
          <pc:sldMk cId="3091260317" sldId="270"/>
        </pc:sldMkLst>
        <pc:picChg chg="add mod">
          <ac:chgData name="Dedelolia C Olungwe" userId="e1d82fad-80e1-451f-bc5e-d331e81ac96a" providerId="ADAL" clId="{1152A5D8-A60A-6D4F-A013-60E09B377123}" dt="2023-08-17T00:10:02.082" v="2247" actId="1076"/>
          <ac:picMkLst>
            <pc:docMk/>
            <pc:sldMk cId="3091260317" sldId="270"/>
            <ac:picMk id="7" creationId="{C5E591DA-164F-C420-B2FA-AF1AED7C4E59}"/>
          </ac:picMkLst>
        </pc:picChg>
      </pc:sldChg>
      <pc:sldChg chg="addSp delSp modSp mod delAnim modAnim modCm modNotesTx">
        <pc:chgData name="Dedelolia C Olungwe" userId="e1d82fad-80e1-451f-bc5e-d331e81ac96a" providerId="ADAL" clId="{1152A5D8-A60A-6D4F-A013-60E09B377123}" dt="2023-08-17T00:09:58.418" v="2246" actId="1076"/>
        <pc:sldMkLst>
          <pc:docMk/>
          <pc:sldMk cId="925427151" sldId="271"/>
        </pc:sldMkLst>
        <pc:picChg chg="add del mod">
          <ac:chgData name="Dedelolia C Olungwe" userId="e1d82fad-80e1-451f-bc5e-d331e81ac96a" providerId="ADAL" clId="{1152A5D8-A60A-6D4F-A013-60E09B377123}" dt="2023-08-16T21:39:13.538" v="880" actId="478"/>
          <ac:picMkLst>
            <pc:docMk/>
            <pc:sldMk cId="925427151" sldId="271"/>
            <ac:picMk id="3" creationId="{F9458985-DC90-7ACD-60E5-CC47A8F5E378}"/>
          </ac:picMkLst>
        </pc:picChg>
        <pc:picChg chg="add del mod">
          <ac:chgData name="Dedelolia C Olungwe" userId="e1d82fad-80e1-451f-bc5e-d331e81ac96a" providerId="ADAL" clId="{1152A5D8-A60A-6D4F-A013-60E09B377123}" dt="2023-08-16T23:49:57.006" v="2197" actId="478"/>
          <ac:picMkLst>
            <pc:docMk/>
            <pc:sldMk cId="925427151" sldId="271"/>
            <ac:picMk id="5" creationId="{DD772EFF-CA7A-E3FC-6ED3-D6CF0D66E361}"/>
          </ac:picMkLst>
        </pc:picChg>
        <pc:picChg chg="add mod">
          <ac:chgData name="Dedelolia C Olungwe" userId="e1d82fad-80e1-451f-bc5e-d331e81ac96a" providerId="ADAL" clId="{1152A5D8-A60A-6D4F-A013-60E09B377123}" dt="2023-08-17T00:09:58.418" v="2246" actId="1076"/>
          <ac:picMkLst>
            <pc:docMk/>
            <pc:sldMk cId="925427151" sldId="271"/>
            <ac:picMk id="7" creationId="{391E8EA0-C1BB-9318-F8F3-1654E49A3C29}"/>
          </ac:picMkLst>
        </pc:picChg>
        <pc:extLst>
          <p:ext xmlns:p="http://schemas.openxmlformats.org/presentationml/2006/main" uri="{D6D511B9-2390-475A-947B-AFAB55BFBCF1}">
            <pc226:cmChg xmlns:pc226="http://schemas.microsoft.com/office/powerpoint/2022/06/main/command" chg="">
              <pc226:chgData name="Dedelolia C Olungwe" userId="e1d82fad-80e1-451f-bc5e-d331e81ac96a" providerId="ADAL" clId="{1152A5D8-A60A-6D4F-A013-60E09B377123}" dt="2023-08-16T23:48:57.593" v="2196"/>
              <pc2:cmMkLst xmlns:pc2="http://schemas.microsoft.com/office/powerpoint/2019/9/main/command">
                <pc:docMk/>
                <pc:sldMk cId="925427151" sldId="271"/>
                <pc2:cmMk id="{E45DDB6D-BFA2-5D44-A29F-B08004A4653C}"/>
              </pc2:cmMkLst>
              <pc226:cmRplyChg chg="add">
                <pc226:chgData name="Dedelolia C Olungwe" userId="e1d82fad-80e1-451f-bc5e-d331e81ac96a" providerId="ADAL" clId="{1152A5D8-A60A-6D4F-A013-60E09B377123}" dt="2023-08-16T23:48:57.593" v="2196"/>
                <pc2:cmRplyMkLst xmlns:pc2="http://schemas.microsoft.com/office/powerpoint/2019/9/main/command">
                  <pc:docMk/>
                  <pc:sldMk cId="925427151" sldId="271"/>
                  <pc2:cmMk id="{E45DDB6D-BFA2-5D44-A29F-B08004A4653C}"/>
                  <pc2:cmRplyMk id="{5B7FD65D-8F2D-7441-B425-1F26206E6E7F}"/>
                </pc2:cmRplyMkLst>
              </pc226:cmRplyChg>
            </pc226:cmChg>
          </p:ext>
        </pc:extLst>
      </pc:sldChg>
      <pc:sldChg chg="addSp delSp modSp mod delAnim modAnim modNotesTx">
        <pc:chgData name="Dedelolia C Olungwe" userId="e1d82fad-80e1-451f-bc5e-d331e81ac96a" providerId="ADAL" clId="{1152A5D8-A60A-6D4F-A013-60E09B377123}" dt="2023-08-17T00:10:12.433" v="2249" actId="1076"/>
        <pc:sldMkLst>
          <pc:docMk/>
          <pc:sldMk cId="545327221" sldId="277"/>
        </pc:sldMkLst>
        <pc:picChg chg="add del mod">
          <ac:chgData name="Dedelolia C Olungwe" userId="e1d82fad-80e1-451f-bc5e-d331e81ac96a" providerId="ADAL" clId="{1152A5D8-A60A-6D4F-A013-60E09B377123}" dt="2023-08-17T00:05:34.797" v="2239" actId="478"/>
          <ac:picMkLst>
            <pc:docMk/>
            <pc:sldMk cId="545327221" sldId="277"/>
            <ac:picMk id="3" creationId="{88F98083-B81A-40B9-73CB-993528BDDC67}"/>
          </ac:picMkLst>
        </pc:picChg>
        <pc:picChg chg="add mod">
          <ac:chgData name="Dedelolia C Olungwe" userId="e1d82fad-80e1-451f-bc5e-d331e81ac96a" providerId="ADAL" clId="{1152A5D8-A60A-6D4F-A013-60E09B377123}" dt="2023-08-17T00:10:12.433" v="2249" actId="1076"/>
          <ac:picMkLst>
            <pc:docMk/>
            <pc:sldMk cId="545327221" sldId="277"/>
            <ac:picMk id="4" creationId="{5B5248CD-43AD-79E2-3AB7-71A84015B0DB}"/>
          </ac:picMkLst>
        </pc:picChg>
      </pc:sldChg>
      <pc:sldChg chg="addSp delSp modSp mod delAnim modAnim modNotesTx">
        <pc:chgData name="Dedelolia C Olungwe" userId="e1d82fad-80e1-451f-bc5e-d331e81ac96a" providerId="ADAL" clId="{1152A5D8-A60A-6D4F-A013-60E09B377123}" dt="2023-08-17T00:09:50.216" v="2244" actId="1076"/>
        <pc:sldMkLst>
          <pc:docMk/>
          <pc:sldMk cId="965928276" sldId="284"/>
        </pc:sldMkLst>
        <pc:picChg chg="add del mod">
          <ac:chgData name="Dedelolia C Olungwe" userId="e1d82fad-80e1-451f-bc5e-d331e81ac96a" providerId="ADAL" clId="{1152A5D8-A60A-6D4F-A013-60E09B377123}" dt="2023-08-17T00:05:12.840" v="2233" actId="478"/>
          <ac:picMkLst>
            <pc:docMk/>
            <pc:sldMk cId="965928276" sldId="284"/>
            <ac:picMk id="3" creationId="{616DFA1A-924F-6E1B-BBA0-3DA190B888A7}"/>
          </ac:picMkLst>
        </pc:picChg>
        <pc:picChg chg="add del mod">
          <ac:chgData name="Dedelolia C Olungwe" userId="e1d82fad-80e1-451f-bc5e-d331e81ac96a" providerId="ADAL" clId="{1152A5D8-A60A-6D4F-A013-60E09B377123}" dt="2023-08-17T00:05:14.339" v="2235" actId="478"/>
          <ac:picMkLst>
            <pc:docMk/>
            <pc:sldMk cId="965928276" sldId="284"/>
            <ac:picMk id="4" creationId="{10E42C86-2038-6F8D-6942-B5CF7D5A8E67}"/>
          </ac:picMkLst>
        </pc:picChg>
        <pc:picChg chg="add del mod">
          <ac:chgData name="Dedelolia C Olungwe" userId="e1d82fad-80e1-451f-bc5e-d331e81ac96a" providerId="ADAL" clId="{1152A5D8-A60A-6D4F-A013-60E09B377123}" dt="2023-08-17T00:05:13.528" v="2234" actId="478"/>
          <ac:picMkLst>
            <pc:docMk/>
            <pc:sldMk cId="965928276" sldId="284"/>
            <ac:picMk id="5" creationId="{5D4D19D4-B09A-3B30-6049-C756B6CCB9BE}"/>
          </ac:picMkLst>
        </pc:picChg>
        <pc:picChg chg="mod">
          <ac:chgData name="Dedelolia C Olungwe" userId="e1d82fad-80e1-451f-bc5e-d331e81ac96a" providerId="ADAL" clId="{1152A5D8-A60A-6D4F-A013-60E09B377123}" dt="2023-08-16T23:50:58.895" v="2201" actId="1076"/>
          <ac:picMkLst>
            <pc:docMk/>
            <pc:sldMk cId="965928276" sldId="284"/>
            <ac:picMk id="6" creationId="{C17266C5-33EE-1F84-4081-C8876FF4F5F7}"/>
          </ac:picMkLst>
        </pc:picChg>
        <pc:picChg chg="mod">
          <ac:chgData name="Dedelolia C Olungwe" userId="e1d82fad-80e1-451f-bc5e-d331e81ac96a" providerId="ADAL" clId="{1152A5D8-A60A-6D4F-A013-60E09B377123}" dt="2023-08-16T23:50:58.538" v="2200" actId="1076"/>
          <ac:picMkLst>
            <pc:docMk/>
            <pc:sldMk cId="965928276" sldId="284"/>
            <ac:picMk id="7" creationId="{D575121F-4063-2E60-95C2-46C350796317}"/>
          </ac:picMkLst>
        </pc:picChg>
        <pc:picChg chg="add mod">
          <ac:chgData name="Dedelolia C Olungwe" userId="e1d82fad-80e1-451f-bc5e-d331e81ac96a" providerId="ADAL" clId="{1152A5D8-A60A-6D4F-A013-60E09B377123}" dt="2023-08-17T00:09:50.216" v="2244" actId="1076"/>
          <ac:picMkLst>
            <pc:docMk/>
            <pc:sldMk cId="965928276" sldId="284"/>
            <ac:picMk id="8" creationId="{269DFEDA-8B9A-FA07-10CB-CCE9F3E0E2A6}"/>
          </ac:picMkLst>
        </pc:picChg>
      </pc:sldChg>
      <pc:sldChg chg="addSp delSp modSp mod delAnim modAnim modNotesTx">
        <pc:chgData name="Dedelolia C Olungwe" userId="e1d82fad-80e1-451f-bc5e-d331e81ac96a" providerId="ADAL" clId="{1152A5D8-A60A-6D4F-A013-60E09B377123}" dt="2023-08-17T00:09:54.700" v="2245" actId="1076"/>
        <pc:sldMkLst>
          <pc:docMk/>
          <pc:sldMk cId="1507956664" sldId="285"/>
        </pc:sldMkLst>
        <pc:picChg chg="add del mod">
          <ac:chgData name="Dedelolia C Olungwe" userId="e1d82fad-80e1-451f-bc5e-d331e81ac96a" providerId="ADAL" clId="{1152A5D8-A60A-6D4F-A013-60E09B377123}" dt="2023-08-17T00:02:44.568" v="2212" actId="478"/>
          <ac:picMkLst>
            <pc:docMk/>
            <pc:sldMk cId="1507956664" sldId="285"/>
            <ac:picMk id="3" creationId="{59E2621D-CA07-20B3-2EA6-DC854659EBAC}"/>
          </ac:picMkLst>
        </pc:picChg>
        <pc:picChg chg="mod">
          <ac:chgData name="Dedelolia C Olungwe" userId="e1d82fad-80e1-451f-bc5e-d331e81ac96a" providerId="ADAL" clId="{1152A5D8-A60A-6D4F-A013-60E09B377123}" dt="2023-08-17T00:01:44.255" v="2204" actId="1076"/>
          <ac:picMkLst>
            <pc:docMk/>
            <pc:sldMk cId="1507956664" sldId="285"/>
            <ac:picMk id="4" creationId="{38BD543F-038A-4170-DE67-6B5C2BF4A116}"/>
          </ac:picMkLst>
        </pc:picChg>
        <pc:picChg chg="add mod">
          <ac:chgData name="Dedelolia C Olungwe" userId="e1d82fad-80e1-451f-bc5e-d331e81ac96a" providerId="ADAL" clId="{1152A5D8-A60A-6D4F-A013-60E09B377123}" dt="2023-08-16T22:39:42.567" v="1350"/>
          <ac:picMkLst>
            <pc:docMk/>
            <pc:sldMk cId="1507956664" sldId="285"/>
            <ac:picMk id="5" creationId="{FAFB0CC5-CE88-7589-8F73-2AA9657C8DC8}"/>
          </ac:picMkLst>
        </pc:picChg>
        <pc:picChg chg="mod">
          <ac:chgData name="Dedelolia C Olungwe" userId="e1d82fad-80e1-451f-bc5e-d331e81ac96a" providerId="ADAL" clId="{1152A5D8-A60A-6D4F-A013-60E09B377123}" dt="2023-08-17T00:01:44.697" v="2205" actId="1076"/>
          <ac:picMkLst>
            <pc:docMk/>
            <pc:sldMk cId="1507956664" sldId="285"/>
            <ac:picMk id="6" creationId="{AD6E67A5-C124-B2E4-81A2-44E23E4DE0BE}"/>
          </ac:picMkLst>
        </pc:picChg>
        <pc:picChg chg="add del mod">
          <ac:chgData name="Dedelolia C Olungwe" userId="e1d82fad-80e1-451f-bc5e-d331e81ac96a" providerId="ADAL" clId="{1152A5D8-A60A-6D4F-A013-60E09B377123}" dt="2023-08-17T00:02:43.666" v="2211" actId="478"/>
          <ac:picMkLst>
            <pc:docMk/>
            <pc:sldMk cId="1507956664" sldId="285"/>
            <ac:picMk id="7" creationId="{B1F905AC-D5C2-4389-1F88-590795FF4D39}"/>
          </ac:picMkLst>
        </pc:picChg>
        <pc:picChg chg="add mod">
          <ac:chgData name="Dedelolia C Olungwe" userId="e1d82fad-80e1-451f-bc5e-d331e81ac96a" providerId="ADAL" clId="{1152A5D8-A60A-6D4F-A013-60E09B377123}" dt="2023-08-17T00:09:54.700" v="2245" actId="1076"/>
          <ac:picMkLst>
            <pc:docMk/>
            <pc:sldMk cId="1507956664" sldId="285"/>
            <ac:picMk id="8" creationId="{A1525768-F145-CDB9-CBBD-9DE5979EBE4A}"/>
          </ac:picMkLst>
        </pc:picChg>
      </pc:sldChg>
      <pc:sldChg chg="delSp add del mod delAnim">
        <pc:chgData name="Dedelolia C Olungwe" userId="e1d82fad-80e1-451f-bc5e-d331e81ac96a" providerId="ADAL" clId="{1152A5D8-A60A-6D4F-A013-60E09B377123}" dt="2023-08-17T00:02:47.864" v="2214" actId="2696"/>
        <pc:sldMkLst>
          <pc:docMk/>
          <pc:sldMk cId="2208306422" sldId="303"/>
        </pc:sldMkLst>
        <pc:picChg chg="del">
          <ac:chgData name="Dedelolia C Olungwe" userId="e1d82fad-80e1-451f-bc5e-d331e81ac96a" providerId="ADAL" clId="{1152A5D8-A60A-6D4F-A013-60E09B377123}" dt="2023-08-17T00:02:34.578" v="2209" actId="478"/>
          <ac:picMkLst>
            <pc:docMk/>
            <pc:sldMk cId="2208306422" sldId="303"/>
            <ac:picMk id="3" creationId="{59E2621D-CA07-20B3-2EA6-DC854659EBAC}"/>
          </ac:picMkLst>
        </pc:picChg>
        <pc:picChg chg="del">
          <ac:chgData name="Dedelolia C Olungwe" userId="e1d82fad-80e1-451f-bc5e-d331e81ac96a" providerId="ADAL" clId="{1152A5D8-A60A-6D4F-A013-60E09B377123}" dt="2023-08-17T00:02:32.865" v="2208" actId="478"/>
          <ac:picMkLst>
            <pc:docMk/>
            <pc:sldMk cId="2208306422" sldId="303"/>
            <ac:picMk id="7" creationId="{B1F905AC-D5C2-4389-1F88-590795FF4D39}"/>
          </ac:picMkLst>
        </pc:picChg>
        <pc:picChg chg="del">
          <ac:chgData name="Dedelolia C Olungwe" userId="e1d82fad-80e1-451f-bc5e-d331e81ac96a" providerId="ADAL" clId="{1152A5D8-A60A-6D4F-A013-60E09B377123}" dt="2023-08-17T00:01:52.620" v="2207" actId="478"/>
          <ac:picMkLst>
            <pc:docMk/>
            <pc:sldMk cId="2208306422" sldId="303"/>
            <ac:picMk id="8" creationId="{A1525768-F145-CDB9-CBBD-9DE5979EBE4A}"/>
          </ac:picMkLst>
        </pc:picChg>
      </pc:sldChg>
      <pc:sldChg chg="new del">
        <pc:chgData name="Dedelolia C Olungwe" userId="e1d82fad-80e1-451f-bc5e-d331e81ac96a" providerId="ADAL" clId="{1152A5D8-A60A-6D4F-A013-60E09B377123}" dt="2023-08-16T21:25:19.155" v="876" actId="680"/>
        <pc:sldMkLst>
          <pc:docMk/>
          <pc:sldMk cId="2436225892" sldId="303"/>
        </pc:sldMkLst>
      </pc:sldChg>
      <pc:sldChg chg="delSp add del mod delAnim">
        <pc:chgData name="Dedelolia C Olungwe" userId="e1d82fad-80e1-451f-bc5e-d331e81ac96a" providerId="ADAL" clId="{1152A5D8-A60A-6D4F-A013-60E09B377123}" dt="2023-08-17T00:03:08.352" v="2220" actId="2696"/>
        <pc:sldMkLst>
          <pc:docMk/>
          <pc:sldMk cId="3887600962" sldId="303"/>
        </pc:sldMkLst>
        <pc:picChg chg="del">
          <ac:chgData name="Dedelolia C Olungwe" userId="e1d82fad-80e1-451f-bc5e-d331e81ac96a" providerId="ADAL" clId="{1152A5D8-A60A-6D4F-A013-60E09B377123}" dt="2023-08-17T00:03:02.429" v="2218" actId="478"/>
          <ac:picMkLst>
            <pc:docMk/>
            <pc:sldMk cId="3887600962" sldId="303"/>
            <ac:picMk id="8" creationId="{A1525768-F145-CDB9-CBBD-9DE5979EBE4A}"/>
          </ac:picMkLst>
        </pc:picChg>
      </pc:sldChg>
      <pc:sldChg chg="add del">
        <pc:chgData name="Dedelolia C Olungwe" userId="e1d82fad-80e1-451f-bc5e-d331e81ac96a" providerId="ADAL" clId="{1152A5D8-A60A-6D4F-A013-60E09B377123}" dt="2023-08-17T00:03:08.779" v="2221" actId="2696"/>
        <pc:sldMkLst>
          <pc:docMk/>
          <pc:sldMk cId="2919460536" sldId="304"/>
        </pc:sldMkLst>
      </pc:sldChg>
    </pc:docChg>
  </pc:docChgLst>
  <pc:docChgLst>
    <pc:chgData name="Mitchell Monroe Breeden" userId="S::mbreede@gmu.edu::669f1dc2-452f-453d-a35a-cc638f0ad2fb" providerId="AD" clId="Web-{178EE9F2-6AFC-FDA5-FBAB-FA6630762CED}"/>
    <pc:docChg chg="sldOrd">
      <pc:chgData name="Mitchell Monroe Breeden" userId="S::mbreede@gmu.edu::669f1dc2-452f-453d-a35a-cc638f0ad2fb" providerId="AD" clId="Web-{178EE9F2-6AFC-FDA5-FBAB-FA6630762CED}" dt="2023-08-15T21:34:03.670" v="0"/>
      <pc:docMkLst>
        <pc:docMk/>
      </pc:docMkLst>
      <pc:sldChg chg="ord">
        <pc:chgData name="Mitchell Monroe Breeden" userId="S::mbreede@gmu.edu::669f1dc2-452f-453d-a35a-cc638f0ad2fb" providerId="AD" clId="Web-{178EE9F2-6AFC-FDA5-FBAB-FA6630762CED}" dt="2023-08-15T21:34:03.670" v="0"/>
        <pc:sldMkLst>
          <pc:docMk/>
          <pc:sldMk cId="965928276"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B7936B-88D8-4316-88A8-0C2DE5AED8F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6DB8A73-3874-448D-A05E-1B81C31D1500}">
      <dgm:prSet/>
      <dgm:spPr/>
      <dgm:t>
        <a:bodyPr/>
        <a:lstStyle/>
        <a:p>
          <a:r>
            <a:rPr lang="en-US"/>
            <a:t>Mitch Breeden</a:t>
          </a:r>
        </a:p>
      </dgm:t>
    </dgm:pt>
    <dgm:pt modelId="{78049EE0-FA17-4173-95D9-C7740E570E88}" type="parTrans" cxnId="{D52EF5AC-848E-4961-81B3-FE75D0339DF0}">
      <dgm:prSet/>
      <dgm:spPr/>
      <dgm:t>
        <a:bodyPr/>
        <a:lstStyle/>
        <a:p>
          <a:endParaRPr lang="en-US"/>
        </a:p>
      </dgm:t>
    </dgm:pt>
    <dgm:pt modelId="{548C42E0-FDD1-4B3F-9ADA-A5332480D2AC}" type="sibTrans" cxnId="{D52EF5AC-848E-4961-81B3-FE75D0339DF0}">
      <dgm:prSet/>
      <dgm:spPr/>
      <dgm:t>
        <a:bodyPr/>
        <a:lstStyle/>
        <a:p>
          <a:endParaRPr lang="en-US"/>
        </a:p>
      </dgm:t>
    </dgm:pt>
    <dgm:pt modelId="{7EAD86CB-6994-4299-B9CC-28FCC62A1454}">
      <dgm:prSet/>
      <dgm:spPr/>
      <dgm:t>
        <a:bodyPr/>
        <a:lstStyle/>
        <a:p>
          <a:r>
            <a:rPr lang="en-US"/>
            <a:t>An Major</a:t>
          </a:r>
        </a:p>
      </dgm:t>
    </dgm:pt>
    <dgm:pt modelId="{0DF03321-4111-4CCC-91D9-9CB9E75750CD}" type="parTrans" cxnId="{A298137E-1C54-4B6F-A7E0-EC5CD41AB26C}">
      <dgm:prSet/>
      <dgm:spPr/>
      <dgm:t>
        <a:bodyPr/>
        <a:lstStyle/>
        <a:p>
          <a:endParaRPr lang="en-US"/>
        </a:p>
      </dgm:t>
    </dgm:pt>
    <dgm:pt modelId="{CC669FC3-9911-40BE-A462-996D86CF665B}" type="sibTrans" cxnId="{A298137E-1C54-4B6F-A7E0-EC5CD41AB26C}">
      <dgm:prSet/>
      <dgm:spPr/>
      <dgm:t>
        <a:bodyPr/>
        <a:lstStyle/>
        <a:p>
          <a:endParaRPr lang="en-US"/>
        </a:p>
      </dgm:t>
    </dgm:pt>
    <dgm:pt modelId="{85BBF047-007D-42CC-A23C-5382617B71AF}">
      <dgm:prSet/>
      <dgm:spPr/>
      <dgm:t>
        <a:bodyPr/>
        <a:lstStyle/>
        <a:p>
          <a:r>
            <a:rPr lang="en-US"/>
            <a:t>Dedelolia Olungwe</a:t>
          </a:r>
        </a:p>
      </dgm:t>
    </dgm:pt>
    <dgm:pt modelId="{CAFA4E8D-D96B-4416-9CAF-4E511A4306E1}" type="parTrans" cxnId="{18F381D6-5673-4089-A3BB-BF00D2D11C1E}">
      <dgm:prSet/>
      <dgm:spPr/>
      <dgm:t>
        <a:bodyPr/>
        <a:lstStyle/>
        <a:p>
          <a:endParaRPr lang="en-US"/>
        </a:p>
      </dgm:t>
    </dgm:pt>
    <dgm:pt modelId="{8005CBB0-7900-4495-A741-F120671515B2}" type="sibTrans" cxnId="{18F381D6-5673-4089-A3BB-BF00D2D11C1E}">
      <dgm:prSet/>
      <dgm:spPr/>
      <dgm:t>
        <a:bodyPr/>
        <a:lstStyle/>
        <a:p>
          <a:endParaRPr lang="en-US"/>
        </a:p>
      </dgm:t>
    </dgm:pt>
    <dgm:pt modelId="{BCC2F12A-76CE-4272-9A78-77AE5A93D486}">
      <dgm:prSet/>
      <dgm:spPr/>
      <dgm:t>
        <a:bodyPr/>
        <a:lstStyle/>
        <a:p>
          <a:r>
            <a:rPr lang="en-US"/>
            <a:t>Gregory Tress</a:t>
          </a:r>
        </a:p>
      </dgm:t>
    </dgm:pt>
    <dgm:pt modelId="{77F71C38-1537-4DA0-BF8B-B416560310B5}" type="parTrans" cxnId="{5658F67F-9C89-4D88-9FA3-E6A641659ECA}">
      <dgm:prSet/>
      <dgm:spPr/>
      <dgm:t>
        <a:bodyPr/>
        <a:lstStyle/>
        <a:p>
          <a:endParaRPr lang="en-US"/>
        </a:p>
      </dgm:t>
    </dgm:pt>
    <dgm:pt modelId="{3348A5B2-5195-4A73-B71B-36E77C8218D3}" type="sibTrans" cxnId="{5658F67F-9C89-4D88-9FA3-E6A641659ECA}">
      <dgm:prSet/>
      <dgm:spPr/>
      <dgm:t>
        <a:bodyPr/>
        <a:lstStyle/>
        <a:p>
          <a:endParaRPr lang="en-US"/>
        </a:p>
      </dgm:t>
    </dgm:pt>
    <dgm:pt modelId="{CB7FABA9-06E3-4184-B69E-AC8E6EA6A6D3}" type="pres">
      <dgm:prSet presAssocID="{D5B7936B-88D8-4316-88A8-0C2DE5AED8F3}" presName="linear" presStyleCnt="0">
        <dgm:presLayoutVars>
          <dgm:animLvl val="lvl"/>
          <dgm:resizeHandles val="exact"/>
        </dgm:presLayoutVars>
      </dgm:prSet>
      <dgm:spPr/>
    </dgm:pt>
    <dgm:pt modelId="{329A09C4-BD5B-4CD4-B690-9734901CBDD7}" type="pres">
      <dgm:prSet presAssocID="{36DB8A73-3874-448D-A05E-1B81C31D1500}" presName="parentText" presStyleLbl="node1" presStyleIdx="0" presStyleCnt="4">
        <dgm:presLayoutVars>
          <dgm:chMax val="0"/>
          <dgm:bulletEnabled val="1"/>
        </dgm:presLayoutVars>
      </dgm:prSet>
      <dgm:spPr/>
    </dgm:pt>
    <dgm:pt modelId="{2F96E8DE-8E07-4DDD-834F-2478E3AEC0C2}" type="pres">
      <dgm:prSet presAssocID="{548C42E0-FDD1-4B3F-9ADA-A5332480D2AC}" presName="spacer" presStyleCnt="0"/>
      <dgm:spPr/>
    </dgm:pt>
    <dgm:pt modelId="{95CD4F8C-A145-46DC-B57F-85B773FDE1E7}" type="pres">
      <dgm:prSet presAssocID="{7EAD86CB-6994-4299-B9CC-28FCC62A1454}" presName="parentText" presStyleLbl="node1" presStyleIdx="1" presStyleCnt="4">
        <dgm:presLayoutVars>
          <dgm:chMax val="0"/>
          <dgm:bulletEnabled val="1"/>
        </dgm:presLayoutVars>
      </dgm:prSet>
      <dgm:spPr/>
    </dgm:pt>
    <dgm:pt modelId="{669A8491-95A6-4F2B-96D3-23E83CE680DE}" type="pres">
      <dgm:prSet presAssocID="{CC669FC3-9911-40BE-A462-996D86CF665B}" presName="spacer" presStyleCnt="0"/>
      <dgm:spPr/>
    </dgm:pt>
    <dgm:pt modelId="{E166F7B6-2332-4321-AD0D-7271C0076E26}" type="pres">
      <dgm:prSet presAssocID="{85BBF047-007D-42CC-A23C-5382617B71AF}" presName="parentText" presStyleLbl="node1" presStyleIdx="2" presStyleCnt="4">
        <dgm:presLayoutVars>
          <dgm:chMax val="0"/>
          <dgm:bulletEnabled val="1"/>
        </dgm:presLayoutVars>
      </dgm:prSet>
      <dgm:spPr/>
    </dgm:pt>
    <dgm:pt modelId="{D2F3A383-4513-4DDC-9FE7-F4F12D52DD04}" type="pres">
      <dgm:prSet presAssocID="{8005CBB0-7900-4495-A741-F120671515B2}" presName="spacer" presStyleCnt="0"/>
      <dgm:spPr/>
    </dgm:pt>
    <dgm:pt modelId="{B01278D7-3ACF-45B6-8434-B1CA55E02DFD}" type="pres">
      <dgm:prSet presAssocID="{BCC2F12A-76CE-4272-9A78-77AE5A93D486}" presName="parentText" presStyleLbl="node1" presStyleIdx="3" presStyleCnt="4">
        <dgm:presLayoutVars>
          <dgm:chMax val="0"/>
          <dgm:bulletEnabled val="1"/>
        </dgm:presLayoutVars>
      </dgm:prSet>
      <dgm:spPr/>
    </dgm:pt>
  </dgm:ptLst>
  <dgm:cxnLst>
    <dgm:cxn modelId="{B1ADB604-A482-4ED5-B212-1D1D2D6BCC81}" type="presOf" srcId="{7EAD86CB-6994-4299-B9CC-28FCC62A1454}" destId="{95CD4F8C-A145-46DC-B57F-85B773FDE1E7}" srcOrd="0" destOrd="0" presId="urn:microsoft.com/office/officeart/2005/8/layout/vList2"/>
    <dgm:cxn modelId="{1A86E206-2161-4467-82CB-412F691ED993}" type="presOf" srcId="{D5B7936B-88D8-4316-88A8-0C2DE5AED8F3}" destId="{CB7FABA9-06E3-4184-B69E-AC8E6EA6A6D3}" srcOrd="0" destOrd="0" presId="urn:microsoft.com/office/officeart/2005/8/layout/vList2"/>
    <dgm:cxn modelId="{2D2ADE36-1DC8-403F-AFAF-B14C725851B4}" type="presOf" srcId="{BCC2F12A-76CE-4272-9A78-77AE5A93D486}" destId="{B01278D7-3ACF-45B6-8434-B1CA55E02DFD}" srcOrd="0" destOrd="0" presId="urn:microsoft.com/office/officeart/2005/8/layout/vList2"/>
    <dgm:cxn modelId="{A298137E-1C54-4B6F-A7E0-EC5CD41AB26C}" srcId="{D5B7936B-88D8-4316-88A8-0C2DE5AED8F3}" destId="{7EAD86CB-6994-4299-B9CC-28FCC62A1454}" srcOrd="1" destOrd="0" parTransId="{0DF03321-4111-4CCC-91D9-9CB9E75750CD}" sibTransId="{CC669FC3-9911-40BE-A462-996D86CF665B}"/>
    <dgm:cxn modelId="{5658F67F-9C89-4D88-9FA3-E6A641659ECA}" srcId="{D5B7936B-88D8-4316-88A8-0C2DE5AED8F3}" destId="{BCC2F12A-76CE-4272-9A78-77AE5A93D486}" srcOrd="3" destOrd="0" parTransId="{77F71C38-1537-4DA0-BF8B-B416560310B5}" sibTransId="{3348A5B2-5195-4A73-B71B-36E77C8218D3}"/>
    <dgm:cxn modelId="{29EB13AC-54AE-4846-B23B-239CF750ED5F}" type="presOf" srcId="{36DB8A73-3874-448D-A05E-1B81C31D1500}" destId="{329A09C4-BD5B-4CD4-B690-9734901CBDD7}" srcOrd="0" destOrd="0" presId="urn:microsoft.com/office/officeart/2005/8/layout/vList2"/>
    <dgm:cxn modelId="{D52EF5AC-848E-4961-81B3-FE75D0339DF0}" srcId="{D5B7936B-88D8-4316-88A8-0C2DE5AED8F3}" destId="{36DB8A73-3874-448D-A05E-1B81C31D1500}" srcOrd="0" destOrd="0" parTransId="{78049EE0-FA17-4173-95D9-C7740E570E88}" sibTransId="{548C42E0-FDD1-4B3F-9ADA-A5332480D2AC}"/>
    <dgm:cxn modelId="{18F381D6-5673-4089-A3BB-BF00D2D11C1E}" srcId="{D5B7936B-88D8-4316-88A8-0C2DE5AED8F3}" destId="{85BBF047-007D-42CC-A23C-5382617B71AF}" srcOrd="2" destOrd="0" parTransId="{CAFA4E8D-D96B-4416-9CAF-4E511A4306E1}" sibTransId="{8005CBB0-7900-4495-A741-F120671515B2}"/>
    <dgm:cxn modelId="{380AE7ED-0A33-4CC8-ADE4-87A4AED69C83}" type="presOf" srcId="{85BBF047-007D-42CC-A23C-5382617B71AF}" destId="{E166F7B6-2332-4321-AD0D-7271C0076E26}" srcOrd="0" destOrd="0" presId="urn:microsoft.com/office/officeart/2005/8/layout/vList2"/>
    <dgm:cxn modelId="{1E81ED61-DB95-4EE0-A5E1-3BB16550ADDF}" type="presParOf" srcId="{CB7FABA9-06E3-4184-B69E-AC8E6EA6A6D3}" destId="{329A09C4-BD5B-4CD4-B690-9734901CBDD7}" srcOrd="0" destOrd="0" presId="urn:microsoft.com/office/officeart/2005/8/layout/vList2"/>
    <dgm:cxn modelId="{14B70C99-C41C-429B-92D1-C685DA15DA85}" type="presParOf" srcId="{CB7FABA9-06E3-4184-B69E-AC8E6EA6A6D3}" destId="{2F96E8DE-8E07-4DDD-834F-2478E3AEC0C2}" srcOrd="1" destOrd="0" presId="urn:microsoft.com/office/officeart/2005/8/layout/vList2"/>
    <dgm:cxn modelId="{02EE3C02-1029-4CD6-A2CB-38B72B8F1B75}" type="presParOf" srcId="{CB7FABA9-06E3-4184-B69E-AC8E6EA6A6D3}" destId="{95CD4F8C-A145-46DC-B57F-85B773FDE1E7}" srcOrd="2" destOrd="0" presId="urn:microsoft.com/office/officeart/2005/8/layout/vList2"/>
    <dgm:cxn modelId="{CD478414-ACAF-44C0-B044-5420178DF3FA}" type="presParOf" srcId="{CB7FABA9-06E3-4184-B69E-AC8E6EA6A6D3}" destId="{669A8491-95A6-4F2B-96D3-23E83CE680DE}" srcOrd="3" destOrd="0" presId="urn:microsoft.com/office/officeart/2005/8/layout/vList2"/>
    <dgm:cxn modelId="{6CBB1D01-8A4D-4ACD-A9ED-E3F7CA947536}" type="presParOf" srcId="{CB7FABA9-06E3-4184-B69E-AC8E6EA6A6D3}" destId="{E166F7B6-2332-4321-AD0D-7271C0076E26}" srcOrd="4" destOrd="0" presId="urn:microsoft.com/office/officeart/2005/8/layout/vList2"/>
    <dgm:cxn modelId="{7E38903F-1B6A-4525-B75D-369B78AA6817}" type="presParOf" srcId="{CB7FABA9-06E3-4184-B69E-AC8E6EA6A6D3}" destId="{D2F3A383-4513-4DDC-9FE7-F4F12D52DD04}" srcOrd="5" destOrd="0" presId="urn:microsoft.com/office/officeart/2005/8/layout/vList2"/>
    <dgm:cxn modelId="{7E4CB9B4-9AC5-4175-B5C6-B82DB69C9EDB}" type="presParOf" srcId="{CB7FABA9-06E3-4184-B69E-AC8E6EA6A6D3}" destId="{B01278D7-3ACF-45B6-8434-B1CA55E02DF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5505DE-4FED-4BE8-BB4B-7B9F4F6D374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3F1FDC9D-763D-4369-AC63-BFF299A2C196}">
      <dgm:prSet/>
      <dgm:spPr/>
      <dgm:t>
        <a:bodyPr/>
        <a:lstStyle/>
        <a:p>
          <a:r>
            <a:rPr lang="en-US"/>
            <a:t>Red Wine Accuracy: 65.94% </a:t>
          </a:r>
        </a:p>
      </dgm:t>
    </dgm:pt>
    <dgm:pt modelId="{5255AD73-51D6-4D42-BC7F-7D7C7250383D}" type="parTrans" cxnId="{D735B374-BD05-4850-AF9C-6DC102798071}">
      <dgm:prSet/>
      <dgm:spPr/>
      <dgm:t>
        <a:bodyPr/>
        <a:lstStyle/>
        <a:p>
          <a:endParaRPr lang="en-US"/>
        </a:p>
      </dgm:t>
    </dgm:pt>
    <dgm:pt modelId="{629909A9-8297-4DE4-A3E4-9077B9C5EFDE}" type="sibTrans" cxnId="{D735B374-BD05-4850-AF9C-6DC102798071}">
      <dgm:prSet/>
      <dgm:spPr/>
      <dgm:t>
        <a:bodyPr/>
        <a:lstStyle/>
        <a:p>
          <a:endParaRPr lang="en-US"/>
        </a:p>
      </dgm:t>
    </dgm:pt>
    <dgm:pt modelId="{FF807266-2347-473B-BB1F-E90A9C027468}">
      <dgm:prSet/>
      <dgm:spPr/>
      <dgm:t>
        <a:bodyPr/>
        <a:lstStyle/>
        <a:p>
          <a:r>
            <a:rPr lang="en-US"/>
            <a:t>White Wine Accuracy: 67.76%</a:t>
          </a:r>
        </a:p>
      </dgm:t>
    </dgm:pt>
    <dgm:pt modelId="{69AF686B-C3DF-4233-A420-FCC4838D91E8}" type="parTrans" cxnId="{AB34389B-6E3A-4217-A8E7-40914C4C8499}">
      <dgm:prSet/>
      <dgm:spPr/>
      <dgm:t>
        <a:bodyPr/>
        <a:lstStyle/>
        <a:p>
          <a:endParaRPr lang="en-US"/>
        </a:p>
      </dgm:t>
    </dgm:pt>
    <dgm:pt modelId="{845CF6C0-2484-4243-9C31-CF18C86EBFE8}" type="sibTrans" cxnId="{AB34389B-6E3A-4217-A8E7-40914C4C8499}">
      <dgm:prSet/>
      <dgm:spPr/>
      <dgm:t>
        <a:bodyPr/>
        <a:lstStyle/>
        <a:p>
          <a:endParaRPr lang="en-US"/>
        </a:p>
      </dgm:t>
    </dgm:pt>
    <dgm:pt modelId="{9C7E5D72-32E3-C840-89DD-19AEA03FC230}" type="pres">
      <dgm:prSet presAssocID="{485505DE-4FED-4BE8-BB4B-7B9F4F6D3749}" presName="hierChild1" presStyleCnt="0">
        <dgm:presLayoutVars>
          <dgm:chPref val="1"/>
          <dgm:dir/>
          <dgm:animOne val="branch"/>
          <dgm:animLvl val="lvl"/>
          <dgm:resizeHandles/>
        </dgm:presLayoutVars>
      </dgm:prSet>
      <dgm:spPr/>
    </dgm:pt>
    <dgm:pt modelId="{0D377903-E711-FC40-BABC-CB5DAA415638}" type="pres">
      <dgm:prSet presAssocID="{3F1FDC9D-763D-4369-AC63-BFF299A2C196}" presName="hierRoot1" presStyleCnt="0"/>
      <dgm:spPr/>
    </dgm:pt>
    <dgm:pt modelId="{A9CFA3DF-2AC0-844B-AA03-639D776E4ADC}" type="pres">
      <dgm:prSet presAssocID="{3F1FDC9D-763D-4369-AC63-BFF299A2C196}" presName="composite" presStyleCnt="0"/>
      <dgm:spPr/>
    </dgm:pt>
    <dgm:pt modelId="{591F77AD-CC77-7141-BC23-C49B672CA128}" type="pres">
      <dgm:prSet presAssocID="{3F1FDC9D-763D-4369-AC63-BFF299A2C196}" presName="background" presStyleLbl="node0" presStyleIdx="0" presStyleCnt="2"/>
      <dgm:spPr>
        <a:gradFill rotWithShape="0">
          <a:gsLst>
            <a:gs pos="100000">
              <a:srgbClr val="FF0000"/>
            </a:gs>
            <a:gs pos="100000">
              <a:schemeClr val="accent1">
                <a:hueOff val="0"/>
                <a:satOff val="0"/>
                <a:lumOff val="0"/>
                <a:alphaOff val="0"/>
                <a:shade val="78000"/>
                <a:satMod val="130000"/>
                <a:lumMod val="92000"/>
              </a:schemeClr>
            </a:gs>
          </a:gsLst>
        </a:gradFill>
      </dgm:spPr>
    </dgm:pt>
    <dgm:pt modelId="{B264B30F-2864-EE41-96B6-49B2A32B8117}" type="pres">
      <dgm:prSet presAssocID="{3F1FDC9D-763D-4369-AC63-BFF299A2C196}" presName="text" presStyleLbl="fgAcc0" presStyleIdx="0" presStyleCnt="2">
        <dgm:presLayoutVars>
          <dgm:chPref val="3"/>
        </dgm:presLayoutVars>
      </dgm:prSet>
      <dgm:spPr/>
    </dgm:pt>
    <dgm:pt modelId="{B042611A-6399-D54F-8216-EC22979B7808}" type="pres">
      <dgm:prSet presAssocID="{3F1FDC9D-763D-4369-AC63-BFF299A2C196}" presName="hierChild2" presStyleCnt="0"/>
      <dgm:spPr/>
    </dgm:pt>
    <dgm:pt modelId="{8B3BDCBD-0175-3645-B878-57F5BE9E73D0}" type="pres">
      <dgm:prSet presAssocID="{FF807266-2347-473B-BB1F-E90A9C027468}" presName="hierRoot1" presStyleCnt="0"/>
      <dgm:spPr/>
    </dgm:pt>
    <dgm:pt modelId="{180BFE28-BCA5-AF4C-A834-19FF68954B26}" type="pres">
      <dgm:prSet presAssocID="{FF807266-2347-473B-BB1F-E90A9C027468}" presName="composite" presStyleCnt="0"/>
      <dgm:spPr/>
    </dgm:pt>
    <dgm:pt modelId="{CE7D95EF-1FCB-DF40-8477-F356470B9D1C}" type="pres">
      <dgm:prSet presAssocID="{FF807266-2347-473B-BB1F-E90A9C027468}" presName="background" presStyleLbl="node0" presStyleIdx="1" presStyleCnt="2"/>
      <dgm:spPr>
        <a:gradFill rotWithShape="0">
          <a:gsLst>
            <a:gs pos="100000">
              <a:schemeClr val="bg1"/>
            </a:gs>
            <a:gs pos="100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gradFill>
      </dgm:spPr>
    </dgm:pt>
    <dgm:pt modelId="{B8069279-CEE1-844F-97EC-4BDAE2F4C8DB}" type="pres">
      <dgm:prSet presAssocID="{FF807266-2347-473B-BB1F-E90A9C027468}" presName="text" presStyleLbl="fgAcc0" presStyleIdx="1" presStyleCnt="2">
        <dgm:presLayoutVars>
          <dgm:chPref val="3"/>
        </dgm:presLayoutVars>
      </dgm:prSet>
      <dgm:spPr/>
    </dgm:pt>
    <dgm:pt modelId="{192797C0-9E1D-4143-80F5-199CFFE5FB3A}" type="pres">
      <dgm:prSet presAssocID="{FF807266-2347-473B-BB1F-E90A9C027468}" presName="hierChild2" presStyleCnt="0"/>
      <dgm:spPr/>
    </dgm:pt>
  </dgm:ptLst>
  <dgm:cxnLst>
    <dgm:cxn modelId="{08204816-42B8-324D-9AD4-DB963B034A53}" type="presOf" srcId="{3F1FDC9D-763D-4369-AC63-BFF299A2C196}" destId="{B264B30F-2864-EE41-96B6-49B2A32B8117}" srcOrd="0" destOrd="0" presId="urn:microsoft.com/office/officeart/2005/8/layout/hierarchy1"/>
    <dgm:cxn modelId="{7BB0E95E-9D1F-7645-8FF5-F260BDD6C909}" type="presOf" srcId="{485505DE-4FED-4BE8-BB4B-7B9F4F6D3749}" destId="{9C7E5D72-32E3-C840-89DD-19AEA03FC230}" srcOrd="0" destOrd="0" presId="urn:microsoft.com/office/officeart/2005/8/layout/hierarchy1"/>
    <dgm:cxn modelId="{D735B374-BD05-4850-AF9C-6DC102798071}" srcId="{485505DE-4FED-4BE8-BB4B-7B9F4F6D3749}" destId="{3F1FDC9D-763D-4369-AC63-BFF299A2C196}" srcOrd="0" destOrd="0" parTransId="{5255AD73-51D6-4D42-BC7F-7D7C7250383D}" sibTransId="{629909A9-8297-4DE4-A3E4-9077B9C5EFDE}"/>
    <dgm:cxn modelId="{AB34389B-6E3A-4217-A8E7-40914C4C8499}" srcId="{485505DE-4FED-4BE8-BB4B-7B9F4F6D3749}" destId="{FF807266-2347-473B-BB1F-E90A9C027468}" srcOrd="1" destOrd="0" parTransId="{69AF686B-C3DF-4233-A420-FCC4838D91E8}" sibTransId="{845CF6C0-2484-4243-9C31-CF18C86EBFE8}"/>
    <dgm:cxn modelId="{FA8838F7-DF40-5248-8F7D-290E13232EBA}" type="presOf" srcId="{FF807266-2347-473B-BB1F-E90A9C027468}" destId="{B8069279-CEE1-844F-97EC-4BDAE2F4C8DB}" srcOrd="0" destOrd="0" presId="urn:microsoft.com/office/officeart/2005/8/layout/hierarchy1"/>
    <dgm:cxn modelId="{7EB3EE75-310E-E643-AF29-D1FD0AEB8E04}" type="presParOf" srcId="{9C7E5D72-32E3-C840-89DD-19AEA03FC230}" destId="{0D377903-E711-FC40-BABC-CB5DAA415638}" srcOrd="0" destOrd="0" presId="urn:microsoft.com/office/officeart/2005/8/layout/hierarchy1"/>
    <dgm:cxn modelId="{E9E4707B-BEE1-CF40-9D5C-9AF596105250}" type="presParOf" srcId="{0D377903-E711-FC40-BABC-CB5DAA415638}" destId="{A9CFA3DF-2AC0-844B-AA03-639D776E4ADC}" srcOrd="0" destOrd="0" presId="urn:microsoft.com/office/officeart/2005/8/layout/hierarchy1"/>
    <dgm:cxn modelId="{4D38FB13-BE14-3046-A19B-3482622DD116}" type="presParOf" srcId="{A9CFA3DF-2AC0-844B-AA03-639D776E4ADC}" destId="{591F77AD-CC77-7141-BC23-C49B672CA128}" srcOrd="0" destOrd="0" presId="urn:microsoft.com/office/officeart/2005/8/layout/hierarchy1"/>
    <dgm:cxn modelId="{52D51C49-E44C-D84E-83B8-CFEBB50421DB}" type="presParOf" srcId="{A9CFA3DF-2AC0-844B-AA03-639D776E4ADC}" destId="{B264B30F-2864-EE41-96B6-49B2A32B8117}" srcOrd="1" destOrd="0" presId="urn:microsoft.com/office/officeart/2005/8/layout/hierarchy1"/>
    <dgm:cxn modelId="{A30ED183-C7BF-3540-9FA1-B7911C1ED54E}" type="presParOf" srcId="{0D377903-E711-FC40-BABC-CB5DAA415638}" destId="{B042611A-6399-D54F-8216-EC22979B7808}" srcOrd="1" destOrd="0" presId="urn:microsoft.com/office/officeart/2005/8/layout/hierarchy1"/>
    <dgm:cxn modelId="{821E74E3-FFCC-B346-8C45-2D2D7B249ED7}" type="presParOf" srcId="{9C7E5D72-32E3-C840-89DD-19AEA03FC230}" destId="{8B3BDCBD-0175-3645-B878-57F5BE9E73D0}" srcOrd="1" destOrd="0" presId="urn:microsoft.com/office/officeart/2005/8/layout/hierarchy1"/>
    <dgm:cxn modelId="{C292F7C9-44A1-6448-A46E-067EF87981BE}" type="presParOf" srcId="{8B3BDCBD-0175-3645-B878-57F5BE9E73D0}" destId="{180BFE28-BCA5-AF4C-A834-19FF68954B26}" srcOrd="0" destOrd="0" presId="urn:microsoft.com/office/officeart/2005/8/layout/hierarchy1"/>
    <dgm:cxn modelId="{9235215F-6CA0-4D49-BCD8-3AF264FDE9A2}" type="presParOf" srcId="{180BFE28-BCA5-AF4C-A834-19FF68954B26}" destId="{CE7D95EF-1FCB-DF40-8477-F356470B9D1C}" srcOrd="0" destOrd="0" presId="urn:microsoft.com/office/officeart/2005/8/layout/hierarchy1"/>
    <dgm:cxn modelId="{2928C677-FFA7-2844-BCBA-9A22E2846C7C}" type="presParOf" srcId="{180BFE28-BCA5-AF4C-A834-19FF68954B26}" destId="{B8069279-CEE1-844F-97EC-4BDAE2F4C8DB}" srcOrd="1" destOrd="0" presId="urn:microsoft.com/office/officeart/2005/8/layout/hierarchy1"/>
    <dgm:cxn modelId="{CFEDE8CE-1781-EE48-BA9F-C301D13490EB}" type="presParOf" srcId="{8B3BDCBD-0175-3645-B878-57F5BE9E73D0}" destId="{192797C0-9E1D-4143-80F5-199CFFE5FB3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A09C4-BD5B-4CD4-B690-9734901CBDD7}">
      <dsp:nvSpPr>
        <dsp:cNvPr id="0" name=""/>
        <dsp:cNvSpPr/>
      </dsp:nvSpPr>
      <dsp:spPr>
        <a:xfrm>
          <a:off x="0" y="30743"/>
          <a:ext cx="5913437" cy="105534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Mitch Breeden</a:t>
          </a:r>
        </a:p>
      </dsp:txBody>
      <dsp:txXfrm>
        <a:off x="51517" y="82260"/>
        <a:ext cx="5810403" cy="952306"/>
      </dsp:txXfrm>
    </dsp:sp>
    <dsp:sp modelId="{95CD4F8C-A145-46DC-B57F-85B773FDE1E7}">
      <dsp:nvSpPr>
        <dsp:cNvPr id="0" name=""/>
        <dsp:cNvSpPr/>
      </dsp:nvSpPr>
      <dsp:spPr>
        <a:xfrm>
          <a:off x="0" y="1204164"/>
          <a:ext cx="5913437" cy="1055340"/>
        </a:xfrm>
        <a:prstGeom prst="roundRect">
          <a:avLst/>
        </a:prstGeom>
        <a:gradFill rotWithShape="0">
          <a:gsLst>
            <a:gs pos="0">
              <a:schemeClr val="accent2">
                <a:hueOff val="-342577"/>
                <a:satOff val="279"/>
                <a:lumOff val="-1764"/>
                <a:alphaOff val="0"/>
                <a:tint val="98000"/>
                <a:satMod val="110000"/>
                <a:lumMod val="104000"/>
              </a:schemeClr>
            </a:gs>
            <a:gs pos="69000">
              <a:schemeClr val="accent2">
                <a:hueOff val="-342577"/>
                <a:satOff val="279"/>
                <a:lumOff val="-1764"/>
                <a:alphaOff val="0"/>
                <a:shade val="88000"/>
                <a:satMod val="130000"/>
                <a:lumMod val="92000"/>
              </a:schemeClr>
            </a:gs>
            <a:gs pos="100000">
              <a:schemeClr val="accent2">
                <a:hueOff val="-342577"/>
                <a:satOff val="279"/>
                <a:lumOff val="-176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An Major</a:t>
          </a:r>
        </a:p>
      </dsp:txBody>
      <dsp:txXfrm>
        <a:off x="51517" y="1255681"/>
        <a:ext cx="5810403" cy="952306"/>
      </dsp:txXfrm>
    </dsp:sp>
    <dsp:sp modelId="{E166F7B6-2332-4321-AD0D-7271C0076E26}">
      <dsp:nvSpPr>
        <dsp:cNvPr id="0" name=""/>
        <dsp:cNvSpPr/>
      </dsp:nvSpPr>
      <dsp:spPr>
        <a:xfrm>
          <a:off x="0" y="2377584"/>
          <a:ext cx="5913437" cy="1055340"/>
        </a:xfrm>
        <a:prstGeom prst="roundRect">
          <a:avLst/>
        </a:prstGeom>
        <a:gradFill rotWithShape="0">
          <a:gsLst>
            <a:gs pos="0">
              <a:schemeClr val="accent2">
                <a:hueOff val="-685154"/>
                <a:satOff val="559"/>
                <a:lumOff val="-3529"/>
                <a:alphaOff val="0"/>
                <a:tint val="98000"/>
                <a:satMod val="110000"/>
                <a:lumMod val="104000"/>
              </a:schemeClr>
            </a:gs>
            <a:gs pos="69000">
              <a:schemeClr val="accent2">
                <a:hueOff val="-685154"/>
                <a:satOff val="559"/>
                <a:lumOff val="-3529"/>
                <a:alphaOff val="0"/>
                <a:shade val="88000"/>
                <a:satMod val="130000"/>
                <a:lumMod val="92000"/>
              </a:schemeClr>
            </a:gs>
            <a:gs pos="100000">
              <a:schemeClr val="accent2">
                <a:hueOff val="-685154"/>
                <a:satOff val="559"/>
                <a:lumOff val="-352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Dedelolia Olungwe</a:t>
          </a:r>
        </a:p>
      </dsp:txBody>
      <dsp:txXfrm>
        <a:off x="51517" y="2429101"/>
        <a:ext cx="5810403" cy="952306"/>
      </dsp:txXfrm>
    </dsp:sp>
    <dsp:sp modelId="{B01278D7-3ACF-45B6-8434-B1CA55E02DFD}">
      <dsp:nvSpPr>
        <dsp:cNvPr id="0" name=""/>
        <dsp:cNvSpPr/>
      </dsp:nvSpPr>
      <dsp:spPr>
        <a:xfrm>
          <a:off x="0" y="3551004"/>
          <a:ext cx="5913437" cy="1055340"/>
        </a:xfrm>
        <a:prstGeom prst="roundRect">
          <a:avLst/>
        </a:prstGeom>
        <a:gradFill rotWithShape="0">
          <a:gsLst>
            <a:gs pos="0">
              <a:schemeClr val="accent2">
                <a:hueOff val="-1027731"/>
                <a:satOff val="838"/>
                <a:lumOff val="-5293"/>
                <a:alphaOff val="0"/>
                <a:tint val="98000"/>
                <a:satMod val="110000"/>
                <a:lumMod val="104000"/>
              </a:schemeClr>
            </a:gs>
            <a:gs pos="69000">
              <a:schemeClr val="accent2">
                <a:hueOff val="-1027731"/>
                <a:satOff val="838"/>
                <a:lumOff val="-5293"/>
                <a:alphaOff val="0"/>
                <a:shade val="88000"/>
                <a:satMod val="130000"/>
                <a:lumMod val="92000"/>
              </a:schemeClr>
            </a:gs>
            <a:gs pos="100000">
              <a:schemeClr val="accent2">
                <a:hueOff val="-1027731"/>
                <a:satOff val="838"/>
                <a:lumOff val="-529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Gregory Tress</a:t>
          </a:r>
        </a:p>
      </dsp:txBody>
      <dsp:txXfrm>
        <a:off x="51517" y="3602521"/>
        <a:ext cx="5810403" cy="952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F77AD-CC77-7141-BC23-C49B672CA128}">
      <dsp:nvSpPr>
        <dsp:cNvPr id="0" name=""/>
        <dsp:cNvSpPr/>
      </dsp:nvSpPr>
      <dsp:spPr>
        <a:xfrm>
          <a:off x="1162" y="54302"/>
          <a:ext cx="4079105" cy="2590231"/>
        </a:xfrm>
        <a:prstGeom prst="roundRect">
          <a:avLst>
            <a:gd name="adj" fmla="val 10000"/>
          </a:avLst>
        </a:prstGeom>
        <a:gradFill rotWithShape="0">
          <a:gsLst>
            <a:gs pos="100000">
              <a:srgbClr val="FF0000"/>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264B30F-2864-EE41-96B6-49B2A32B8117}">
      <dsp:nvSpPr>
        <dsp:cNvPr id="0" name=""/>
        <dsp:cNvSpPr/>
      </dsp:nvSpPr>
      <dsp:spPr>
        <a:xfrm>
          <a:off x="454396" y="484874"/>
          <a:ext cx="4079105" cy="25902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Red Wine Accuracy: 65.94% </a:t>
          </a:r>
        </a:p>
      </dsp:txBody>
      <dsp:txXfrm>
        <a:off x="530261" y="560739"/>
        <a:ext cx="3927375" cy="2438501"/>
      </dsp:txXfrm>
    </dsp:sp>
    <dsp:sp modelId="{CE7D95EF-1FCB-DF40-8477-F356470B9D1C}">
      <dsp:nvSpPr>
        <dsp:cNvPr id="0" name=""/>
        <dsp:cNvSpPr/>
      </dsp:nvSpPr>
      <dsp:spPr>
        <a:xfrm>
          <a:off x="4986735" y="54302"/>
          <a:ext cx="4079105" cy="2590231"/>
        </a:xfrm>
        <a:prstGeom prst="roundRect">
          <a:avLst>
            <a:gd name="adj" fmla="val 10000"/>
          </a:avLst>
        </a:prstGeom>
        <a:gradFill rotWithShape="0">
          <a:gsLst>
            <a:gs pos="100000">
              <a:schemeClr val="bg1"/>
            </a:gs>
            <a:gs pos="100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8069279-CEE1-844F-97EC-4BDAE2F4C8DB}">
      <dsp:nvSpPr>
        <dsp:cNvPr id="0" name=""/>
        <dsp:cNvSpPr/>
      </dsp:nvSpPr>
      <dsp:spPr>
        <a:xfrm>
          <a:off x="5439969" y="484874"/>
          <a:ext cx="4079105" cy="25902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White Wine Accuracy: 67.76%</a:t>
          </a:r>
        </a:p>
      </dsp:txBody>
      <dsp:txXfrm>
        <a:off x="5515834" y="560739"/>
        <a:ext cx="3927375" cy="24385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3A937-A218-480A-9D11-E0F3186B7C73}"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79ED6-3E71-4D59-9646-170B330250D5}" type="slidenum">
              <a:rPr lang="en-US" smtClean="0"/>
              <a:t>‹#›</a:t>
            </a:fld>
            <a:endParaRPr lang="en-US"/>
          </a:p>
        </p:txBody>
      </p:sp>
    </p:spTree>
    <p:extLst>
      <p:ext uri="{BB962C8B-B14F-4D97-AF65-F5344CB8AC3E}">
        <p14:creationId xmlns:p14="http://schemas.microsoft.com/office/powerpoint/2010/main" val="1769959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a:p>
            <a:endParaRPr lang="en-US"/>
          </a:p>
          <a:p>
            <a:r>
              <a:rPr lang="en-US"/>
              <a:t>Welcome to the Project Team #1 presentation. This is for class AIT 736 taking place the Summer of 2023. This project is Predicting Wine Quality Using K Nearest Neighbor (KNN) and Artificial Neural Networks (ANN) techniques. </a:t>
            </a:r>
          </a:p>
        </p:txBody>
      </p:sp>
      <p:sp>
        <p:nvSpPr>
          <p:cNvPr id="4" name="Slide Number Placeholder 3"/>
          <p:cNvSpPr>
            <a:spLocks noGrp="1"/>
          </p:cNvSpPr>
          <p:nvPr>
            <p:ph type="sldNum" sz="quarter" idx="5"/>
          </p:nvPr>
        </p:nvSpPr>
        <p:spPr/>
        <p:txBody>
          <a:bodyPr/>
          <a:lstStyle/>
          <a:p>
            <a:fld id="{59679ED6-3E71-4D59-9646-170B330250D5}" type="slidenum">
              <a:rPr lang="en-US" smtClean="0"/>
              <a:t>1</a:t>
            </a:fld>
            <a:endParaRPr lang="en-US"/>
          </a:p>
        </p:txBody>
      </p:sp>
    </p:spTree>
    <p:extLst>
      <p:ext uri="{BB962C8B-B14F-4D97-AF65-F5344CB8AC3E}">
        <p14:creationId xmlns:p14="http://schemas.microsoft.com/office/powerpoint/2010/main" val="316642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Dedelolia</a:t>
            </a:r>
            <a:endParaRPr lang="en-US"/>
          </a:p>
          <a:p>
            <a:endParaRPr lang="en-US"/>
          </a:p>
          <a:p>
            <a:r>
              <a:rPr lang="en-US"/>
              <a:t>The quality of the wine scores for both the red and white wines range from 0  to 10. </a:t>
            </a:r>
          </a:p>
          <a:p>
            <a:endParaRPr lang="en-US"/>
          </a:p>
          <a:p>
            <a:r>
              <a:rPr lang="en-US"/>
              <a:t>0 having the least quality</a:t>
            </a:r>
          </a:p>
          <a:p>
            <a:r>
              <a:rPr lang="en-US"/>
              <a:t>10 having the highest quality. </a:t>
            </a:r>
          </a:p>
          <a:p>
            <a:endParaRPr lang="en-US"/>
          </a:p>
          <a:p>
            <a:r>
              <a:rPr lang="en-US"/>
              <a:t>The distribution of the quality variables appear to follow a Gaussian pattern with many within the “average range” </a:t>
            </a:r>
          </a:p>
        </p:txBody>
      </p:sp>
      <p:sp>
        <p:nvSpPr>
          <p:cNvPr id="4" name="Slide Number Placeholder 3"/>
          <p:cNvSpPr>
            <a:spLocks noGrp="1"/>
          </p:cNvSpPr>
          <p:nvPr>
            <p:ph type="sldNum" sz="quarter" idx="5"/>
          </p:nvPr>
        </p:nvSpPr>
        <p:spPr/>
        <p:txBody>
          <a:bodyPr/>
          <a:lstStyle/>
          <a:p>
            <a:fld id="{59679ED6-3E71-4D59-9646-170B330250D5}" type="slidenum">
              <a:rPr lang="en-US" smtClean="0"/>
              <a:t>10</a:t>
            </a:fld>
            <a:endParaRPr lang="en-US"/>
          </a:p>
        </p:txBody>
      </p:sp>
    </p:spTree>
    <p:extLst>
      <p:ext uri="{BB962C8B-B14F-4D97-AF65-F5344CB8AC3E}">
        <p14:creationId xmlns:p14="http://schemas.microsoft.com/office/powerpoint/2010/main" val="1329004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Dedelolia</a:t>
            </a:r>
          </a:p>
          <a:p>
            <a:pPr algn="l" fontAlgn="base">
              <a:buFont typeface="Arial" panose="020B0604020202020204" pitchFamily="34" charset="0"/>
              <a:buChar char="•"/>
            </a:pPr>
            <a:r>
              <a:rPr lang="en-US" b="0" i="0">
                <a:solidFill>
                  <a:srgbClr val="000000"/>
                </a:solidFill>
                <a:effectLst/>
                <a:latin typeface="Helvetica" pitchFamily="2" charset="0"/>
              </a:rPr>
              <a:t>-1 indicates a perfectly negative linear correlation between two variables</a:t>
            </a:r>
            <a:endParaRPr lang="en-US" b="0" i="0">
              <a:solidFill>
                <a:srgbClr val="3D3D3D"/>
              </a:solidFill>
              <a:effectLst/>
              <a:latin typeface="inherit"/>
            </a:endParaRPr>
          </a:p>
          <a:p>
            <a:pPr algn="l" fontAlgn="base">
              <a:buFont typeface="Arial" panose="020B0604020202020204" pitchFamily="34" charset="0"/>
              <a:buChar char="•"/>
            </a:pPr>
            <a:r>
              <a:rPr lang="en-US" b="0" i="0">
                <a:solidFill>
                  <a:srgbClr val="000000"/>
                </a:solidFill>
                <a:effectLst/>
                <a:latin typeface="Helvetica" pitchFamily="2" charset="0"/>
              </a:rPr>
              <a:t>0 indicates no linear correlation between two variables</a:t>
            </a:r>
            <a:endParaRPr lang="en-US" b="0" i="0">
              <a:solidFill>
                <a:srgbClr val="3D3D3D"/>
              </a:solidFill>
              <a:effectLst/>
              <a:latin typeface="inherit"/>
            </a:endParaRPr>
          </a:p>
          <a:p>
            <a:pPr algn="l" fontAlgn="base">
              <a:buFont typeface="Arial" panose="020B0604020202020204" pitchFamily="34" charset="0"/>
              <a:buChar char="•"/>
            </a:pPr>
            <a:r>
              <a:rPr lang="en-US" b="0" i="0">
                <a:solidFill>
                  <a:srgbClr val="000000"/>
                </a:solidFill>
                <a:effectLst/>
                <a:latin typeface="Helvetica" pitchFamily="2" charset="0"/>
              </a:rPr>
              <a:t>1 indicates a perfectly positive linear correlation between two variables</a:t>
            </a:r>
          </a:p>
          <a:p>
            <a:pPr algn="l" fontAlgn="base">
              <a:buFont typeface="Arial" panose="020B0604020202020204" pitchFamily="34" charset="0"/>
              <a:buChar char="•"/>
            </a:pPr>
            <a:endParaRPr lang="en-US" b="0" i="0">
              <a:solidFill>
                <a:srgbClr val="000000"/>
              </a:solidFill>
              <a:effectLst/>
              <a:latin typeface="Helvetica" pitchFamily="2" charset="0"/>
            </a:endParaRPr>
          </a:p>
          <a:p>
            <a:pPr algn="l" fontAlgn="base">
              <a:buFont typeface="Arial" panose="020B0604020202020204" pitchFamily="34" charset="0"/>
              <a:buChar char="•"/>
            </a:pPr>
            <a:endParaRPr lang="en-US" b="0" i="0">
              <a:solidFill>
                <a:srgbClr val="000000"/>
              </a:solidFill>
              <a:effectLst/>
              <a:latin typeface="Helvetica" pitchFamily="2" charset="0"/>
            </a:endParaRPr>
          </a:p>
          <a:p>
            <a:pPr algn="l" fontAlgn="base">
              <a:buFont typeface="Arial" panose="020B0604020202020204" pitchFamily="34" charset="0"/>
              <a:buChar char="•"/>
            </a:pPr>
            <a:r>
              <a:rPr lang="en-US" b="0" i="0">
                <a:solidFill>
                  <a:srgbClr val="000000"/>
                </a:solidFill>
                <a:effectLst/>
                <a:latin typeface="Helvetica" pitchFamily="2" charset="0"/>
              </a:rPr>
              <a:t>Variables closest to 1: </a:t>
            </a:r>
          </a:p>
          <a:p>
            <a:pPr algn="l" fontAlgn="base">
              <a:buFont typeface="Arial" panose="020B0604020202020204" pitchFamily="34" charset="0"/>
              <a:buChar char="•"/>
            </a:pPr>
            <a:endParaRPr lang="en-US" b="0" i="0">
              <a:solidFill>
                <a:srgbClr val="000000"/>
              </a:solidFill>
              <a:effectLst/>
              <a:latin typeface="Helvetica" pitchFamily="2" charset="0"/>
            </a:endParaRPr>
          </a:p>
          <a:p>
            <a:pPr algn="l"/>
            <a:br>
              <a:rPr lang="en-US" b="0" i="0">
                <a:solidFill>
                  <a:srgbClr val="BDC1C6"/>
                </a:solidFill>
                <a:effectLst/>
                <a:latin typeface="Roboto" panose="02000000000000000000" pitchFamily="2" charset="0"/>
              </a:rPr>
            </a:br>
            <a:endParaRPr lang="en-US" b="0" i="0">
              <a:solidFill>
                <a:srgbClr val="BDC1C6"/>
              </a:solidFill>
              <a:effectLst/>
              <a:latin typeface="Roboto" panose="02000000000000000000" pitchFamily="2" charset="0"/>
            </a:endParaRPr>
          </a:p>
          <a:p>
            <a:pPr algn="l"/>
            <a:r>
              <a:rPr lang="en-US" b="0" i="0">
                <a:solidFill>
                  <a:srgbClr val="E2EEFF"/>
                </a:solidFill>
                <a:effectLst/>
                <a:latin typeface="Google Sans"/>
              </a:rPr>
              <a:t>Correlation coefficients whose magnitude are between 0.7 and 0.9 indicate variables which can be considered highly correlated</a:t>
            </a:r>
            <a:r>
              <a:rPr lang="en-US" b="0" i="0">
                <a:solidFill>
                  <a:srgbClr val="BDC1C6"/>
                </a:solidFill>
                <a:effectLst/>
                <a:latin typeface="Google Sans"/>
              </a:rPr>
              <a:t>.</a:t>
            </a:r>
            <a:endParaRPr lang="en-US" b="0" i="0">
              <a:solidFill>
                <a:srgbClr val="000000"/>
              </a:solidFill>
              <a:effectLst/>
              <a:latin typeface="Helvetica" pitchFamily="2" charset="0"/>
            </a:endParaRPr>
          </a:p>
          <a:p>
            <a:pPr algn="l"/>
            <a:r>
              <a:rPr lang="en-US" b="0" i="0">
                <a:solidFill>
                  <a:srgbClr val="000000"/>
                </a:solidFill>
                <a:effectLst/>
                <a:latin typeface="Helvetica" pitchFamily="2" charset="0"/>
              </a:rPr>
              <a:t>Variables which a high correlation besides the value one were </a:t>
            </a:r>
          </a:p>
          <a:p>
            <a:pPr algn="l"/>
            <a:endParaRPr lang="en-US" b="0" i="0">
              <a:solidFill>
                <a:srgbClr val="000000"/>
              </a:solidFill>
              <a:effectLst/>
              <a:latin typeface="Helvetica" pitchFamily="2" charset="0"/>
            </a:endParaRPr>
          </a:p>
          <a:p>
            <a:pPr algn="l"/>
            <a:r>
              <a:rPr lang="en-US" b="0" i="0">
                <a:solidFill>
                  <a:srgbClr val="000000"/>
                </a:solidFill>
                <a:effectLst/>
                <a:latin typeface="Helvetica" pitchFamily="2" charset="0"/>
              </a:rPr>
              <a:t>Although there were a range of values , we would like to point out the highest positive and negative linear correlation values for red and white wines.</a:t>
            </a:r>
            <a:endParaRPr lang="en-US" b="0" i="0">
              <a:solidFill>
                <a:srgbClr val="BDC1C6"/>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59679ED6-3E71-4D59-9646-170B330250D5}" type="slidenum">
              <a:rPr lang="en-US" smtClean="0"/>
              <a:t>11</a:t>
            </a:fld>
            <a:endParaRPr lang="en-US"/>
          </a:p>
        </p:txBody>
      </p:sp>
    </p:spTree>
    <p:extLst>
      <p:ext uri="{BB962C8B-B14F-4D97-AF65-F5344CB8AC3E}">
        <p14:creationId xmlns:p14="http://schemas.microsoft.com/office/powerpoint/2010/main" val="320511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Dedelolia</a:t>
            </a:r>
          </a:p>
          <a:p>
            <a:endParaRPr lang="en-US"/>
          </a:p>
          <a:p>
            <a:r>
              <a:rPr lang="en-US"/>
              <a:t>Distribution of features</a:t>
            </a:r>
          </a:p>
          <a:p>
            <a:endParaRPr lang="en-US"/>
          </a:p>
          <a:p>
            <a:endParaRPr lang="en-US"/>
          </a:p>
          <a:p>
            <a:r>
              <a:rPr lang="en-US" b="0" i="0">
                <a:solidFill>
                  <a:srgbClr val="D1D5DB"/>
                </a:solidFill>
                <a:effectLst/>
                <a:latin typeface="Söhne"/>
              </a:rPr>
              <a:t>the result of normalizing data creates a dataset more suitable for analysis and modeling, as it removes discrepancies in scale and ensures fair comparisons between different features. By doing so, we can see that each plot offers valuable insights into the characteristics that contribute to the quality of red wine.</a:t>
            </a:r>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12</a:t>
            </a:fld>
            <a:endParaRPr lang="en-US"/>
          </a:p>
        </p:txBody>
      </p:sp>
    </p:spTree>
    <p:extLst>
      <p:ext uri="{BB962C8B-B14F-4D97-AF65-F5344CB8AC3E}">
        <p14:creationId xmlns:p14="http://schemas.microsoft.com/office/powerpoint/2010/main" val="324463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Dedelolia</a:t>
            </a:r>
          </a:p>
          <a:p>
            <a:endParaRPr lang="en-US"/>
          </a:p>
          <a:p>
            <a:r>
              <a:rPr lang="en-US"/>
              <a:t>Distribution of features</a:t>
            </a:r>
          </a:p>
          <a:p>
            <a:endParaRPr lang="en-US"/>
          </a:p>
          <a:p>
            <a:r>
              <a:rPr lang="en-US" b="0" i="0">
                <a:solidFill>
                  <a:srgbClr val="D1D5DB"/>
                </a:solidFill>
                <a:effectLst/>
                <a:latin typeface="Söhne"/>
              </a:rPr>
              <a:t>Like red wine, the </a:t>
            </a:r>
            <a:r>
              <a:rPr lang="en-US" b="0" i="0" err="1">
                <a:solidFill>
                  <a:srgbClr val="D1D5DB"/>
                </a:solidFill>
                <a:effectLst/>
                <a:latin typeface="Söhne"/>
              </a:rPr>
              <a:t>datset</a:t>
            </a:r>
            <a:r>
              <a:rPr lang="en-US" b="0" i="0">
                <a:solidFill>
                  <a:srgbClr val="D1D5DB"/>
                </a:solidFill>
                <a:effectLst/>
                <a:latin typeface="Söhne"/>
              </a:rPr>
              <a:t> for white wine was also normalized. </a:t>
            </a:r>
          </a:p>
          <a:p>
            <a:endParaRPr lang="en-US" b="0" i="0">
              <a:solidFill>
                <a:srgbClr val="D1D5DB"/>
              </a:solidFill>
              <a:effectLst/>
              <a:latin typeface="Söhne"/>
            </a:endParaRPr>
          </a:p>
          <a:p>
            <a:r>
              <a:rPr lang="en-US" b="0" i="0">
                <a:solidFill>
                  <a:srgbClr val="D1D5DB"/>
                </a:solidFill>
                <a:effectLst/>
                <a:latin typeface="Söhne"/>
              </a:rPr>
              <a:t>This insightful representation allows us to observe how the various attributes are spread across the dataset. </a:t>
            </a:r>
          </a:p>
        </p:txBody>
      </p:sp>
      <p:sp>
        <p:nvSpPr>
          <p:cNvPr id="4" name="Slide Number Placeholder 3"/>
          <p:cNvSpPr>
            <a:spLocks noGrp="1"/>
          </p:cNvSpPr>
          <p:nvPr>
            <p:ph type="sldNum" sz="quarter" idx="5"/>
          </p:nvPr>
        </p:nvSpPr>
        <p:spPr/>
        <p:txBody>
          <a:bodyPr/>
          <a:lstStyle/>
          <a:p>
            <a:fld id="{59679ED6-3E71-4D59-9646-170B330250D5}" type="slidenum">
              <a:rPr lang="en-US" smtClean="0"/>
              <a:t>13</a:t>
            </a:fld>
            <a:endParaRPr lang="en-US"/>
          </a:p>
        </p:txBody>
      </p:sp>
    </p:spTree>
    <p:extLst>
      <p:ext uri="{BB962C8B-B14F-4D97-AF65-F5344CB8AC3E}">
        <p14:creationId xmlns:p14="http://schemas.microsoft.com/office/powerpoint/2010/main" val="175808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Mitch</a:t>
            </a:r>
          </a:p>
          <a:p>
            <a:endParaRPr lang="en-US"/>
          </a:p>
          <a:p>
            <a:r>
              <a:rPr lang="en-US"/>
              <a:t>The first model that we wanted to use to classify the wine qualities was K-nearest neighbors.</a:t>
            </a:r>
          </a:p>
        </p:txBody>
      </p:sp>
      <p:sp>
        <p:nvSpPr>
          <p:cNvPr id="4" name="Slide Number Placeholder 3"/>
          <p:cNvSpPr>
            <a:spLocks noGrp="1"/>
          </p:cNvSpPr>
          <p:nvPr>
            <p:ph type="sldNum" sz="quarter" idx="5"/>
          </p:nvPr>
        </p:nvSpPr>
        <p:spPr/>
        <p:txBody>
          <a:bodyPr/>
          <a:lstStyle/>
          <a:p>
            <a:fld id="{59679ED6-3E71-4D59-9646-170B330250D5}" type="slidenum">
              <a:rPr lang="en-US" smtClean="0"/>
              <a:t>14</a:t>
            </a:fld>
            <a:endParaRPr lang="en-US"/>
          </a:p>
        </p:txBody>
      </p:sp>
    </p:spTree>
    <p:extLst>
      <p:ext uri="{BB962C8B-B14F-4D97-AF65-F5344CB8AC3E}">
        <p14:creationId xmlns:p14="http://schemas.microsoft.com/office/powerpoint/2010/main" val="2821042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Mitch</a:t>
            </a:r>
          </a:p>
          <a:p>
            <a:r>
              <a:rPr lang="en-US"/>
              <a:t>We started by splitting the data into an 80/20 train-test split for both the red and white wine datasets. After doing this, we created a hyperparameter grid containing 1,3,5,7,9,11,13, and 15 neighbors, for weights, we chose uniform (in which </a:t>
            </a:r>
            <a:r>
              <a:rPr lang="en-US" b="0" i="0" u="none" strike="noStrike">
                <a:solidFill>
                  <a:srgbClr val="374151"/>
                </a:solidFill>
                <a:effectLst/>
                <a:latin typeface="Söhne"/>
              </a:rPr>
              <a:t>each of the k-nearest neighbors has an equal contribution in the prediction) </a:t>
            </a:r>
            <a:r>
              <a:rPr lang="en-US"/>
              <a:t>and distance (where </a:t>
            </a:r>
            <a:r>
              <a:rPr lang="en-US" b="0" i="0" u="none" strike="noStrike">
                <a:solidFill>
                  <a:srgbClr val="374151"/>
                </a:solidFill>
                <a:effectLst/>
                <a:latin typeface="Söhne"/>
              </a:rPr>
              <a:t>the influence of each neighbor on the prediction is proportional to its distance from the new instance</a:t>
            </a:r>
            <a:r>
              <a:rPr lang="en-US"/>
              <a:t>). For metrics we chose Euclidean (which </a:t>
            </a:r>
            <a:r>
              <a:rPr lang="en-US" b="0" i="0" u="none" strike="noStrike">
                <a:solidFill>
                  <a:srgbClr val="374151"/>
                </a:solidFill>
                <a:effectLst/>
                <a:latin typeface="Söhne"/>
              </a:rPr>
              <a:t>calculates the straight-line distance between two points in Euclidean space</a:t>
            </a:r>
            <a:r>
              <a:rPr lang="en-US"/>
              <a:t>), Manhattan (which </a:t>
            </a:r>
            <a:r>
              <a:rPr lang="en-US" b="0" i="0" u="none" strike="noStrike">
                <a:solidFill>
                  <a:srgbClr val="374151"/>
                </a:solidFill>
                <a:effectLst/>
                <a:latin typeface="Söhne"/>
              </a:rPr>
              <a:t>measures the distance between two points as the sum of the absolute differences between their coordinates</a:t>
            </a:r>
            <a:r>
              <a:rPr lang="en-US"/>
              <a:t>), </a:t>
            </a:r>
            <a:r>
              <a:rPr lang="en-US" err="1"/>
              <a:t>Minkowski</a:t>
            </a:r>
            <a:r>
              <a:rPr lang="en-US"/>
              <a:t> (</a:t>
            </a:r>
            <a:r>
              <a:rPr lang="en-US" b="0" i="0" u="none" strike="noStrike">
                <a:solidFill>
                  <a:srgbClr val="374151"/>
                </a:solidFill>
                <a:effectLst/>
                <a:latin typeface="Söhne"/>
              </a:rPr>
              <a:t>a generalized form that includes both Euclidean and Manhattan distances as special cases</a:t>
            </a:r>
            <a:r>
              <a:rPr lang="en-US"/>
              <a:t>) and Chebyshev (which </a:t>
            </a:r>
            <a:r>
              <a:rPr lang="en-US" b="0" i="0" u="none" strike="noStrike">
                <a:solidFill>
                  <a:srgbClr val="374151"/>
                </a:solidFill>
                <a:effectLst/>
                <a:latin typeface="Söhne"/>
              </a:rPr>
              <a:t>calculates the maximum absolute difference between the coordinates of two points</a:t>
            </a:r>
            <a:r>
              <a:rPr lang="en-US"/>
              <a:t>).</a:t>
            </a:r>
          </a:p>
        </p:txBody>
      </p:sp>
      <p:sp>
        <p:nvSpPr>
          <p:cNvPr id="4" name="Slide Number Placeholder 3"/>
          <p:cNvSpPr>
            <a:spLocks noGrp="1"/>
          </p:cNvSpPr>
          <p:nvPr>
            <p:ph type="sldNum" sz="quarter" idx="5"/>
          </p:nvPr>
        </p:nvSpPr>
        <p:spPr/>
        <p:txBody>
          <a:bodyPr/>
          <a:lstStyle/>
          <a:p>
            <a:fld id="{59679ED6-3E71-4D59-9646-170B330250D5}" type="slidenum">
              <a:rPr lang="en-US" smtClean="0"/>
              <a:t>15</a:t>
            </a:fld>
            <a:endParaRPr lang="en-US"/>
          </a:p>
        </p:txBody>
      </p:sp>
    </p:spTree>
    <p:extLst>
      <p:ext uri="{BB962C8B-B14F-4D97-AF65-F5344CB8AC3E}">
        <p14:creationId xmlns:p14="http://schemas.microsoft.com/office/powerpoint/2010/main" val="3931403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Mitch</a:t>
            </a:r>
          </a:p>
          <a:p>
            <a:r>
              <a:rPr lang="en-US"/>
              <a:t>To run the algorithm, we utilized the </a:t>
            </a:r>
            <a:r>
              <a:rPr lang="en-US" err="1"/>
              <a:t>KneighborsClassifier</a:t>
            </a:r>
            <a:r>
              <a:rPr lang="en-US"/>
              <a:t> class from </a:t>
            </a:r>
            <a:r>
              <a:rPr lang="en-US" err="1"/>
              <a:t>SKLearn</a:t>
            </a:r>
            <a:r>
              <a:rPr lang="en-US"/>
              <a:t>. We then completed a grid search with our hyper parameters which consisted of 5 folds for each of 64 candidates and resulted in 320 fits. From that, we were able to determine that the optimal number of neighbors was 15, the optimal weight was distance and the optimal metrics were Euclidean for Red Wine and Manhattan for White wine. We then re-ran the algorithm with those parameters and obtained accuracy scores though </a:t>
            </a:r>
            <a:r>
              <a:rPr lang="en-US" err="1"/>
              <a:t>SKLearn</a:t>
            </a:r>
            <a:r>
              <a:rPr lang="en-US"/>
              <a:t> as well.</a:t>
            </a:r>
          </a:p>
        </p:txBody>
      </p:sp>
      <p:sp>
        <p:nvSpPr>
          <p:cNvPr id="4" name="Slide Number Placeholder 3"/>
          <p:cNvSpPr>
            <a:spLocks noGrp="1"/>
          </p:cNvSpPr>
          <p:nvPr>
            <p:ph type="sldNum" sz="quarter" idx="5"/>
          </p:nvPr>
        </p:nvSpPr>
        <p:spPr/>
        <p:txBody>
          <a:bodyPr/>
          <a:lstStyle/>
          <a:p>
            <a:fld id="{59679ED6-3E71-4D59-9646-170B330250D5}" type="slidenum">
              <a:rPr lang="en-US" smtClean="0"/>
              <a:t>16</a:t>
            </a:fld>
            <a:endParaRPr lang="en-US"/>
          </a:p>
        </p:txBody>
      </p:sp>
    </p:spTree>
    <p:extLst>
      <p:ext uri="{BB962C8B-B14F-4D97-AF65-F5344CB8AC3E}">
        <p14:creationId xmlns:p14="http://schemas.microsoft.com/office/powerpoint/2010/main" val="174630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Mitch</a:t>
            </a:r>
          </a:p>
          <a:p>
            <a:r>
              <a:rPr lang="en-US"/>
              <a:t>We were able to obtain accuracy scores of 65.94% for Red Wine and 67.76% for white wine. Next, we wanted to see if we could gather more insights using an artificial neural network with TensorFlow.</a:t>
            </a:r>
          </a:p>
        </p:txBody>
      </p:sp>
      <p:sp>
        <p:nvSpPr>
          <p:cNvPr id="4" name="Slide Number Placeholder 3"/>
          <p:cNvSpPr>
            <a:spLocks noGrp="1"/>
          </p:cNvSpPr>
          <p:nvPr>
            <p:ph type="sldNum" sz="quarter" idx="5"/>
          </p:nvPr>
        </p:nvSpPr>
        <p:spPr/>
        <p:txBody>
          <a:bodyPr/>
          <a:lstStyle/>
          <a:p>
            <a:fld id="{59679ED6-3E71-4D59-9646-170B330250D5}" type="slidenum">
              <a:rPr lang="en-US" smtClean="0"/>
              <a:t>17</a:t>
            </a:fld>
            <a:endParaRPr lang="en-US"/>
          </a:p>
        </p:txBody>
      </p:sp>
    </p:spTree>
    <p:extLst>
      <p:ext uri="{BB962C8B-B14F-4D97-AF65-F5344CB8AC3E}">
        <p14:creationId xmlns:p14="http://schemas.microsoft.com/office/powerpoint/2010/main" val="726751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18</a:t>
            </a:fld>
            <a:endParaRPr lang="en-US"/>
          </a:p>
        </p:txBody>
      </p:sp>
    </p:spTree>
    <p:extLst>
      <p:ext uri="{BB962C8B-B14F-4D97-AF65-F5344CB8AC3E}">
        <p14:creationId xmlns:p14="http://schemas.microsoft.com/office/powerpoint/2010/main" val="1134520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19</a:t>
            </a:fld>
            <a:endParaRPr lang="en-US"/>
          </a:p>
        </p:txBody>
      </p:sp>
    </p:spTree>
    <p:extLst>
      <p:ext uri="{BB962C8B-B14F-4D97-AF65-F5344CB8AC3E}">
        <p14:creationId xmlns:p14="http://schemas.microsoft.com/office/powerpoint/2010/main" val="3543634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a:p>
            <a:endParaRPr lang="en-US"/>
          </a:p>
          <a:p>
            <a:r>
              <a:rPr lang="en-US"/>
              <a:t>In this presentation we will start with an introduction of the team and then a background of the topic discussed, Wine Quality. We will present existing research regarding wine quality and discussed the dataset used for the modeling techniques. The two techniques utilized are KNN Classification and ANN using </a:t>
            </a:r>
            <a:r>
              <a:rPr lang="en-US" err="1"/>
              <a:t>Tensorflow</a:t>
            </a:r>
            <a:r>
              <a:rPr lang="en-US"/>
              <a:t>. In each of those techniques, we will go into detail of the methods and algorithms used as well as the accuracy results of those models. Lastly, we will wrap up with a summary and recommendations for further studies. </a:t>
            </a:r>
          </a:p>
        </p:txBody>
      </p:sp>
      <p:sp>
        <p:nvSpPr>
          <p:cNvPr id="4" name="Slide Number Placeholder 3"/>
          <p:cNvSpPr>
            <a:spLocks noGrp="1"/>
          </p:cNvSpPr>
          <p:nvPr>
            <p:ph type="sldNum" sz="quarter" idx="5"/>
          </p:nvPr>
        </p:nvSpPr>
        <p:spPr/>
        <p:txBody>
          <a:bodyPr/>
          <a:lstStyle/>
          <a:p>
            <a:fld id="{59679ED6-3E71-4D59-9646-170B330250D5}" type="slidenum">
              <a:rPr lang="en-US" smtClean="0"/>
              <a:t>2</a:t>
            </a:fld>
            <a:endParaRPr lang="en-US"/>
          </a:p>
        </p:txBody>
      </p:sp>
    </p:spTree>
    <p:extLst>
      <p:ext uri="{BB962C8B-B14F-4D97-AF65-F5344CB8AC3E}">
        <p14:creationId xmlns:p14="http://schemas.microsoft.com/office/powerpoint/2010/main" val="301188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20</a:t>
            </a:fld>
            <a:endParaRPr lang="en-US"/>
          </a:p>
        </p:txBody>
      </p:sp>
    </p:spTree>
    <p:extLst>
      <p:ext uri="{BB962C8B-B14F-4D97-AF65-F5344CB8AC3E}">
        <p14:creationId xmlns:p14="http://schemas.microsoft.com/office/powerpoint/2010/main" val="223482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Further analysis will be done with normalized attributes. Z-score shown (mean 0 deviation 1)</a:t>
            </a:r>
          </a:p>
        </p:txBody>
      </p:sp>
      <p:sp>
        <p:nvSpPr>
          <p:cNvPr id="4" name="Slide Number Placeholder 3"/>
          <p:cNvSpPr>
            <a:spLocks noGrp="1"/>
          </p:cNvSpPr>
          <p:nvPr>
            <p:ph type="sldNum" sz="quarter" idx="5"/>
          </p:nvPr>
        </p:nvSpPr>
        <p:spPr/>
        <p:txBody>
          <a:bodyPr/>
          <a:lstStyle/>
          <a:p>
            <a:fld id="{59679ED6-3E71-4D59-9646-170B330250D5}" type="slidenum">
              <a:rPr lang="en-US" smtClean="0"/>
              <a:t>21</a:t>
            </a:fld>
            <a:endParaRPr lang="en-US"/>
          </a:p>
        </p:txBody>
      </p:sp>
    </p:spTree>
    <p:extLst>
      <p:ext uri="{BB962C8B-B14F-4D97-AF65-F5344CB8AC3E}">
        <p14:creationId xmlns:p14="http://schemas.microsoft.com/office/powerpoint/2010/main" val="999640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22</a:t>
            </a:fld>
            <a:endParaRPr lang="en-US"/>
          </a:p>
        </p:txBody>
      </p:sp>
    </p:spTree>
    <p:extLst>
      <p:ext uri="{BB962C8B-B14F-4D97-AF65-F5344CB8AC3E}">
        <p14:creationId xmlns:p14="http://schemas.microsoft.com/office/powerpoint/2010/main" val="3857468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 pattern for compile/fit regardless of layer structure</a:t>
            </a:r>
          </a:p>
          <a:p>
            <a:r>
              <a:rPr lang="en-US"/>
              <a:t>Adam learning rate defaults to 0.001</a:t>
            </a:r>
          </a:p>
        </p:txBody>
      </p:sp>
      <p:sp>
        <p:nvSpPr>
          <p:cNvPr id="4" name="Slide Number Placeholder 3"/>
          <p:cNvSpPr>
            <a:spLocks noGrp="1"/>
          </p:cNvSpPr>
          <p:nvPr>
            <p:ph type="sldNum" sz="quarter" idx="5"/>
          </p:nvPr>
        </p:nvSpPr>
        <p:spPr/>
        <p:txBody>
          <a:bodyPr/>
          <a:lstStyle/>
          <a:p>
            <a:fld id="{59679ED6-3E71-4D59-9646-170B330250D5}" type="slidenum">
              <a:rPr lang="en-US" smtClean="0"/>
              <a:t>23</a:t>
            </a:fld>
            <a:endParaRPr lang="en-US"/>
          </a:p>
        </p:txBody>
      </p:sp>
    </p:spTree>
    <p:extLst>
      <p:ext uri="{BB962C8B-B14F-4D97-AF65-F5344CB8AC3E}">
        <p14:creationId xmlns:p14="http://schemas.microsoft.com/office/powerpoint/2010/main" val="1577953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24</a:t>
            </a:fld>
            <a:endParaRPr lang="en-US"/>
          </a:p>
        </p:txBody>
      </p:sp>
    </p:spTree>
    <p:extLst>
      <p:ext uri="{BB962C8B-B14F-4D97-AF65-F5344CB8AC3E}">
        <p14:creationId xmlns:p14="http://schemas.microsoft.com/office/powerpoint/2010/main" val="770491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Add more layers: might allow the model to extract and recombine higher-order features embedded in the data.</a:t>
            </a:r>
          </a:p>
        </p:txBody>
      </p:sp>
      <p:sp>
        <p:nvSpPr>
          <p:cNvPr id="4" name="Slide Number Placeholder 3"/>
          <p:cNvSpPr>
            <a:spLocks noGrp="1"/>
          </p:cNvSpPr>
          <p:nvPr>
            <p:ph type="sldNum" sz="quarter" idx="5"/>
          </p:nvPr>
        </p:nvSpPr>
        <p:spPr/>
        <p:txBody>
          <a:bodyPr/>
          <a:lstStyle/>
          <a:p>
            <a:fld id="{59679ED6-3E71-4D59-9646-170B330250D5}" type="slidenum">
              <a:rPr lang="en-US" smtClean="0"/>
              <a:t>25</a:t>
            </a:fld>
            <a:endParaRPr lang="en-US"/>
          </a:p>
        </p:txBody>
      </p:sp>
    </p:spTree>
    <p:extLst>
      <p:ext uri="{BB962C8B-B14F-4D97-AF65-F5344CB8AC3E}">
        <p14:creationId xmlns:p14="http://schemas.microsoft.com/office/powerpoint/2010/main" val="35827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Add more layers: might allow the model to extract and recombine higher-order features embedded in the data.</a:t>
            </a:r>
          </a:p>
        </p:txBody>
      </p:sp>
      <p:sp>
        <p:nvSpPr>
          <p:cNvPr id="4" name="Slide Number Placeholder 3"/>
          <p:cNvSpPr>
            <a:spLocks noGrp="1"/>
          </p:cNvSpPr>
          <p:nvPr>
            <p:ph type="sldNum" sz="quarter" idx="5"/>
          </p:nvPr>
        </p:nvSpPr>
        <p:spPr/>
        <p:txBody>
          <a:bodyPr/>
          <a:lstStyle/>
          <a:p>
            <a:fld id="{59679ED6-3E71-4D59-9646-170B330250D5}" type="slidenum">
              <a:rPr lang="en-US" smtClean="0"/>
              <a:t>26</a:t>
            </a:fld>
            <a:endParaRPr lang="en-US"/>
          </a:p>
        </p:txBody>
      </p:sp>
    </p:spTree>
    <p:extLst>
      <p:ext uri="{BB962C8B-B14F-4D97-AF65-F5344CB8AC3E}">
        <p14:creationId xmlns:p14="http://schemas.microsoft.com/office/powerpoint/2010/main" val="2251220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Examples with 100 epochs</a:t>
            </a:r>
          </a:p>
        </p:txBody>
      </p:sp>
      <p:sp>
        <p:nvSpPr>
          <p:cNvPr id="4" name="Slide Number Placeholder 3"/>
          <p:cNvSpPr>
            <a:spLocks noGrp="1"/>
          </p:cNvSpPr>
          <p:nvPr>
            <p:ph type="sldNum" sz="quarter" idx="5"/>
          </p:nvPr>
        </p:nvSpPr>
        <p:spPr/>
        <p:txBody>
          <a:bodyPr/>
          <a:lstStyle/>
          <a:p>
            <a:fld id="{59679ED6-3E71-4D59-9646-170B330250D5}" type="slidenum">
              <a:rPr lang="en-US" smtClean="0"/>
              <a:t>27</a:t>
            </a:fld>
            <a:endParaRPr lang="en-US"/>
          </a:p>
        </p:txBody>
      </p:sp>
    </p:spTree>
    <p:extLst>
      <p:ext uri="{BB962C8B-B14F-4D97-AF65-F5344CB8AC3E}">
        <p14:creationId xmlns:p14="http://schemas.microsoft.com/office/powerpoint/2010/main" val="214755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In theory could have additional labels from 0 to 10, but we are only concerned with actual labels used in these datasets</a:t>
            </a:r>
          </a:p>
        </p:txBody>
      </p:sp>
      <p:sp>
        <p:nvSpPr>
          <p:cNvPr id="4" name="Slide Number Placeholder 3"/>
          <p:cNvSpPr>
            <a:spLocks noGrp="1"/>
          </p:cNvSpPr>
          <p:nvPr>
            <p:ph type="sldNum" sz="quarter" idx="5"/>
          </p:nvPr>
        </p:nvSpPr>
        <p:spPr/>
        <p:txBody>
          <a:bodyPr/>
          <a:lstStyle/>
          <a:p>
            <a:fld id="{59679ED6-3E71-4D59-9646-170B330250D5}" type="slidenum">
              <a:rPr lang="en-US" smtClean="0"/>
              <a:t>28</a:t>
            </a:fld>
            <a:endParaRPr lang="en-US"/>
          </a:p>
        </p:txBody>
      </p:sp>
    </p:spTree>
    <p:extLst>
      <p:ext uri="{BB962C8B-B14F-4D97-AF65-F5344CB8AC3E}">
        <p14:creationId xmlns:p14="http://schemas.microsoft.com/office/powerpoint/2010/main" val="982938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In theory could have additional labels from 0 to 10, but we are only concerned with actual labels used in these datasets</a:t>
            </a:r>
          </a:p>
        </p:txBody>
      </p:sp>
      <p:sp>
        <p:nvSpPr>
          <p:cNvPr id="4" name="Slide Number Placeholder 3"/>
          <p:cNvSpPr>
            <a:spLocks noGrp="1"/>
          </p:cNvSpPr>
          <p:nvPr>
            <p:ph type="sldNum" sz="quarter" idx="5"/>
          </p:nvPr>
        </p:nvSpPr>
        <p:spPr/>
        <p:txBody>
          <a:bodyPr/>
          <a:lstStyle/>
          <a:p>
            <a:fld id="{59679ED6-3E71-4D59-9646-170B330250D5}" type="slidenum">
              <a:rPr lang="en-US" smtClean="0"/>
              <a:t>29</a:t>
            </a:fld>
            <a:endParaRPr lang="en-US"/>
          </a:p>
        </p:txBody>
      </p:sp>
    </p:spTree>
    <p:extLst>
      <p:ext uri="{BB962C8B-B14F-4D97-AF65-F5344CB8AC3E}">
        <p14:creationId xmlns:p14="http://schemas.microsoft.com/office/powerpoint/2010/main" val="2899989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p:txBody>
      </p:sp>
      <p:sp>
        <p:nvSpPr>
          <p:cNvPr id="4" name="Slide Number Placeholder 3"/>
          <p:cNvSpPr>
            <a:spLocks noGrp="1"/>
          </p:cNvSpPr>
          <p:nvPr>
            <p:ph type="sldNum" sz="quarter" idx="5"/>
          </p:nvPr>
        </p:nvSpPr>
        <p:spPr/>
        <p:txBody>
          <a:bodyPr/>
          <a:lstStyle/>
          <a:p>
            <a:fld id="{59679ED6-3E71-4D59-9646-170B330250D5}" type="slidenum">
              <a:rPr lang="en-US" smtClean="0"/>
              <a:t>3</a:t>
            </a:fld>
            <a:endParaRPr lang="en-US"/>
          </a:p>
        </p:txBody>
      </p:sp>
    </p:spTree>
    <p:extLst>
      <p:ext uri="{BB962C8B-B14F-4D97-AF65-F5344CB8AC3E}">
        <p14:creationId xmlns:p14="http://schemas.microsoft.com/office/powerpoint/2010/main" val="3597023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30</a:t>
            </a:fld>
            <a:endParaRPr lang="en-US"/>
          </a:p>
        </p:txBody>
      </p:sp>
    </p:spTree>
    <p:extLst>
      <p:ext uri="{BB962C8B-B14F-4D97-AF65-F5344CB8AC3E}">
        <p14:creationId xmlns:p14="http://schemas.microsoft.com/office/powerpoint/2010/main" val="1978277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31</a:t>
            </a:fld>
            <a:endParaRPr lang="en-US"/>
          </a:p>
        </p:txBody>
      </p:sp>
    </p:spTree>
    <p:extLst>
      <p:ext uri="{BB962C8B-B14F-4D97-AF65-F5344CB8AC3E}">
        <p14:creationId xmlns:p14="http://schemas.microsoft.com/office/powerpoint/2010/main" val="3307892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32</a:t>
            </a:fld>
            <a:endParaRPr lang="en-US"/>
          </a:p>
        </p:txBody>
      </p:sp>
    </p:spTree>
    <p:extLst>
      <p:ext uri="{BB962C8B-B14F-4D97-AF65-F5344CB8AC3E}">
        <p14:creationId xmlns:p14="http://schemas.microsoft.com/office/powerpoint/2010/main" val="2700821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33</a:t>
            </a:fld>
            <a:endParaRPr lang="en-US"/>
          </a:p>
        </p:txBody>
      </p:sp>
    </p:spTree>
    <p:extLst>
      <p:ext uri="{BB962C8B-B14F-4D97-AF65-F5344CB8AC3E}">
        <p14:creationId xmlns:p14="http://schemas.microsoft.com/office/powerpoint/2010/main" val="25515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Some jagged behavior in the graph where the accuracy drops 3 or 4 %, then corrects itself after a few more epochs.  May be a factor of learning rate</a:t>
            </a:r>
          </a:p>
        </p:txBody>
      </p:sp>
      <p:sp>
        <p:nvSpPr>
          <p:cNvPr id="4" name="Slide Number Placeholder 3"/>
          <p:cNvSpPr>
            <a:spLocks noGrp="1"/>
          </p:cNvSpPr>
          <p:nvPr>
            <p:ph type="sldNum" sz="quarter" idx="5"/>
          </p:nvPr>
        </p:nvSpPr>
        <p:spPr/>
        <p:txBody>
          <a:bodyPr/>
          <a:lstStyle/>
          <a:p>
            <a:fld id="{59679ED6-3E71-4D59-9646-170B330250D5}" type="slidenum">
              <a:rPr lang="en-US" smtClean="0"/>
              <a:t>34</a:t>
            </a:fld>
            <a:endParaRPr lang="en-US"/>
          </a:p>
        </p:txBody>
      </p:sp>
    </p:spTree>
    <p:extLst>
      <p:ext uri="{BB962C8B-B14F-4D97-AF65-F5344CB8AC3E}">
        <p14:creationId xmlns:p14="http://schemas.microsoft.com/office/powerpoint/2010/main" val="3263300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General trend may be present, but not matching the exact labels in the other dataset</a:t>
            </a:r>
          </a:p>
        </p:txBody>
      </p:sp>
      <p:sp>
        <p:nvSpPr>
          <p:cNvPr id="4" name="Slide Number Placeholder 3"/>
          <p:cNvSpPr>
            <a:spLocks noGrp="1"/>
          </p:cNvSpPr>
          <p:nvPr>
            <p:ph type="sldNum" sz="quarter" idx="5"/>
          </p:nvPr>
        </p:nvSpPr>
        <p:spPr/>
        <p:txBody>
          <a:bodyPr/>
          <a:lstStyle/>
          <a:p>
            <a:fld id="{59679ED6-3E71-4D59-9646-170B330250D5}" type="slidenum">
              <a:rPr lang="en-US" smtClean="0"/>
              <a:t>35</a:t>
            </a:fld>
            <a:endParaRPr lang="en-US"/>
          </a:p>
        </p:txBody>
      </p:sp>
    </p:spTree>
    <p:extLst>
      <p:ext uri="{BB962C8B-B14F-4D97-AF65-F5344CB8AC3E}">
        <p14:creationId xmlns:p14="http://schemas.microsoft.com/office/powerpoint/2010/main" val="2138140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36</a:t>
            </a:fld>
            <a:endParaRPr lang="en-US"/>
          </a:p>
        </p:txBody>
      </p:sp>
    </p:spTree>
    <p:extLst>
      <p:ext uri="{BB962C8B-B14F-4D97-AF65-F5344CB8AC3E}">
        <p14:creationId xmlns:p14="http://schemas.microsoft.com/office/powerpoint/2010/main" val="746031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We may not be very concerned with predicting 3v4 or 4v5; but we do want to know if something meets our criteria for high quality</a:t>
            </a:r>
          </a:p>
        </p:txBody>
      </p:sp>
      <p:sp>
        <p:nvSpPr>
          <p:cNvPr id="4" name="Slide Number Placeholder 3"/>
          <p:cNvSpPr>
            <a:spLocks noGrp="1"/>
          </p:cNvSpPr>
          <p:nvPr>
            <p:ph type="sldNum" sz="quarter" idx="5"/>
          </p:nvPr>
        </p:nvSpPr>
        <p:spPr/>
        <p:txBody>
          <a:bodyPr/>
          <a:lstStyle/>
          <a:p>
            <a:fld id="{59679ED6-3E71-4D59-9646-170B330250D5}" type="slidenum">
              <a:rPr lang="en-US" smtClean="0"/>
              <a:t>37</a:t>
            </a:fld>
            <a:endParaRPr lang="en-US"/>
          </a:p>
        </p:txBody>
      </p:sp>
    </p:spTree>
    <p:extLst>
      <p:ext uri="{BB962C8B-B14F-4D97-AF65-F5344CB8AC3E}">
        <p14:creationId xmlns:p14="http://schemas.microsoft.com/office/powerpoint/2010/main" val="2090790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38</a:t>
            </a:fld>
            <a:endParaRPr lang="en-US"/>
          </a:p>
        </p:txBody>
      </p:sp>
    </p:spTree>
    <p:extLst>
      <p:ext uri="{BB962C8B-B14F-4D97-AF65-F5344CB8AC3E}">
        <p14:creationId xmlns:p14="http://schemas.microsoft.com/office/powerpoint/2010/main" val="2207554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p:txBody>
      </p:sp>
      <p:sp>
        <p:nvSpPr>
          <p:cNvPr id="4" name="Slide Number Placeholder 3"/>
          <p:cNvSpPr>
            <a:spLocks noGrp="1"/>
          </p:cNvSpPr>
          <p:nvPr>
            <p:ph type="sldNum" sz="quarter" idx="5"/>
          </p:nvPr>
        </p:nvSpPr>
        <p:spPr/>
        <p:txBody>
          <a:bodyPr/>
          <a:lstStyle/>
          <a:p>
            <a:fld id="{59679ED6-3E71-4D59-9646-170B330250D5}" type="slidenum">
              <a:rPr lang="en-US" smtClean="0"/>
              <a:t>39</a:t>
            </a:fld>
            <a:endParaRPr lang="en-US"/>
          </a:p>
        </p:txBody>
      </p:sp>
    </p:spTree>
    <p:extLst>
      <p:ext uri="{BB962C8B-B14F-4D97-AF65-F5344CB8AC3E}">
        <p14:creationId xmlns:p14="http://schemas.microsoft.com/office/powerpoint/2010/main" val="2655742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a:p>
            <a:endParaRPr lang="en-US"/>
          </a:p>
          <a:p>
            <a:r>
              <a:rPr lang="en-US"/>
              <a:t>Wine has been consumed all over the world. It exists in many countries and cultures and is produced all over the world and continues to be a profitable industry. In 2020 global wine distribution earned over 350 billion dollars in revenue despite decreased sales due to the pandemic. United States if the largest consumer of wine at a rate of 4.3 billion bottles per year. </a:t>
            </a:r>
          </a:p>
          <a:p>
            <a:endParaRPr lang="en-US"/>
          </a:p>
          <a:p>
            <a:r>
              <a:rPr lang="en-US"/>
              <a:t>Currently the most expensive bottle of wine on the market was sold at $558,000. It was a 1945 Domaine de la </a:t>
            </a:r>
            <a:r>
              <a:rPr lang="en-US" err="1"/>
              <a:t>Romanee</a:t>
            </a:r>
            <a:r>
              <a:rPr lang="en-US"/>
              <a:t>-Conti.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But what is considered good wine?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Wine ratings were thought to originally be developed by University of California-Davis based on clarity, flavor and stability. In the 1980’s, wine critic Robert Parker enhanced the wine rating and created a 100-point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Many wine critics and experts often consider several factors such as complexity, balance, typicity, intensity and finish. Although, these are factors in determining quality wine, it continues to be subjective to the critic’s preferences.</a:t>
            </a:r>
          </a:p>
          <a:p>
            <a:endParaRPr lang="en-US"/>
          </a:p>
          <a:p>
            <a:r>
              <a:rPr lang="en-US"/>
              <a:t>This project will explore the aspects of quality wine using the physiochemical qualities and develop two models to predict wine quality. </a:t>
            </a:r>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4</a:t>
            </a:fld>
            <a:endParaRPr lang="en-US"/>
          </a:p>
        </p:txBody>
      </p:sp>
    </p:spTree>
    <p:extLst>
      <p:ext uri="{BB962C8B-B14F-4D97-AF65-F5344CB8AC3E}">
        <p14:creationId xmlns:p14="http://schemas.microsoft.com/office/powerpoint/2010/main" val="2313181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Greg</a:t>
            </a:r>
          </a:p>
          <a:p>
            <a:r>
              <a:rPr lang="en-US"/>
              <a:t>Taste may be subjective</a:t>
            </a:r>
          </a:p>
          <a:p>
            <a:r>
              <a:rPr lang="en-US"/>
              <a:t>Accuracy can be tuned further but will take longer to execute and may require multiple executions of training based on random state</a:t>
            </a:r>
          </a:p>
        </p:txBody>
      </p:sp>
      <p:sp>
        <p:nvSpPr>
          <p:cNvPr id="4" name="Slide Number Placeholder 3"/>
          <p:cNvSpPr>
            <a:spLocks noGrp="1"/>
          </p:cNvSpPr>
          <p:nvPr>
            <p:ph type="sldNum" sz="quarter" idx="5"/>
          </p:nvPr>
        </p:nvSpPr>
        <p:spPr/>
        <p:txBody>
          <a:bodyPr/>
          <a:lstStyle/>
          <a:p>
            <a:fld id="{59679ED6-3E71-4D59-9646-170B330250D5}" type="slidenum">
              <a:rPr lang="en-US" smtClean="0"/>
              <a:t>40</a:t>
            </a:fld>
            <a:endParaRPr lang="en-US"/>
          </a:p>
        </p:txBody>
      </p:sp>
    </p:spTree>
    <p:extLst>
      <p:ext uri="{BB962C8B-B14F-4D97-AF65-F5344CB8AC3E}">
        <p14:creationId xmlns:p14="http://schemas.microsoft.com/office/powerpoint/2010/main" val="31916503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bg1"/>
                </a:solidFill>
              </a:rPr>
              <a:t>Dedelolia</a:t>
            </a:r>
          </a:p>
          <a:p>
            <a:r>
              <a:rPr lang="en-US" b="0" i="0">
                <a:solidFill>
                  <a:srgbClr val="D1D5DB"/>
                </a:solidFill>
                <a:effectLst/>
                <a:latin typeface="Söhne"/>
              </a:rPr>
              <a:t>While the accuracy is moderate, it suggests that the model has learned to capture certain patterns related to wine quality in the red and white wine datasets.</a:t>
            </a:r>
          </a:p>
          <a:p>
            <a:endParaRPr lang="en-US" b="0" i="0">
              <a:solidFill>
                <a:srgbClr val="D1D5DB"/>
              </a:solidFill>
              <a:effectLst/>
              <a:latin typeface="Söhne"/>
            </a:endParaRPr>
          </a:p>
          <a:p>
            <a:endParaRPr lang="en-US" b="0" i="0">
              <a:solidFill>
                <a:srgbClr val="D1D5DB"/>
              </a:solidFill>
              <a:effectLst/>
              <a:latin typeface="Söhne"/>
            </a:endParaRPr>
          </a:p>
          <a:p>
            <a:r>
              <a:rPr lang="en-US" b="0" i="0">
                <a:solidFill>
                  <a:srgbClr val="D1D5DB"/>
                </a:solidFill>
                <a:effectLst/>
                <a:latin typeface="Söhne"/>
              </a:rPr>
              <a:t>Using the KNN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were able to obtain accuracy scores of 65.94% for Red Wine and 67.76% for white wine. Next, we wanted to see if we could gather more insights using an artificial neural network with TensorFlow.</a:t>
            </a:r>
          </a:p>
          <a:p>
            <a:endParaRPr lang="en-US" b="0" i="0">
              <a:solidFill>
                <a:srgbClr val="D1D5DB"/>
              </a:solidFill>
              <a:effectLst/>
              <a:latin typeface="Söhne"/>
            </a:endParaRPr>
          </a:p>
          <a:p>
            <a:endParaRPr lang="en-US" b="0" i="0">
              <a:solidFill>
                <a:srgbClr val="D1D5DB"/>
              </a:solidFill>
              <a:effectLst/>
              <a:latin typeface="Söhne"/>
            </a:endParaRPr>
          </a:p>
          <a:p>
            <a:r>
              <a:rPr lang="en-US" b="0" i="0">
                <a:solidFill>
                  <a:srgbClr val="D1D5DB"/>
                </a:solidFill>
                <a:effectLst/>
                <a:latin typeface="Söhne"/>
              </a:rPr>
              <a:t>Using Tensor Flow</a:t>
            </a:r>
          </a:p>
          <a:p>
            <a:endParaRPr lang="en-US" b="0" i="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Consistently predict “excellent” quality with over 99% accuracy</a:t>
            </a:r>
          </a:p>
          <a:p>
            <a:endParaRPr lang="en-US">
              <a:solidFill>
                <a:schemeClr val="bg1"/>
              </a:solidFill>
            </a:endParaRPr>
          </a:p>
          <a:p>
            <a:endParaRPr lang="en-US">
              <a:solidFill>
                <a:schemeClr val="bg1"/>
              </a:solidFill>
            </a:endParaRPr>
          </a:p>
          <a:p>
            <a:endParaRPr lang="en-US">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Adding more or larger layers results in some improvement in accuracy </a:t>
            </a:r>
          </a:p>
          <a:p>
            <a:endParaRPr lang="en-US" b="0" i="0">
              <a:solidFill>
                <a:srgbClr val="D1D5DB"/>
              </a:solidFill>
              <a:effectLst/>
              <a:latin typeface="Söhne"/>
            </a:endParaRPr>
          </a:p>
          <a:p>
            <a:r>
              <a:rPr lang="en-US" b="0" i="0">
                <a:solidFill>
                  <a:srgbClr val="D1D5DB"/>
                </a:solidFill>
                <a:effectLst/>
                <a:latin typeface="Söhne"/>
              </a:rPr>
              <a:t>…</a:t>
            </a:r>
          </a:p>
          <a:p>
            <a:r>
              <a:rPr lang="en-US" b="0" i="0">
                <a:solidFill>
                  <a:srgbClr val="D1D5DB"/>
                </a:solidFill>
                <a:effectLst/>
                <a:latin typeface="Söhne"/>
              </a:rPr>
              <a:t>This study serves as a foundational step towards understanding wine quality assessment through machine learning, highlighting the potential for continued advancements in wine classification…</a:t>
            </a:r>
          </a:p>
          <a:p>
            <a:endParaRPr lang="en-US">
              <a:solidFill>
                <a:schemeClr val="bg1"/>
              </a:solidFill>
            </a:endParaRPr>
          </a:p>
        </p:txBody>
      </p:sp>
      <p:sp>
        <p:nvSpPr>
          <p:cNvPr id="4" name="Slide Number Placeholder 3"/>
          <p:cNvSpPr>
            <a:spLocks noGrp="1"/>
          </p:cNvSpPr>
          <p:nvPr>
            <p:ph type="sldNum" sz="quarter" idx="5"/>
          </p:nvPr>
        </p:nvSpPr>
        <p:spPr/>
        <p:txBody>
          <a:bodyPr/>
          <a:lstStyle/>
          <a:p>
            <a:fld id="{59679ED6-3E71-4D59-9646-170B330250D5}" type="slidenum">
              <a:rPr lang="en-US" smtClean="0"/>
              <a:t>41</a:t>
            </a:fld>
            <a:endParaRPr lang="en-US"/>
          </a:p>
        </p:txBody>
      </p:sp>
    </p:spTree>
    <p:extLst>
      <p:ext uri="{BB962C8B-B14F-4D97-AF65-F5344CB8AC3E}">
        <p14:creationId xmlns:p14="http://schemas.microsoft.com/office/powerpoint/2010/main" val="2600499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a:p>
            <a:r>
              <a:rPr lang="en-US"/>
              <a:t>As noted previously regarding the dataset, it includes only a set of red and white wines within a single region in Northern Portugal. As we know, there are wines produced throughout the world. It would be beneficial to increase the model to include wines from all over the world. </a:t>
            </a:r>
          </a:p>
          <a:p>
            <a:endParaRPr lang="en-US"/>
          </a:p>
          <a:p>
            <a:r>
              <a:rPr lang="en-US"/>
              <a:t>Additionally, it would important to consider the different types of wines that exist. Some common types of wines include cabernet, </a:t>
            </a:r>
            <a:r>
              <a:rPr lang="en-US" err="1"/>
              <a:t>syrah</a:t>
            </a:r>
            <a:r>
              <a:rPr lang="en-US"/>
              <a:t>, zinfandels, Rieslings, and chardonnay. As the processes of making the wines are different, so are the characteristics and quality. For example, cabernets are known as long lived aged wines with notes of smokey and savory flavors , whereas a </a:t>
            </a:r>
            <a:r>
              <a:rPr lang="en-US" err="1"/>
              <a:t>syrah</a:t>
            </a:r>
            <a:r>
              <a:rPr lang="en-US"/>
              <a:t> is also a full bodied red but known for fruity and spicy notes. </a:t>
            </a:r>
          </a:p>
        </p:txBody>
      </p:sp>
      <p:sp>
        <p:nvSpPr>
          <p:cNvPr id="4" name="Slide Number Placeholder 3"/>
          <p:cNvSpPr>
            <a:spLocks noGrp="1"/>
          </p:cNvSpPr>
          <p:nvPr>
            <p:ph type="sldNum" sz="quarter" idx="5"/>
          </p:nvPr>
        </p:nvSpPr>
        <p:spPr/>
        <p:txBody>
          <a:bodyPr/>
          <a:lstStyle/>
          <a:p>
            <a:fld id="{59679ED6-3E71-4D59-9646-170B330250D5}" type="slidenum">
              <a:rPr lang="en-US" smtClean="0"/>
              <a:t>42</a:t>
            </a:fld>
            <a:endParaRPr lang="en-US"/>
          </a:p>
        </p:txBody>
      </p:sp>
    </p:spTree>
    <p:extLst>
      <p:ext uri="{BB962C8B-B14F-4D97-AF65-F5344CB8AC3E}">
        <p14:creationId xmlns:p14="http://schemas.microsoft.com/office/powerpoint/2010/main" val="1929488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43</a:t>
            </a:fld>
            <a:endParaRPr lang="en-US"/>
          </a:p>
        </p:txBody>
      </p:sp>
    </p:spTree>
    <p:extLst>
      <p:ext uri="{BB962C8B-B14F-4D97-AF65-F5344CB8AC3E}">
        <p14:creationId xmlns:p14="http://schemas.microsoft.com/office/powerpoint/2010/main" val="3010810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44</a:t>
            </a:fld>
            <a:endParaRPr lang="en-US"/>
          </a:p>
        </p:txBody>
      </p:sp>
    </p:spTree>
    <p:extLst>
      <p:ext uri="{BB962C8B-B14F-4D97-AF65-F5344CB8AC3E}">
        <p14:creationId xmlns:p14="http://schemas.microsoft.com/office/powerpoint/2010/main" val="281215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a:p>
            <a:endParaRPr lang="en-US"/>
          </a:p>
          <a:p>
            <a:endParaRPr lang="en-US"/>
          </a:p>
          <a:p>
            <a:r>
              <a:rPr lang="en-US"/>
              <a:t>The two techniques presented in this project are the K Nearest Neighbors Classification (KNN) model and the Artificial Neural Networks (ANN) model using </a:t>
            </a:r>
            <a:r>
              <a:rPr lang="en-US" err="1"/>
              <a:t>Tensorflow</a:t>
            </a:r>
            <a:r>
              <a:rPr lang="en-US"/>
              <a:t>. </a:t>
            </a:r>
          </a:p>
          <a:p>
            <a:endParaRPr lang="en-US"/>
          </a:p>
          <a:p>
            <a:r>
              <a:rPr lang="en-US"/>
              <a:t>We will discuss further in details the features within the dataset as well as the methods and algorithms used in each of the models developed. </a:t>
            </a:r>
          </a:p>
          <a:p>
            <a:endParaRPr lang="en-US"/>
          </a:p>
          <a:p>
            <a:r>
              <a:rPr lang="en-US"/>
              <a:t>Using an existing dataset on wine quality available through the UCI Machine Learning Repository, we will develop two models with the features available within the dataset that includes a quality variable which will be used as the output variable for training the models. The range of the quality variable is from 0 to 10 with 10 being the highest quality.</a:t>
            </a:r>
          </a:p>
          <a:p>
            <a:endParaRPr lang="en-US"/>
          </a:p>
          <a:p>
            <a:r>
              <a:rPr lang="en-US"/>
              <a:t>For the purposes of this study, output variables with a quality score of 8 or above will be considered excellent quality wine. </a:t>
            </a:r>
          </a:p>
          <a:p>
            <a:endParaRPr lang="en-US"/>
          </a:p>
          <a:p>
            <a:endParaRPr lang="en-US"/>
          </a:p>
          <a:p>
            <a:r>
              <a:rPr lang="en-US"/>
              <a:t>The goal of this project is to develop model </a:t>
            </a:r>
            <a:r>
              <a:rPr lang="en-US" err="1"/>
              <a:t>tehcniques</a:t>
            </a:r>
            <a:r>
              <a:rPr lang="en-US"/>
              <a:t> using existing historical wine quality data to create a standard tool for determining quality wine. The tool is intended to be used by wine producers, wine critics and consumers to create an industry standard, thus pushing all those invested in the industry to push harder for better quality wine. </a:t>
            </a:r>
          </a:p>
          <a:p>
            <a:endParaRPr lang="en-US"/>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5</a:t>
            </a:fld>
            <a:endParaRPr lang="en-US"/>
          </a:p>
        </p:txBody>
      </p:sp>
    </p:spTree>
    <p:extLst>
      <p:ext uri="{BB962C8B-B14F-4D97-AF65-F5344CB8AC3E}">
        <p14:creationId xmlns:p14="http://schemas.microsoft.com/office/powerpoint/2010/main" val="66913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a:p>
            <a:endParaRPr lang="en-US"/>
          </a:p>
          <a:p>
            <a:r>
              <a:rPr lang="en-US"/>
              <a:t>The dataset used within this project originated from a data mining study using physiochemical properties by Paulo Cortez, Antonio </a:t>
            </a:r>
            <a:r>
              <a:rPr lang="en-US" err="1"/>
              <a:t>Cerderia</a:t>
            </a:r>
            <a:r>
              <a:rPr lang="en-US"/>
              <a:t>, Fernando Almeida, </a:t>
            </a:r>
            <a:r>
              <a:rPr lang="en-US" err="1"/>
              <a:t>Telmo</a:t>
            </a:r>
            <a:r>
              <a:rPr lang="en-US"/>
              <a:t> Matos and Jose Reis. Their study attempted to predict human wine taste preferences using three regression techniques, multiple regression, neural networks and support vector machine. Results indicated that between the three techniques, SVM provided the best performance with overall accuracy of 62.4% for red and 64.6 white in predicting quality wine. This was due to the SVM algorithm guaranteeing optimum fit.  </a:t>
            </a:r>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6</a:t>
            </a:fld>
            <a:endParaRPr lang="en-US"/>
          </a:p>
        </p:txBody>
      </p:sp>
    </p:spTree>
    <p:extLst>
      <p:ext uri="{BB962C8B-B14F-4D97-AF65-F5344CB8AC3E}">
        <p14:creationId xmlns:p14="http://schemas.microsoft.com/office/powerpoint/2010/main" val="161423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p>
          <a:p>
            <a:endParaRPr lang="en-US"/>
          </a:p>
          <a:p>
            <a:r>
              <a:rPr lang="en-US"/>
              <a:t>Other studies developed other techniques using the same dataset to predict wine quality. Some of these additional studies and techniques include Fuzzy Inductive Reasoning Technique by Angela </a:t>
            </a:r>
            <a:r>
              <a:rPr lang="en-US" err="1"/>
              <a:t>Nebot</a:t>
            </a:r>
            <a:r>
              <a:rPr lang="en-US"/>
              <a:t> et al.</a:t>
            </a:r>
          </a:p>
          <a:p>
            <a:endParaRPr lang="en-US"/>
          </a:p>
          <a:p>
            <a:r>
              <a:rPr lang="en-US"/>
              <a:t>Maria Vargas-Vera et al. utilized clustering and classification algorithms.</a:t>
            </a:r>
          </a:p>
          <a:p>
            <a:endParaRPr lang="en-US"/>
          </a:p>
          <a:p>
            <a:r>
              <a:rPr lang="en-US"/>
              <a:t>In 2016, a study by Yesim Er and </a:t>
            </a:r>
            <a:r>
              <a:rPr lang="en-US" err="1"/>
              <a:t>Ayten</a:t>
            </a:r>
            <a:r>
              <a:rPr lang="en-US"/>
              <a:t> </a:t>
            </a:r>
            <a:r>
              <a:rPr lang="en-US" err="1"/>
              <a:t>Atasoy</a:t>
            </a:r>
            <a:r>
              <a:rPr lang="en-US"/>
              <a:t> utilized binary classification using the random forest techniques, KNN and Support Vector Machines. </a:t>
            </a:r>
          </a:p>
          <a:p>
            <a:endParaRPr lang="en-US"/>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7</a:t>
            </a:fld>
            <a:endParaRPr lang="en-US"/>
          </a:p>
        </p:txBody>
      </p:sp>
    </p:spTree>
    <p:extLst>
      <p:ext uri="{BB962C8B-B14F-4D97-AF65-F5344CB8AC3E}">
        <p14:creationId xmlns:p14="http://schemas.microsoft.com/office/powerpoint/2010/main" val="2436573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err="1"/>
              <a:t>Dedelolia</a:t>
            </a:r>
            <a:endParaRPr lang="en-US"/>
          </a:p>
          <a:p>
            <a:endParaRPr lang="en-US">
              <a:solidFill>
                <a:schemeClr val="tx1"/>
              </a:solidFill>
            </a:endParaRPr>
          </a:p>
          <a:p>
            <a:r>
              <a:rPr lang="en-US" b="1" i="1">
                <a:solidFill>
                  <a:schemeClr val="tx1"/>
                </a:solidFill>
              </a:rPr>
              <a:t>The dataset</a:t>
            </a:r>
            <a:r>
              <a:rPr lang="en-US" b="1" i="1" baseline="0">
                <a:solidFill>
                  <a:schemeClr val="tx1"/>
                </a:solidFill>
              </a:rPr>
              <a:t> is a sample of 4,898 red wines and 1599 white wines from Vinho Verde. This is a small region in Northern Portugal known for its super value wines of white, red and rose. </a:t>
            </a:r>
          </a:p>
          <a:p>
            <a:endParaRPr lang="en-US" b="1" i="1" baseline="0">
              <a:solidFill>
                <a:schemeClr val="tx1"/>
              </a:solidFill>
            </a:endParaRPr>
          </a:p>
          <a:p>
            <a:r>
              <a:rPr lang="en-US" b="1" i="1" baseline="0">
                <a:solidFill>
                  <a:schemeClr val="tx1"/>
                </a:solidFill>
              </a:rPr>
              <a:t>Vinho Verde translated is “green wine” meaning young wine are lighter wines and popular as a summer choice. </a:t>
            </a:r>
          </a:p>
          <a:p>
            <a:endParaRPr lang="en-US" b="1" i="1" baseline="0">
              <a:solidFill>
                <a:schemeClr val="tx1"/>
              </a:solidFill>
            </a:endParaRPr>
          </a:p>
          <a:p>
            <a:r>
              <a:rPr lang="en-US" b="1" i="1" baseline="0">
                <a:solidFill>
                  <a:schemeClr val="tx1"/>
                </a:solidFill>
              </a:rPr>
              <a:t>The dataset contains 11 physiochemical wine properties as well as a quality property. </a:t>
            </a:r>
          </a:p>
          <a:p>
            <a:endParaRPr lang="en-US" b="1" i="1" baseline="0">
              <a:solidFill>
                <a:schemeClr val="tx1"/>
              </a:solidFill>
            </a:endParaRPr>
          </a:p>
          <a:p>
            <a:r>
              <a:rPr lang="en-US" b="1" i="1" baseline="0">
                <a:solidFill>
                  <a:schemeClr val="tx1"/>
                </a:solidFill>
              </a:rPr>
              <a:t>The input in this study are the physiochemical attributes of wine that play a role in determining its quality, flavor and sensory experience. These include ….</a:t>
            </a:r>
          </a:p>
          <a:p>
            <a:endParaRPr lang="en-US" b="1" i="1" baseline="0">
              <a:solidFill>
                <a:schemeClr val="tx1"/>
              </a:solidFill>
            </a:endParaRPr>
          </a:p>
          <a:p>
            <a:r>
              <a:rPr lang="en-US" b="1" i="1" baseline="0">
                <a:solidFill>
                  <a:schemeClr val="tx1"/>
                </a:solidFill>
              </a:rPr>
              <a:t>The output is the quality feature which determines the overall quality of wine in our training models. It has a scale or score from 0-10.</a:t>
            </a:r>
          </a:p>
          <a:p>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59679ED6-3E71-4D59-9646-170B330250D5}" type="slidenum">
              <a:rPr lang="en-US" smtClean="0"/>
              <a:t>8</a:t>
            </a:fld>
            <a:endParaRPr lang="en-US"/>
          </a:p>
        </p:txBody>
      </p:sp>
    </p:spTree>
    <p:extLst>
      <p:ext uri="{BB962C8B-B14F-4D97-AF65-F5344CB8AC3E}">
        <p14:creationId xmlns:p14="http://schemas.microsoft.com/office/powerpoint/2010/main" val="386036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Dedelolia</a:t>
            </a:r>
          </a:p>
          <a:p>
            <a:endParaRPr lang="en-US"/>
          </a:p>
          <a:p>
            <a:r>
              <a:rPr lang="en-US"/>
              <a:t>During the development phase, we conducted a thorough data quality assessment involving two CSV files containing red and white wine samples – had no missing entries</a:t>
            </a:r>
          </a:p>
          <a:p>
            <a:endParaRPr lang="en-US"/>
          </a:p>
          <a:p>
            <a:r>
              <a:rPr lang="en-US"/>
              <a:t>As we delved deeper, we recognized the significance of addressing the distribution of values within the dataset. To enhance the accuracy of our analysis, we employed the Yeo-Johnson power transformation. This normalization technique adapts well to various distribution shapes, ultimately enabling us to extract more meaningful insights from the data.</a:t>
            </a:r>
          </a:p>
        </p:txBody>
      </p:sp>
      <p:sp>
        <p:nvSpPr>
          <p:cNvPr id="4" name="Slide Number Placeholder 3"/>
          <p:cNvSpPr>
            <a:spLocks noGrp="1"/>
          </p:cNvSpPr>
          <p:nvPr>
            <p:ph type="sldNum" sz="quarter" idx="5"/>
          </p:nvPr>
        </p:nvSpPr>
        <p:spPr/>
        <p:txBody>
          <a:bodyPr/>
          <a:lstStyle/>
          <a:p>
            <a:fld id="{59679ED6-3E71-4D59-9646-170B330250D5}" type="slidenum">
              <a:rPr lang="en-US" smtClean="0"/>
              <a:t>9</a:t>
            </a:fld>
            <a:endParaRPr lang="en-US"/>
          </a:p>
        </p:txBody>
      </p:sp>
    </p:spTree>
    <p:extLst>
      <p:ext uri="{BB962C8B-B14F-4D97-AF65-F5344CB8AC3E}">
        <p14:creationId xmlns:p14="http://schemas.microsoft.com/office/powerpoint/2010/main" val="129705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E854BC5-C59E-4C3B-9960-769A2700A8FC}" type="datetimeFigureOut">
              <a:rPr lang="en-US" smtClean="0"/>
              <a:t>12/20/23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49050FF-A4BC-4E6C-8022-3551D131D8F1}"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242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54BC5-C59E-4C3B-9960-769A2700A8FC}"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50FF-A4BC-4E6C-8022-3551D131D8F1}"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90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54BC5-C59E-4C3B-9960-769A2700A8FC}"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50FF-A4BC-4E6C-8022-3551D131D8F1}"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39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854BC5-C59E-4C3B-9960-769A2700A8FC}"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50FF-A4BC-4E6C-8022-3551D131D8F1}"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57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54BC5-C59E-4C3B-9960-769A2700A8FC}"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050FF-A4BC-4E6C-8022-3551D131D8F1}"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964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854BC5-C59E-4C3B-9960-769A2700A8FC}"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050FF-A4BC-4E6C-8022-3551D131D8F1}"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45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854BC5-C59E-4C3B-9960-769A2700A8FC}"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050FF-A4BC-4E6C-8022-3551D131D8F1}"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291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854BC5-C59E-4C3B-9960-769A2700A8FC}"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050FF-A4BC-4E6C-8022-3551D131D8F1}"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424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54BC5-C59E-4C3B-9960-769A2700A8FC}"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050FF-A4BC-4E6C-8022-3551D131D8F1}" type="slidenum">
              <a:rPr lang="en-US" smtClean="0"/>
              <a:t>‹#›</a:t>
            </a:fld>
            <a:endParaRPr lang="en-US"/>
          </a:p>
        </p:txBody>
      </p:sp>
    </p:spTree>
    <p:extLst>
      <p:ext uri="{BB962C8B-B14F-4D97-AF65-F5344CB8AC3E}">
        <p14:creationId xmlns:p14="http://schemas.microsoft.com/office/powerpoint/2010/main" val="97461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854BC5-C59E-4C3B-9960-769A2700A8FC}"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050FF-A4BC-4E6C-8022-3551D131D8F1}"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829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E854BC5-C59E-4C3B-9960-769A2700A8FC}" type="datetimeFigureOut">
              <a:rPr lang="en-US" smtClean="0"/>
              <a:t>12/20/23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B49050FF-A4BC-4E6C-8022-3551D131D8F1}"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89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854BC5-C59E-4C3B-9960-769A2700A8FC}" type="datetimeFigureOut">
              <a:rPr lang="en-US" smtClean="0"/>
              <a:t>12/20/23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49050FF-A4BC-4E6C-8022-3551D131D8F1}"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30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crushwinexp.com/top-5-expensive-bottles-wine-ever-sold/" TargetMode="External"/><Relationship Id="rId3" Type="http://schemas.openxmlformats.org/officeDocument/2006/relationships/hyperlink" Target="https://alcohol.org/guides/beer-wine-production-consumption-worldwide/" TargetMode="External"/><Relationship Id="rId7" Type="http://schemas.openxmlformats.org/officeDocument/2006/relationships/hyperlink" Target="https://usualwines.com/blogs/knowledge-base/history-of-wine" TargetMode="External"/><Relationship Id="rId12" Type="http://schemas.openxmlformats.org/officeDocument/2006/relationships/hyperlink" Target="https://www.theceomagazine.com/lifestyle/food-beverage/most-expensive-wine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www.kaggle.com/datasets/fedesoriano/spanish-wine-quality-dataset" TargetMode="External"/><Relationship Id="rId11" Type="http://schemas.openxmlformats.org/officeDocument/2006/relationships/hyperlink" Target="https://www.geeksforgeeks.org/normalize-a-column-in-pandas/" TargetMode="External"/><Relationship Id="rId5" Type="http://schemas.openxmlformats.org/officeDocument/2006/relationships/hyperlink" Target="https://doi.org/10.24432/C56S3T" TargetMode="External"/><Relationship Id="rId10" Type="http://schemas.openxmlformats.org/officeDocument/2006/relationships/hyperlink" Target="https://winefolly.com/tips/wine-ratings-explained/" TargetMode="External"/><Relationship Id="rId4" Type="http://schemas.openxmlformats.org/officeDocument/2006/relationships/hyperlink" Target="https://www.scienceofcooking.com/food-and-wine/history-of-wine.html" TargetMode="External"/><Relationship Id="rId9" Type="http://schemas.openxmlformats.org/officeDocument/2006/relationships/hyperlink" Target="https://arxiv.org/abs/1412.698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3732-FD9C-42B3-FE21-788618B513C4}"/>
              </a:ext>
            </a:extLst>
          </p:cNvPr>
          <p:cNvSpPr>
            <a:spLocks noGrp="1"/>
          </p:cNvSpPr>
          <p:nvPr>
            <p:ph type="title"/>
          </p:nvPr>
        </p:nvSpPr>
        <p:spPr>
          <a:xfrm>
            <a:off x="1534696" y="804519"/>
            <a:ext cx="9520158" cy="1049235"/>
          </a:xfrm>
        </p:spPr>
        <p:txBody>
          <a:bodyPr>
            <a:normAutofit/>
          </a:bodyPr>
          <a:lstStyle/>
          <a:p>
            <a:r>
              <a:rPr lang="en-US"/>
              <a:t>Predicting Wine Quality Using KNN and ANN</a:t>
            </a:r>
          </a:p>
        </p:txBody>
      </p:sp>
      <p:sp>
        <p:nvSpPr>
          <p:cNvPr id="3" name="Content Placeholder 2">
            <a:extLst>
              <a:ext uri="{FF2B5EF4-FFF2-40B4-BE49-F238E27FC236}">
                <a16:creationId xmlns:a16="http://schemas.microsoft.com/office/drawing/2014/main" id="{594F50E7-05B3-2357-89E1-2B887E08E478}"/>
              </a:ext>
            </a:extLst>
          </p:cNvPr>
          <p:cNvSpPr>
            <a:spLocks noGrp="1"/>
          </p:cNvSpPr>
          <p:nvPr>
            <p:ph idx="1"/>
          </p:nvPr>
        </p:nvSpPr>
        <p:spPr>
          <a:xfrm>
            <a:off x="1534695" y="2184357"/>
            <a:ext cx="4075733" cy="3281990"/>
          </a:xfrm>
        </p:spPr>
        <p:txBody>
          <a:bodyPr>
            <a:normAutofit/>
          </a:bodyPr>
          <a:lstStyle/>
          <a:p>
            <a:pPr marL="0" indent="0">
              <a:buNone/>
            </a:pPr>
            <a:r>
              <a:rPr lang="en-US"/>
              <a:t>Project Team #1</a:t>
            </a:r>
          </a:p>
          <a:p>
            <a:pPr marL="0" indent="0">
              <a:buNone/>
            </a:pPr>
            <a:r>
              <a:rPr lang="en-US"/>
              <a:t>AIT 736-003</a:t>
            </a:r>
          </a:p>
          <a:p>
            <a:pPr marL="0" indent="0">
              <a:buNone/>
            </a:pPr>
            <a:r>
              <a:rPr lang="en-US"/>
              <a:t>Summer 2023</a:t>
            </a:r>
          </a:p>
          <a:p>
            <a:endParaRPr lang="en-US"/>
          </a:p>
        </p:txBody>
      </p:sp>
      <p:grpSp>
        <p:nvGrpSpPr>
          <p:cNvPr id="10" name="Group 9">
            <a:extLst>
              <a:ext uri="{FF2B5EF4-FFF2-40B4-BE49-F238E27FC236}">
                <a16:creationId xmlns:a16="http://schemas.microsoft.com/office/drawing/2014/main" id="{96666FD6-9A34-491A-B647-2652CD1F30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184357"/>
            <a:ext cx="4948659" cy="3281988"/>
            <a:chOff x="7807230" y="2012810"/>
            <a:chExt cx="3251252" cy="3459865"/>
          </a:xfrm>
        </p:grpSpPr>
        <p:sp>
          <p:nvSpPr>
            <p:cNvPr id="11" name="Rectangle 10">
              <a:extLst>
                <a:ext uri="{FF2B5EF4-FFF2-40B4-BE49-F238E27FC236}">
                  <a16:creationId xmlns:a16="http://schemas.microsoft.com/office/drawing/2014/main" id="{42FEA252-55E0-415B-93F5-4415DC76A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7B13688-A3B1-41D4-B6C8-FC7896CC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lourful flowers on a brick wall">
            <a:extLst>
              <a:ext uri="{FF2B5EF4-FFF2-40B4-BE49-F238E27FC236}">
                <a16:creationId xmlns:a16="http://schemas.microsoft.com/office/drawing/2014/main" id="{EB66A233-481C-2098-A30B-F771E916DE7D}"/>
              </a:ext>
            </a:extLst>
          </p:cNvPr>
          <p:cNvPicPr>
            <a:picLocks noChangeAspect="1"/>
          </p:cNvPicPr>
          <p:nvPr/>
        </p:nvPicPr>
        <p:blipFill rotWithShape="1">
          <a:blip r:embed="rId3"/>
          <a:srcRect t="647" r="3" b="3355"/>
          <a:stretch/>
        </p:blipFill>
        <p:spPr>
          <a:xfrm>
            <a:off x="6277257" y="2341994"/>
            <a:ext cx="4613872" cy="2956599"/>
          </a:xfrm>
          <a:prstGeom prst="rect">
            <a:avLst/>
          </a:prstGeom>
        </p:spPr>
      </p:pic>
    </p:spTree>
    <p:extLst>
      <p:ext uri="{BB962C8B-B14F-4D97-AF65-F5344CB8AC3E}">
        <p14:creationId xmlns:p14="http://schemas.microsoft.com/office/powerpoint/2010/main" val="3360116543"/>
      </p:ext>
    </p:extLst>
  </p:cSld>
  <p:clrMapOvr>
    <a:masterClrMapping/>
  </p:clrMapOvr>
  <mc:AlternateContent xmlns:mc="http://schemas.openxmlformats.org/markup-compatibility/2006" xmlns:p14="http://schemas.microsoft.com/office/powerpoint/2010/main">
    <mc:Choice Requires="p14">
      <p:transition spd="slow" p14:dur="2000" advTm="22276"/>
    </mc:Choice>
    <mc:Fallback xmlns="">
      <p:transition spd="slow" advTm="222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56CED6-ACD4-43B1-BE53-1B579E8C6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5B451061-F85B-40DB-92DA-1FD61C70C3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5" name="Straight Connector 14">
            <a:extLst>
              <a:ext uri="{FF2B5EF4-FFF2-40B4-BE49-F238E27FC236}">
                <a16:creationId xmlns:a16="http://schemas.microsoft.com/office/drawing/2014/main" id="{D1F836F1-51D4-4090-8E0D-97877F036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E33292-50BA-4AED-A315-7A6ADB4B10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FE93A4E5-9844-4C94-BE97-92EDCA2EB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2113E9-B822-4FC0-9815-D9FD422C4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61916A-1E89-5E77-7CB4-21ACE88D3D9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Quality Distribution of Dataset</a:t>
            </a:r>
          </a:p>
        </p:txBody>
      </p:sp>
      <p:cxnSp>
        <p:nvCxnSpPr>
          <p:cNvPr id="23" name="Straight Connector 22">
            <a:extLst>
              <a:ext uri="{FF2B5EF4-FFF2-40B4-BE49-F238E27FC236}">
                <a16:creationId xmlns:a16="http://schemas.microsoft.com/office/drawing/2014/main" id="{54CC25F9-2E48-48AB-8BC0-F5F264549F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0988" y="807259"/>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28665850-0FEB-436B-AD92-E1873CA4C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29497226-2365-4B3B-9781-1EA8B98DB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63181C-F135-428D-88EE-BDA1BF33E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FFBBF4E2-8D2F-43D2-865D-87F0B3ED0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099"/>
            <a:ext cx="6621291"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red bar graph with numbers&#10;&#10;Description automatically generated">
            <a:extLst>
              <a:ext uri="{FF2B5EF4-FFF2-40B4-BE49-F238E27FC236}">
                <a16:creationId xmlns:a16="http://schemas.microsoft.com/office/drawing/2014/main" id="{AD6E67A5-C124-B2E4-81A2-44E23E4DE0BE}"/>
              </a:ext>
            </a:extLst>
          </p:cNvPr>
          <p:cNvPicPr>
            <a:picLocks noGrp="1" noChangeAspect="1"/>
          </p:cNvPicPr>
          <p:nvPr>
            <p:ph idx="1"/>
          </p:nvPr>
        </p:nvPicPr>
        <p:blipFill>
          <a:blip r:embed="rId4"/>
          <a:stretch>
            <a:fillRect/>
          </a:stretch>
        </p:blipFill>
        <p:spPr bwMode="auto">
          <a:xfrm>
            <a:off x="4483493" y="1596506"/>
            <a:ext cx="3363572" cy="2764738"/>
          </a:xfrm>
          <a:prstGeom prst="rect">
            <a:avLst/>
          </a:prstGeom>
          <a:noFill/>
        </p:spPr>
      </p:pic>
      <p:pic>
        <p:nvPicPr>
          <p:cNvPr id="31" name="Picture 30">
            <a:extLst>
              <a:ext uri="{FF2B5EF4-FFF2-40B4-BE49-F238E27FC236}">
                <a16:creationId xmlns:a16="http://schemas.microsoft.com/office/drawing/2014/main" id="{8EF1841E-483F-48D2-BEE9-419DB846F0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33" name="Straight Connector 32">
            <a:extLst>
              <a:ext uri="{FF2B5EF4-FFF2-40B4-BE49-F238E27FC236}">
                <a16:creationId xmlns:a16="http://schemas.microsoft.com/office/drawing/2014/main" id="{D59C9410-83E0-4382-9205-407BA785C3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5">
            <a:extLst>
              <a:ext uri="{FF2B5EF4-FFF2-40B4-BE49-F238E27FC236}">
                <a16:creationId xmlns:a16="http://schemas.microsoft.com/office/drawing/2014/main" id="{38BD543F-038A-4170-DE67-6B5C2BF4A116}"/>
              </a:ext>
            </a:extLst>
          </p:cNvPr>
          <p:cNvPicPr>
            <a:picLocks noChangeAspect="1"/>
          </p:cNvPicPr>
          <p:nvPr/>
        </p:nvPicPr>
        <p:blipFill>
          <a:blip r:embed="rId5"/>
          <a:stretch>
            <a:fillRect/>
          </a:stretch>
        </p:blipFill>
        <p:spPr bwMode="auto">
          <a:xfrm>
            <a:off x="7712114" y="1608309"/>
            <a:ext cx="3363572" cy="2744894"/>
          </a:xfrm>
          <a:prstGeom prst="rect">
            <a:avLst/>
          </a:prstGeom>
          <a:noFill/>
        </p:spPr>
      </p:pic>
    </p:spTree>
    <p:extLst>
      <p:ext uri="{BB962C8B-B14F-4D97-AF65-F5344CB8AC3E}">
        <p14:creationId xmlns:p14="http://schemas.microsoft.com/office/powerpoint/2010/main" val="925427151"/>
      </p:ext>
    </p:extLst>
  </p:cSld>
  <p:clrMapOvr>
    <a:masterClrMapping/>
  </p:clrMapOvr>
  <mc:AlternateContent xmlns:mc="http://schemas.openxmlformats.org/markup-compatibility/2006" xmlns:p14="http://schemas.microsoft.com/office/powerpoint/2010/main">
    <mc:Choice Requires="p14">
      <p:transition spd="slow" p14:dur="2000" advTm="24810"/>
    </mc:Choice>
    <mc:Fallback xmlns="">
      <p:transition spd="slow" advTm="248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56CED6-ACD4-43B1-BE53-1B579E8C6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5B451061-F85B-40DB-92DA-1FD61C70C3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5" name="Straight Connector 14">
            <a:extLst>
              <a:ext uri="{FF2B5EF4-FFF2-40B4-BE49-F238E27FC236}">
                <a16:creationId xmlns:a16="http://schemas.microsoft.com/office/drawing/2014/main" id="{D1F836F1-51D4-4090-8E0D-97877F036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E33292-50BA-4AED-A315-7A6ADB4B10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FE93A4E5-9844-4C94-BE97-92EDCA2EB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2113E9-B822-4FC0-9815-D9FD422C4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61916A-1E89-5E77-7CB4-21ACE88D3D9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Correlation Plot of Dataset</a:t>
            </a:r>
          </a:p>
        </p:txBody>
      </p:sp>
      <p:cxnSp>
        <p:nvCxnSpPr>
          <p:cNvPr id="23" name="Straight Connector 22">
            <a:extLst>
              <a:ext uri="{FF2B5EF4-FFF2-40B4-BE49-F238E27FC236}">
                <a16:creationId xmlns:a16="http://schemas.microsoft.com/office/drawing/2014/main" id="{54CC25F9-2E48-48AB-8BC0-F5F264549F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0988" y="807259"/>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28665850-0FEB-436B-AD92-E1873CA4C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29497226-2365-4B3B-9781-1EA8B98DB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63181C-F135-428D-88EE-BDA1BF33E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FFBBF4E2-8D2F-43D2-865D-87F0B3ED0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099"/>
            <a:ext cx="6621291"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D6E67A5-C124-B2E4-81A2-44E23E4DE0BE}"/>
              </a:ext>
            </a:extLst>
          </p:cNvPr>
          <p:cNvPicPr>
            <a:picLocks noGrp="1" noChangeAspect="1"/>
          </p:cNvPicPr>
          <p:nvPr>
            <p:ph idx="1"/>
          </p:nvPr>
        </p:nvPicPr>
        <p:blipFill>
          <a:blip r:embed="rId4"/>
          <a:stretch>
            <a:fillRect/>
          </a:stretch>
        </p:blipFill>
        <p:spPr bwMode="auto">
          <a:xfrm>
            <a:off x="4620074" y="1596506"/>
            <a:ext cx="3090409" cy="2764738"/>
          </a:xfrm>
          <a:prstGeom prst="rect">
            <a:avLst/>
          </a:prstGeom>
          <a:noFill/>
        </p:spPr>
      </p:pic>
      <p:pic>
        <p:nvPicPr>
          <p:cNvPr id="31" name="Picture 30">
            <a:extLst>
              <a:ext uri="{FF2B5EF4-FFF2-40B4-BE49-F238E27FC236}">
                <a16:creationId xmlns:a16="http://schemas.microsoft.com/office/drawing/2014/main" id="{8EF1841E-483F-48D2-BEE9-419DB846F0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33" name="Straight Connector 32">
            <a:extLst>
              <a:ext uri="{FF2B5EF4-FFF2-40B4-BE49-F238E27FC236}">
                <a16:creationId xmlns:a16="http://schemas.microsoft.com/office/drawing/2014/main" id="{D59C9410-83E0-4382-9205-407BA785C3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5">
            <a:extLst>
              <a:ext uri="{FF2B5EF4-FFF2-40B4-BE49-F238E27FC236}">
                <a16:creationId xmlns:a16="http://schemas.microsoft.com/office/drawing/2014/main" id="{38BD543F-038A-4170-DE67-6B5C2BF4A116}"/>
              </a:ext>
            </a:extLst>
          </p:cNvPr>
          <p:cNvPicPr>
            <a:picLocks noChangeAspect="1"/>
          </p:cNvPicPr>
          <p:nvPr/>
        </p:nvPicPr>
        <p:blipFill>
          <a:blip r:embed="rId5"/>
          <a:stretch>
            <a:fillRect/>
          </a:stretch>
        </p:blipFill>
        <p:spPr bwMode="auto">
          <a:xfrm>
            <a:off x="7859786" y="1608309"/>
            <a:ext cx="3068227" cy="2744894"/>
          </a:xfrm>
          <a:prstGeom prst="rect">
            <a:avLst/>
          </a:prstGeom>
          <a:noFill/>
        </p:spPr>
      </p:pic>
    </p:spTree>
    <p:extLst>
      <p:ext uri="{BB962C8B-B14F-4D97-AF65-F5344CB8AC3E}">
        <p14:creationId xmlns:p14="http://schemas.microsoft.com/office/powerpoint/2010/main" val="1507956664"/>
      </p:ext>
    </p:extLst>
  </p:cSld>
  <p:clrMapOvr>
    <a:masterClrMapping/>
  </p:clrMapOvr>
  <mc:AlternateContent xmlns:mc="http://schemas.openxmlformats.org/markup-compatibility/2006" xmlns:p14="http://schemas.microsoft.com/office/powerpoint/2010/main">
    <mc:Choice Requires="p14">
      <p:transition spd="slow" p14:dur="2000" advTm="66810"/>
    </mc:Choice>
    <mc:Fallback xmlns="">
      <p:transition spd="slow" advTm="668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65FB-E08E-D872-E25E-47637962B019}"/>
              </a:ext>
            </a:extLst>
          </p:cNvPr>
          <p:cNvSpPr>
            <a:spLocks noGrp="1"/>
          </p:cNvSpPr>
          <p:nvPr>
            <p:ph type="title"/>
          </p:nvPr>
        </p:nvSpPr>
        <p:spPr/>
        <p:txBody>
          <a:bodyPr/>
          <a:lstStyle/>
          <a:p>
            <a:pPr algn="ctr"/>
            <a:r>
              <a:rPr lang="en-US"/>
              <a:t>Distribution of Red Wine </a:t>
            </a:r>
            <a:br>
              <a:rPr lang="en-US"/>
            </a:br>
            <a:r>
              <a:rPr lang="en-US"/>
              <a:t>Features/Normalized</a:t>
            </a:r>
          </a:p>
        </p:txBody>
      </p:sp>
      <p:pic>
        <p:nvPicPr>
          <p:cNvPr id="6" name="Content Placeholder 5" descr="A group of red and white graphs&#10;&#10;Description automatically generated">
            <a:extLst>
              <a:ext uri="{FF2B5EF4-FFF2-40B4-BE49-F238E27FC236}">
                <a16:creationId xmlns:a16="http://schemas.microsoft.com/office/drawing/2014/main" id="{C17266C5-33EE-1F84-4081-C8876FF4F5F7}"/>
              </a:ext>
            </a:extLst>
          </p:cNvPr>
          <p:cNvPicPr>
            <a:picLocks noGrp="1" noChangeAspect="1"/>
          </p:cNvPicPr>
          <p:nvPr>
            <p:ph sz="half" idx="1"/>
          </p:nvPr>
        </p:nvPicPr>
        <p:blipFill>
          <a:blip r:embed="rId3"/>
          <a:srcRect/>
          <a:stretch>
            <a:fillRect/>
          </a:stretch>
        </p:blipFill>
        <p:spPr bwMode="auto">
          <a:xfrm>
            <a:off x="1913799" y="2011363"/>
            <a:ext cx="3851138" cy="3436936"/>
          </a:xfrm>
          <a:prstGeom prst="rect">
            <a:avLst/>
          </a:prstGeom>
          <a:noFill/>
          <a:ln>
            <a:noFill/>
          </a:ln>
        </p:spPr>
      </p:pic>
      <p:pic>
        <p:nvPicPr>
          <p:cNvPr id="7" name="Content Placeholder 5">
            <a:extLst>
              <a:ext uri="{FF2B5EF4-FFF2-40B4-BE49-F238E27FC236}">
                <a16:creationId xmlns:a16="http://schemas.microsoft.com/office/drawing/2014/main" id="{D575121F-4063-2E60-95C2-46C350796317}"/>
              </a:ext>
            </a:extLst>
          </p:cNvPr>
          <p:cNvPicPr>
            <a:picLocks noGrp="1" noChangeAspect="1"/>
          </p:cNvPicPr>
          <p:nvPr>
            <p:ph sz="half" idx="2"/>
          </p:nvPr>
        </p:nvPicPr>
        <p:blipFill>
          <a:blip r:embed="rId4"/>
          <a:stretch>
            <a:fillRect/>
          </a:stretch>
        </p:blipFill>
        <p:spPr>
          <a:xfrm>
            <a:off x="6826828" y="2017713"/>
            <a:ext cx="3859642" cy="3441699"/>
          </a:xfrm>
          <a:prstGeom prst="rect">
            <a:avLst/>
          </a:prstGeom>
        </p:spPr>
      </p:pic>
    </p:spTree>
    <p:extLst>
      <p:ext uri="{BB962C8B-B14F-4D97-AF65-F5344CB8AC3E}">
        <p14:creationId xmlns:p14="http://schemas.microsoft.com/office/powerpoint/2010/main" val="965928276"/>
      </p:ext>
    </p:extLst>
  </p:cSld>
  <p:clrMapOvr>
    <a:masterClrMapping/>
  </p:clrMapOvr>
  <mc:AlternateContent xmlns:mc="http://schemas.openxmlformats.org/markup-compatibility/2006" xmlns:p14="http://schemas.microsoft.com/office/powerpoint/2010/main">
    <mc:Choice Requires="p14">
      <p:transition spd="slow" p14:dur="2000" advTm="21310"/>
    </mc:Choice>
    <mc:Fallback xmlns="">
      <p:transition spd="slow" advTm="213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65FB-E08E-D872-E25E-47637962B019}"/>
              </a:ext>
            </a:extLst>
          </p:cNvPr>
          <p:cNvSpPr>
            <a:spLocks noGrp="1"/>
          </p:cNvSpPr>
          <p:nvPr>
            <p:ph type="title"/>
          </p:nvPr>
        </p:nvSpPr>
        <p:spPr/>
        <p:txBody>
          <a:bodyPr/>
          <a:lstStyle/>
          <a:p>
            <a:pPr algn="ctr"/>
            <a:r>
              <a:rPr lang="en-US"/>
              <a:t>Distribution of White Wine </a:t>
            </a:r>
            <a:br>
              <a:rPr lang="en-US"/>
            </a:br>
            <a:r>
              <a:rPr lang="en-US"/>
              <a:t>Features/Normalized</a:t>
            </a:r>
          </a:p>
        </p:txBody>
      </p:sp>
      <p:pic>
        <p:nvPicPr>
          <p:cNvPr id="6" name="Content Placeholder 5">
            <a:extLst>
              <a:ext uri="{FF2B5EF4-FFF2-40B4-BE49-F238E27FC236}">
                <a16:creationId xmlns:a16="http://schemas.microsoft.com/office/drawing/2014/main" id="{C17266C5-33EE-1F84-4081-C8876FF4F5F7}"/>
              </a:ext>
            </a:extLst>
          </p:cNvPr>
          <p:cNvPicPr>
            <a:picLocks noGrp="1" noChangeAspect="1"/>
          </p:cNvPicPr>
          <p:nvPr>
            <p:ph sz="half" idx="1"/>
          </p:nvPr>
        </p:nvPicPr>
        <p:blipFill>
          <a:blip r:embed="rId3"/>
          <a:srcRect/>
          <a:stretch>
            <a:fillRect/>
          </a:stretch>
        </p:blipFill>
        <p:spPr bwMode="auto">
          <a:xfrm>
            <a:off x="1883761" y="2011363"/>
            <a:ext cx="3911215" cy="3436937"/>
          </a:xfrm>
          <a:prstGeom prst="rect">
            <a:avLst/>
          </a:prstGeom>
          <a:noFill/>
          <a:ln>
            <a:noFill/>
          </a:ln>
        </p:spPr>
      </p:pic>
      <p:pic>
        <p:nvPicPr>
          <p:cNvPr id="7" name="Content Placeholder 5">
            <a:extLst>
              <a:ext uri="{FF2B5EF4-FFF2-40B4-BE49-F238E27FC236}">
                <a16:creationId xmlns:a16="http://schemas.microsoft.com/office/drawing/2014/main" id="{D575121F-4063-2E60-95C2-46C350796317}"/>
              </a:ext>
            </a:extLst>
          </p:cNvPr>
          <p:cNvPicPr>
            <a:picLocks noGrp="1" noChangeAspect="1"/>
          </p:cNvPicPr>
          <p:nvPr>
            <p:ph sz="half" idx="2"/>
          </p:nvPr>
        </p:nvPicPr>
        <p:blipFill>
          <a:blip r:embed="rId4"/>
          <a:stretch>
            <a:fillRect/>
          </a:stretch>
        </p:blipFill>
        <p:spPr>
          <a:xfrm>
            <a:off x="6814163" y="2017713"/>
            <a:ext cx="3884973" cy="3441700"/>
          </a:xfrm>
          <a:prstGeom prst="rect">
            <a:avLst/>
          </a:prstGeom>
        </p:spPr>
      </p:pic>
    </p:spTree>
    <p:extLst>
      <p:ext uri="{BB962C8B-B14F-4D97-AF65-F5344CB8AC3E}">
        <p14:creationId xmlns:p14="http://schemas.microsoft.com/office/powerpoint/2010/main" val="545327221"/>
      </p:ext>
    </p:extLst>
  </p:cSld>
  <p:clrMapOvr>
    <a:masterClrMapping/>
  </p:clrMapOvr>
  <mc:AlternateContent xmlns:mc="http://schemas.openxmlformats.org/markup-compatibility/2006" xmlns:p14="http://schemas.microsoft.com/office/powerpoint/2010/main">
    <mc:Choice Requires="p14">
      <p:transition spd="slow" p14:dur="2000" advTm="12530"/>
    </mc:Choice>
    <mc:Fallback xmlns="">
      <p:transition spd="slow" advTm="1253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3" name="Straight Connector 12">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6752A-2411-44BF-8C92-DF55B95F3A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5259EE0-CAF5-493C-858E-A9243EA89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photo of wooden rulers">
            <a:extLst>
              <a:ext uri="{FF2B5EF4-FFF2-40B4-BE49-F238E27FC236}">
                <a16:creationId xmlns:a16="http://schemas.microsoft.com/office/drawing/2014/main" id="{04D2ACD2-3973-A41B-16D1-4ADEC5B9B31A}"/>
              </a:ext>
            </a:extLst>
          </p:cNvPr>
          <p:cNvPicPr>
            <a:picLocks noChangeAspect="1"/>
          </p:cNvPicPr>
          <p:nvPr/>
        </p:nvPicPr>
        <p:blipFill rotWithShape="1">
          <a:blip r:embed="rId4">
            <a:duotone>
              <a:schemeClr val="bg2">
                <a:shade val="45000"/>
                <a:satMod val="135000"/>
              </a:schemeClr>
              <a:prstClr val="white"/>
            </a:duotone>
            <a:alphaModFix amt="50000"/>
          </a:blip>
          <a:srcRect t="16448" r="-1" b="8550"/>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DCD1698A-B304-4251-8307-BE5D696B1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DB132EC-6D95-E4CD-E031-3873B1D6A021}"/>
              </a:ext>
            </a:extLst>
          </p:cNvPr>
          <p:cNvSpPr>
            <a:spLocks noGrp="1"/>
          </p:cNvSpPr>
          <p:nvPr>
            <p:ph type="title"/>
          </p:nvPr>
        </p:nvSpPr>
        <p:spPr>
          <a:xfrm>
            <a:off x="2493105" y="802298"/>
            <a:ext cx="8561747" cy="2541431"/>
          </a:xfrm>
        </p:spPr>
        <p:txBody>
          <a:bodyPr vert="horz" lIns="91440" tIns="45720" rIns="91440" bIns="0" rtlCol="0" anchor="b">
            <a:normAutofit/>
          </a:bodyPr>
          <a:lstStyle/>
          <a:p>
            <a:r>
              <a:rPr lang="en-US" sz="6600"/>
              <a:t>KNN Classification</a:t>
            </a:r>
          </a:p>
        </p:txBody>
      </p:sp>
      <p:cxnSp>
        <p:nvCxnSpPr>
          <p:cNvPr id="21" name="Straight Connector 20">
            <a:extLst>
              <a:ext uri="{FF2B5EF4-FFF2-40B4-BE49-F238E27FC236}">
                <a16:creationId xmlns:a16="http://schemas.microsoft.com/office/drawing/2014/main" id="{06D3DE15-DB80-4D00-827C-A950117C82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5AEEC591-DD54-40F3-8BA3-834616AFDB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25" name="Straight Connector 24">
            <a:extLst>
              <a:ext uri="{FF2B5EF4-FFF2-40B4-BE49-F238E27FC236}">
                <a16:creationId xmlns:a16="http://schemas.microsoft.com/office/drawing/2014/main" id="{8BBEC0B2-5B0C-45EF-B375-ACB61DF740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85174"/>
      </p:ext>
    </p:extLst>
  </p:cSld>
  <p:clrMapOvr>
    <a:masterClrMapping/>
  </p:clrMapOvr>
  <mc:AlternateContent xmlns:mc="http://schemas.openxmlformats.org/markup-compatibility/2006" xmlns:p14="http://schemas.microsoft.com/office/powerpoint/2010/main">
    <mc:Choice Requires="p14">
      <p:transition spd="slow" p14:dur="2000" advTm="4920"/>
    </mc:Choice>
    <mc:Fallback xmlns="">
      <p:transition spd="slow" advTm="49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7189-4A5A-BE00-4D86-9417AF4263EF}"/>
              </a:ext>
            </a:extLst>
          </p:cNvPr>
          <p:cNvSpPr>
            <a:spLocks noGrp="1"/>
          </p:cNvSpPr>
          <p:nvPr>
            <p:ph type="title"/>
          </p:nvPr>
        </p:nvSpPr>
        <p:spPr/>
        <p:txBody>
          <a:bodyPr/>
          <a:lstStyle/>
          <a:p>
            <a:pPr algn="ctr"/>
            <a:r>
              <a:rPr lang="en-US"/>
              <a:t>Methods</a:t>
            </a:r>
          </a:p>
        </p:txBody>
      </p:sp>
      <p:sp>
        <p:nvSpPr>
          <p:cNvPr id="3" name="Content Placeholder 2">
            <a:extLst>
              <a:ext uri="{FF2B5EF4-FFF2-40B4-BE49-F238E27FC236}">
                <a16:creationId xmlns:a16="http://schemas.microsoft.com/office/drawing/2014/main" id="{57EC81BE-F542-84A6-028B-3266E6D62FC3}"/>
              </a:ext>
            </a:extLst>
          </p:cNvPr>
          <p:cNvSpPr>
            <a:spLocks noGrp="1"/>
          </p:cNvSpPr>
          <p:nvPr>
            <p:ph idx="1"/>
          </p:nvPr>
        </p:nvSpPr>
        <p:spPr/>
        <p:txBody>
          <a:bodyPr>
            <a:normAutofit/>
          </a:bodyPr>
          <a:lstStyle/>
          <a:p>
            <a:r>
              <a:rPr lang="en-US"/>
              <a:t>Train-Test Split</a:t>
            </a:r>
          </a:p>
          <a:p>
            <a:pPr lvl="1"/>
            <a:r>
              <a:rPr lang="en-US"/>
              <a:t>80/20</a:t>
            </a:r>
          </a:p>
          <a:p>
            <a:r>
              <a:rPr lang="en-US"/>
              <a:t>Hyperparameter Tuning with Grid Search</a:t>
            </a:r>
          </a:p>
          <a:p>
            <a:pPr lvl="1"/>
            <a:r>
              <a:rPr lang="en-US" err="1">
                <a:latin typeface="Palatino Linotype"/>
                <a:cs typeface="Courier New"/>
              </a:rPr>
              <a:t>N_neighbors</a:t>
            </a:r>
            <a:r>
              <a:rPr lang="en-US">
                <a:latin typeface="Palatino Linotype"/>
                <a:cs typeface="Courier New"/>
              </a:rPr>
              <a:t>: [1, 3, 5, 7, 9, 11, 13, 15]</a:t>
            </a:r>
          </a:p>
          <a:p>
            <a:pPr lvl="1"/>
            <a:r>
              <a:rPr lang="en-US">
                <a:latin typeface="Palatino Linotype"/>
                <a:cs typeface="Courier New"/>
              </a:rPr>
              <a:t>Weights: Uniform, Distance</a:t>
            </a:r>
          </a:p>
          <a:p>
            <a:pPr lvl="1"/>
            <a:r>
              <a:rPr lang="en-US">
                <a:latin typeface="Palatino Linotype"/>
                <a:cs typeface="Courier New"/>
              </a:rPr>
              <a:t>Metric: Euclidean, Manhattan, </a:t>
            </a:r>
            <a:r>
              <a:rPr lang="en-US" err="1">
                <a:latin typeface="Palatino Linotype"/>
                <a:cs typeface="Courier New"/>
              </a:rPr>
              <a:t>Minkowski</a:t>
            </a:r>
            <a:r>
              <a:rPr lang="en-US">
                <a:latin typeface="Palatino Linotype"/>
                <a:cs typeface="Courier New"/>
              </a:rPr>
              <a:t>, Chebyshev</a:t>
            </a:r>
          </a:p>
          <a:p>
            <a:pPr marL="457200" lvl="1" indent="0">
              <a:buNone/>
            </a:pPr>
            <a:endParaRPr lang="en-US" sz="1200">
              <a:latin typeface="Palatino Linotype"/>
              <a:cs typeface="Courier New"/>
            </a:endParaRPr>
          </a:p>
          <a:p>
            <a:pPr marL="457200" lvl="1" indent="0">
              <a:buNone/>
            </a:pPr>
            <a:endParaRPr lang="en-US">
              <a:cs typeface="Courier New"/>
            </a:endParaRPr>
          </a:p>
        </p:txBody>
      </p:sp>
    </p:spTree>
    <p:extLst>
      <p:ext uri="{BB962C8B-B14F-4D97-AF65-F5344CB8AC3E}">
        <p14:creationId xmlns:p14="http://schemas.microsoft.com/office/powerpoint/2010/main" val="2144180923"/>
      </p:ext>
    </p:extLst>
  </p:cSld>
  <p:clrMapOvr>
    <a:masterClrMapping/>
  </p:clrMapOvr>
  <mc:AlternateContent xmlns:mc="http://schemas.openxmlformats.org/markup-compatibility/2006" xmlns:p14="http://schemas.microsoft.com/office/powerpoint/2010/main">
    <mc:Choice Requires="p14">
      <p:transition spd="slow" p14:dur="2000" advTm="52240"/>
    </mc:Choice>
    <mc:Fallback xmlns="">
      <p:transition spd="slow" advTm="522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4040-23D2-0421-1517-79B817E403BE}"/>
              </a:ext>
            </a:extLst>
          </p:cNvPr>
          <p:cNvSpPr>
            <a:spLocks noGrp="1"/>
          </p:cNvSpPr>
          <p:nvPr>
            <p:ph type="title"/>
          </p:nvPr>
        </p:nvSpPr>
        <p:spPr/>
        <p:txBody>
          <a:bodyPr/>
          <a:lstStyle/>
          <a:p>
            <a:pPr algn="ctr"/>
            <a:r>
              <a:rPr lang="en-US"/>
              <a:t>Algorithm</a:t>
            </a:r>
          </a:p>
        </p:txBody>
      </p:sp>
      <p:sp>
        <p:nvSpPr>
          <p:cNvPr id="3" name="Content Placeholder 2">
            <a:extLst>
              <a:ext uri="{FF2B5EF4-FFF2-40B4-BE49-F238E27FC236}">
                <a16:creationId xmlns:a16="http://schemas.microsoft.com/office/drawing/2014/main" id="{5CB0AF16-B340-7E36-F35F-2A9E6B2E2501}"/>
              </a:ext>
            </a:extLst>
          </p:cNvPr>
          <p:cNvSpPr>
            <a:spLocks noGrp="1"/>
          </p:cNvSpPr>
          <p:nvPr>
            <p:ph idx="1"/>
          </p:nvPr>
        </p:nvSpPr>
        <p:spPr/>
        <p:txBody>
          <a:bodyPr>
            <a:normAutofit lnSpcReduction="10000"/>
          </a:bodyPr>
          <a:lstStyle/>
          <a:p>
            <a:r>
              <a:rPr lang="en-US" sz="1800"/>
              <a:t>K-Nearest Neighbors</a:t>
            </a:r>
          </a:p>
          <a:p>
            <a:pPr lvl="1"/>
            <a:r>
              <a:rPr lang="en-US">
                <a:latin typeface="Palatino Linotype"/>
                <a:cs typeface="Arial"/>
              </a:rPr>
              <a:t>'</a:t>
            </a:r>
            <a:r>
              <a:rPr lang="en-US" err="1">
                <a:latin typeface="Palatino Linotype"/>
                <a:cs typeface="Arial"/>
              </a:rPr>
              <a:t>KNeighborsClassifier</a:t>
            </a:r>
            <a:r>
              <a:rPr lang="en-US">
                <a:latin typeface="Palatino Linotype"/>
                <a:cs typeface="Arial"/>
              </a:rPr>
              <a:t>' class from '</a:t>
            </a:r>
            <a:r>
              <a:rPr lang="en-US" err="1">
                <a:latin typeface="Palatino Linotype"/>
                <a:cs typeface="Arial"/>
              </a:rPr>
              <a:t>sklearn.neighbors</a:t>
            </a:r>
            <a:r>
              <a:rPr lang="en-US">
                <a:latin typeface="Palatino Linotype"/>
                <a:cs typeface="Arial"/>
              </a:rPr>
              <a:t>'</a:t>
            </a:r>
          </a:p>
          <a:p>
            <a:r>
              <a:rPr lang="en-US" sz="1800"/>
              <a:t>Hyperparameters</a:t>
            </a:r>
          </a:p>
          <a:p>
            <a:pPr lvl="1"/>
            <a:r>
              <a:rPr lang="en-US">
                <a:solidFill>
                  <a:srgbClr val="212121"/>
                </a:solidFill>
                <a:ea typeface="+mn-lt"/>
                <a:cs typeface="+mn-lt"/>
              </a:rPr>
              <a:t>Fitted 5 folds for each of 64 candidates, totaling 320 fits</a:t>
            </a:r>
            <a:endParaRPr lang="en-US"/>
          </a:p>
          <a:p>
            <a:pPr lvl="2"/>
            <a:r>
              <a:rPr lang="en-US" err="1"/>
              <a:t>N_neighbors</a:t>
            </a:r>
            <a:r>
              <a:rPr lang="en-US"/>
              <a:t>: 15</a:t>
            </a:r>
          </a:p>
          <a:p>
            <a:pPr lvl="2"/>
            <a:r>
              <a:rPr lang="en-US"/>
              <a:t>Weight: Distance</a:t>
            </a:r>
          </a:p>
          <a:p>
            <a:pPr lvl="2"/>
            <a:r>
              <a:rPr lang="en-US"/>
              <a:t>Metric: Euclidean (Red Wine), Manhattan (White Wine)</a:t>
            </a:r>
          </a:p>
          <a:p>
            <a:r>
              <a:rPr lang="en-US" sz="1800"/>
              <a:t>Accuracy</a:t>
            </a:r>
          </a:p>
          <a:p>
            <a:pPr lvl="1"/>
            <a:r>
              <a:rPr lang="en-US"/>
              <a:t>'</a:t>
            </a:r>
            <a:r>
              <a:rPr lang="en-US" err="1"/>
              <a:t>accuracy_score</a:t>
            </a:r>
            <a:r>
              <a:rPr lang="en-US"/>
              <a:t>' from '</a:t>
            </a:r>
            <a:r>
              <a:rPr lang="en-US" err="1"/>
              <a:t>sklearn.metrics</a:t>
            </a:r>
            <a:r>
              <a:rPr lang="en-US"/>
              <a:t>'</a:t>
            </a:r>
          </a:p>
          <a:p>
            <a:pPr marL="457200" lvl="1" indent="0">
              <a:buNone/>
            </a:pPr>
            <a:endParaRPr lang="en-US"/>
          </a:p>
        </p:txBody>
      </p:sp>
    </p:spTree>
    <p:extLst>
      <p:ext uri="{BB962C8B-B14F-4D97-AF65-F5344CB8AC3E}">
        <p14:creationId xmlns:p14="http://schemas.microsoft.com/office/powerpoint/2010/main" val="4088357817"/>
      </p:ext>
    </p:extLst>
  </p:cSld>
  <p:clrMapOvr>
    <a:masterClrMapping/>
  </p:clrMapOvr>
  <mc:AlternateContent xmlns:mc="http://schemas.openxmlformats.org/markup-compatibility/2006" xmlns:p14="http://schemas.microsoft.com/office/powerpoint/2010/main">
    <mc:Choice Requires="p14">
      <p:transition spd="slow" p14:dur="2000" advTm="31430"/>
    </mc:Choice>
    <mc:Fallback xmlns="">
      <p:transition spd="slow" advTm="3143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2D4E-199C-A72A-F2F8-3031405BF63E}"/>
              </a:ext>
            </a:extLst>
          </p:cNvPr>
          <p:cNvSpPr>
            <a:spLocks noGrp="1"/>
          </p:cNvSpPr>
          <p:nvPr>
            <p:ph type="title"/>
          </p:nvPr>
        </p:nvSpPr>
        <p:spPr>
          <a:xfrm>
            <a:off x="1534696" y="804519"/>
            <a:ext cx="9520158" cy="1049235"/>
          </a:xfrm>
        </p:spPr>
        <p:txBody>
          <a:bodyPr>
            <a:normAutofit/>
          </a:bodyPr>
          <a:lstStyle/>
          <a:p>
            <a:r>
              <a:rPr lang="en-US"/>
              <a:t>KNN Results</a:t>
            </a:r>
          </a:p>
        </p:txBody>
      </p:sp>
      <p:graphicFrame>
        <p:nvGraphicFramePr>
          <p:cNvPr id="5" name="Content Placeholder 2">
            <a:extLst>
              <a:ext uri="{FF2B5EF4-FFF2-40B4-BE49-F238E27FC236}">
                <a16:creationId xmlns:a16="http://schemas.microsoft.com/office/drawing/2014/main" id="{D3BA1897-B971-EDE0-2037-42D5AED78CE4}"/>
              </a:ext>
            </a:extLst>
          </p:cNvPr>
          <p:cNvGraphicFramePr>
            <a:graphicFrameLocks noGrp="1"/>
          </p:cNvGraphicFramePr>
          <p:nvPr>
            <p:ph idx="1"/>
            <p:extLst>
              <p:ext uri="{D42A27DB-BD31-4B8C-83A1-F6EECF244321}">
                <p14:modId xmlns:p14="http://schemas.microsoft.com/office/powerpoint/2010/main" val="645826927"/>
              </p:ext>
            </p:extLst>
          </p:nvPr>
        </p:nvGraphicFramePr>
        <p:xfrm>
          <a:off x="1535113" y="2336353"/>
          <a:ext cx="9520237" cy="3129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8755117"/>
      </p:ext>
    </p:extLst>
  </p:cSld>
  <p:clrMapOvr>
    <a:masterClrMapping/>
  </p:clrMapOvr>
  <mc:AlternateContent xmlns:mc="http://schemas.openxmlformats.org/markup-compatibility/2006" xmlns:p14="http://schemas.microsoft.com/office/powerpoint/2010/main">
    <mc:Choice Requires="p14">
      <p:transition spd="slow" p14:dur="2000" advTm="14500"/>
    </mc:Choice>
    <mc:Fallback xmlns="">
      <p:transition spd="slow" advTm="145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3" name="Straight Connector 12">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6752A-2411-44BF-8C92-DF55B95F3A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5259EE0-CAF5-493C-858E-A9243EA89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question mark of a typewriter type bar">
            <a:extLst>
              <a:ext uri="{FF2B5EF4-FFF2-40B4-BE49-F238E27FC236}">
                <a16:creationId xmlns:a16="http://schemas.microsoft.com/office/drawing/2014/main" id="{A04887C3-0521-9BB8-5EEC-52103E5F891F}"/>
              </a:ext>
            </a:extLst>
          </p:cNvPr>
          <p:cNvPicPr>
            <a:picLocks noChangeAspect="1"/>
          </p:cNvPicPr>
          <p:nvPr/>
        </p:nvPicPr>
        <p:blipFill rotWithShape="1">
          <a:blip r:embed="rId4">
            <a:duotone>
              <a:schemeClr val="bg2">
                <a:shade val="45000"/>
                <a:satMod val="135000"/>
              </a:schemeClr>
              <a:prstClr val="white"/>
            </a:duotone>
            <a:alphaModFix amt="50000"/>
          </a:blip>
          <a:srcRect t="13827" r="-1" b="1900"/>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DCD1698A-B304-4251-8307-BE5D696B1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9DEF088-E22D-F426-F398-058C85EF3077}"/>
              </a:ext>
            </a:extLst>
          </p:cNvPr>
          <p:cNvSpPr>
            <a:spLocks noGrp="1"/>
          </p:cNvSpPr>
          <p:nvPr>
            <p:ph type="title"/>
          </p:nvPr>
        </p:nvSpPr>
        <p:spPr>
          <a:xfrm>
            <a:off x="2493105" y="802298"/>
            <a:ext cx="8561747" cy="2541431"/>
          </a:xfrm>
        </p:spPr>
        <p:txBody>
          <a:bodyPr vert="horz" lIns="91440" tIns="45720" rIns="91440" bIns="0" rtlCol="0" anchor="b">
            <a:normAutofit/>
          </a:bodyPr>
          <a:lstStyle/>
          <a:p>
            <a:r>
              <a:rPr lang="en-US" sz="6600"/>
              <a:t>ANN using TensorFlow</a:t>
            </a:r>
          </a:p>
        </p:txBody>
      </p:sp>
      <p:cxnSp>
        <p:nvCxnSpPr>
          <p:cNvPr id="21" name="Straight Connector 20">
            <a:extLst>
              <a:ext uri="{FF2B5EF4-FFF2-40B4-BE49-F238E27FC236}">
                <a16:creationId xmlns:a16="http://schemas.microsoft.com/office/drawing/2014/main" id="{06D3DE15-DB80-4D00-827C-A950117C82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5AEEC591-DD54-40F3-8BA3-834616AFDB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25" name="Straight Connector 24">
            <a:extLst>
              <a:ext uri="{FF2B5EF4-FFF2-40B4-BE49-F238E27FC236}">
                <a16:creationId xmlns:a16="http://schemas.microsoft.com/office/drawing/2014/main" id="{8BBEC0B2-5B0C-45EF-B375-ACB61DF740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258689"/>
      </p:ext>
    </p:extLst>
  </p:cSld>
  <p:clrMapOvr>
    <a:masterClrMapping/>
  </p:clrMapOvr>
  <mc:AlternateContent xmlns:mc="http://schemas.openxmlformats.org/markup-compatibility/2006" xmlns:p14="http://schemas.microsoft.com/office/powerpoint/2010/main">
    <mc:Choice Requires="p14">
      <p:transition spd="slow" p14:dur="2000" advTm="5453"/>
    </mc:Choice>
    <mc:Fallback xmlns="">
      <p:transition spd="slow" advTm="545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Methods</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normAutofit lnSpcReduction="10000"/>
          </a:bodyPr>
          <a:lstStyle/>
          <a:p>
            <a:r>
              <a:rPr lang="en-US"/>
              <a:t>Implementation</a:t>
            </a:r>
          </a:p>
          <a:p>
            <a:pPr lvl="1"/>
            <a:r>
              <a:rPr lang="en-US" err="1"/>
              <a:t>Tensorflow</a:t>
            </a:r>
            <a:r>
              <a:rPr lang="en-US"/>
              <a:t> for Python</a:t>
            </a:r>
          </a:p>
          <a:p>
            <a:pPr lvl="1"/>
            <a:r>
              <a:rPr lang="en-US" err="1"/>
              <a:t>Keras</a:t>
            </a:r>
            <a:r>
              <a:rPr lang="en-US"/>
              <a:t> sequential model</a:t>
            </a:r>
          </a:p>
          <a:p>
            <a:pPr lvl="1"/>
            <a:r>
              <a:rPr lang="en-US" err="1"/>
              <a:t>TensorBoard</a:t>
            </a:r>
            <a:r>
              <a:rPr lang="en-US"/>
              <a:t> to visualize results</a:t>
            </a:r>
          </a:p>
          <a:p>
            <a:pPr lvl="1"/>
            <a:r>
              <a:rPr lang="en-US"/>
              <a:t>Google </a:t>
            </a:r>
            <a:r>
              <a:rPr lang="en-US" err="1"/>
              <a:t>Colab</a:t>
            </a:r>
            <a:r>
              <a:rPr lang="en-US"/>
              <a:t> execution environment</a:t>
            </a:r>
          </a:p>
          <a:p>
            <a:r>
              <a:rPr lang="en-US"/>
              <a:t>Approaches</a:t>
            </a:r>
          </a:p>
          <a:p>
            <a:pPr lvl="1"/>
            <a:r>
              <a:rPr lang="en-US"/>
              <a:t>Regression: predict real number output, close to label</a:t>
            </a:r>
          </a:p>
          <a:p>
            <a:pPr lvl="1"/>
            <a:r>
              <a:rPr lang="en-US"/>
              <a:t>Classification: predict whole number output (label)</a:t>
            </a:r>
          </a:p>
          <a:p>
            <a:pPr lvl="1"/>
            <a:r>
              <a:rPr lang="en-US"/>
              <a:t>Binary classification: predict if quality exceeds a threshold</a:t>
            </a:r>
          </a:p>
          <a:p>
            <a:pPr lvl="1"/>
            <a:endParaRPr lang="en-US"/>
          </a:p>
        </p:txBody>
      </p:sp>
    </p:spTree>
    <p:extLst>
      <p:ext uri="{BB962C8B-B14F-4D97-AF65-F5344CB8AC3E}">
        <p14:creationId xmlns:p14="http://schemas.microsoft.com/office/powerpoint/2010/main" val="1951406357"/>
      </p:ext>
    </p:extLst>
  </p:cSld>
  <p:clrMapOvr>
    <a:masterClrMapping/>
  </p:clrMapOvr>
  <mc:AlternateContent xmlns:mc="http://schemas.openxmlformats.org/markup-compatibility/2006" xmlns:p14="http://schemas.microsoft.com/office/powerpoint/2010/main">
    <mc:Choice Requires="p14">
      <p:transition spd="slow" p14:dur="2000" advTm="57257"/>
    </mc:Choice>
    <mc:Fallback xmlns="">
      <p:transition spd="slow" advTm="572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9B6A1B59-9557-46ED-AF15-9FA7811DC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6" descr="Pipette adding DNA sample to a petri dish">
            <a:extLst>
              <a:ext uri="{FF2B5EF4-FFF2-40B4-BE49-F238E27FC236}">
                <a16:creationId xmlns:a16="http://schemas.microsoft.com/office/drawing/2014/main" id="{F95A8EE9-3794-EB05-E51E-069E1BC6BA96}"/>
              </a:ext>
            </a:extLst>
          </p:cNvPr>
          <p:cNvPicPr>
            <a:picLocks noChangeAspect="1"/>
          </p:cNvPicPr>
          <p:nvPr/>
        </p:nvPicPr>
        <p:blipFill rotWithShape="1">
          <a:blip r:embed="rId3">
            <a:duotone>
              <a:schemeClr val="bg2">
                <a:shade val="45000"/>
                <a:satMod val="135000"/>
              </a:schemeClr>
              <a:prstClr val="white"/>
            </a:duotone>
            <a:alphaModFix amt="50000"/>
          </a:blip>
          <a:srcRect t="24998" r="-1" b="-1"/>
          <a:stretch/>
        </p:blipFill>
        <p:spPr>
          <a:xfrm>
            <a:off x="305" y="10"/>
            <a:ext cx="12191695" cy="6857990"/>
          </a:xfrm>
          <a:prstGeom prst="rect">
            <a:avLst/>
          </a:prstGeom>
        </p:spPr>
      </p:pic>
      <p:sp>
        <p:nvSpPr>
          <p:cNvPr id="4" name="Title 3">
            <a:extLst>
              <a:ext uri="{FF2B5EF4-FFF2-40B4-BE49-F238E27FC236}">
                <a16:creationId xmlns:a16="http://schemas.microsoft.com/office/drawing/2014/main" id="{8DA8BEAE-F99A-3BC3-F9EC-DCD9D66A09D6}"/>
              </a:ext>
            </a:extLst>
          </p:cNvPr>
          <p:cNvSpPr>
            <a:spLocks noGrp="1"/>
          </p:cNvSpPr>
          <p:nvPr>
            <p:ph type="title"/>
          </p:nvPr>
        </p:nvSpPr>
        <p:spPr>
          <a:xfrm>
            <a:off x="1534696" y="804519"/>
            <a:ext cx="9520158" cy="1049235"/>
          </a:xfrm>
        </p:spPr>
        <p:txBody>
          <a:bodyPr>
            <a:normAutofit/>
          </a:bodyPr>
          <a:lstStyle/>
          <a:p>
            <a:r>
              <a:rPr lang="en-US"/>
              <a:t>Overview</a:t>
            </a:r>
          </a:p>
        </p:txBody>
      </p:sp>
      <p:cxnSp>
        <p:nvCxnSpPr>
          <p:cNvPr id="25" name="Straight Connector 12">
            <a:extLst>
              <a:ext uri="{FF2B5EF4-FFF2-40B4-BE49-F238E27FC236}">
                <a16:creationId xmlns:a16="http://schemas.microsoft.com/office/drawing/2014/main" id="{84169457-B7C6-4D50-8B14-C9A3736238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6" name="Rectangle 14">
            <a:extLst>
              <a:ext uri="{FF2B5EF4-FFF2-40B4-BE49-F238E27FC236}">
                <a16:creationId xmlns:a16="http://schemas.microsoft.com/office/drawing/2014/main" id="{6E3BF814-708D-43D6-A62D-54B2DB14D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C9B52C37-8942-0193-180C-9DC936BDC89C}"/>
              </a:ext>
            </a:extLst>
          </p:cNvPr>
          <p:cNvSpPr>
            <a:spLocks noGrp="1"/>
          </p:cNvSpPr>
          <p:nvPr>
            <p:ph idx="1"/>
          </p:nvPr>
        </p:nvSpPr>
        <p:spPr>
          <a:xfrm>
            <a:off x="1534696" y="2015732"/>
            <a:ext cx="9520158" cy="3450613"/>
          </a:xfrm>
        </p:spPr>
        <p:txBody>
          <a:bodyPr>
            <a:normAutofit/>
          </a:bodyPr>
          <a:lstStyle/>
          <a:p>
            <a:pPr>
              <a:lnSpc>
                <a:spcPct val="110000"/>
              </a:lnSpc>
            </a:pPr>
            <a:r>
              <a:rPr lang="en-US" sz="1700"/>
              <a:t>Introduction</a:t>
            </a:r>
          </a:p>
          <a:p>
            <a:pPr>
              <a:lnSpc>
                <a:spcPct val="110000"/>
              </a:lnSpc>
            </a:pPr>
            <a:r>
              <a:rPr lang="en-US" sz="1700"/>
              <a:t>Background</a:t>
            </a:r>
          </a:p>
          <a:p>
            <a:pPr>
              <a:lnSpc>
                <a:spcPct val="110000"/>
              </a:lnSpc>
            </a:pPr>
            <a:r>
              <a:rPr lang="en-US" sz="1700"/>
              <a:t>Research/Investigation</a:t>
            </a:r>
          </a:p>
          <a:p>
            <a:pPr>
              <a:lnSpc>
                <a:spcPct val="110000"/>
              </a:lnSpc>
            </a:pPr>
            <a:r>
              <a:rPr lang="en-US" sz="1700"/>
              <a:t>Development</a:t>
            </a:r>
          </a:p>
          <a:p>
            <a:pPr>
              <a:lnSpc>
                <a:spcPct val="110000"/>
              </a:lnSpc>
            </a:pPr>
            <a:r>
              <a:rPr lang="en-US" sz="1700"/>
              <a:t>KNN Classification</a:t>
            </a:r>
          </a:p>
          <a:p>
            <a:pPr>
              <a:lnSpc>
                <a:spcPct val="110000"/>
              </a:lnSpc>
            </a:pPr>
            <a:r>
              <a:rPr lang="en-US" sz="1700"/>
              <a:t>ANN using </a:t>
            </a:r>
            <a:r>
              <a:rPr lang="en-US" sz="1700" err="1"/>
              <a:t>Tensorflow</a:t>
            </a:r>
            <a:endParaRPr lang="en-US" sz="1700"/>
          </a:p>
          <a:p>
            <a:pPr>
              <a:lnSpc>
                <a:spcPct val="110000"/>
              </a:lnSpc>
            </a:pPr>
            <a:r>
              <a:rPr lang="en-US" sz="1700"/>
              <a:t>Summary/Further Recommendations</a:t>
            </a:r>
          </a:p>
        </p:txBody>
      </p:sp>
      <p:pic>
        <p:nvPicPr>
          <p:cNvPr id="27" name="Picture 16">
            <a:extLst>
              <a:ext uri="{FF2B5EF4-FFF2-40B4-BE49-F238E27FC236}">
                <a16:creationId xmlns:a16="http://schemas.microsoft.com/office/drawing/2014/main" id="{80C0F1BA-2DF1-4BA9-985B-1A0126C6A6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6135624"/>
            <a:ext cx="12192000" cy="742950"/>
          </a:xfrm>
          <a:prstGeom prst="rect">
            <a:avLst/>
          </a:prstGeom>
        </p:spPr>
      </p:pic>
      <p:cxnSp>
        <p:nvCxnSpPr>
          <p:cNvPr id="28" name="Straight Connector 18">
            <a:extLst>
              <a:ext uri="{FF2B5EF4-FFF2-40B4-BE49-F238E27FC236}">
                <a16:creationId xmlns:a16="http://schemas.microsoft.com/office/drawing/2014/main" id="{DB4CC650-F3AE-47ED-96D9-DD4CB94CA8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30434"/>
      </p:ext>
    </p:extLst>
  </p:cSld>
  <p:clrMapOvr>
    <a:masterClrMapping/>
  </p:clrMapOvr>
  <mc:AlternateContent xmlns:mc="http://schemas.openxmlformats.org/markup-compatibility/2006" xmlns:p14="http://schemas.microsoft.com/office/powerpoint/2010/main">
    <mc:Choice Requires="p14">
      <p:transition spd="slow" p14:dur="2000" advTm="39363"/>
    </mc:Choice>
    <mc:Fallback xmlns="">
      <p:transition spd="slow" advTm="3936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Regression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lstStyle/>
          <a:p>
            <a:r>
              <a:rPr lang="en-US"/>
              <a:t>Goal: predict a real number output, as close as possible to the label (which is a whole number)</a:t>
            </a:r>
          </a:p>
          <a:p>
            <a:r>
              <a:rPr lang="en-US"/>
              <a:t>Loss function: measured by Mean Squared Error (MSE). This computes the mean of squares of errors between labels and predictions. </a:t>
            </a:r>
          </a:p>
          <a:p>
            <a:pPr marL="0" indent="0">
              <a:buNone/>
            </a:pPr>
            <a:endParaRPr lang="en-US"/>
          </a:p>
        </p:txBody>
      </p:sp>
    </p:spTree>
    <p:extLst>
      <p:ext uri="{BB962C8B-B14F-4D97-AF65-F5344CB8AC3E}">
        <p14:creationId xmlns:p14="http://schemas.microsoft.com/office/powerpoint/2010/main" val="1622183583"/>
      </p:ext>
    </p:extLst>
  </p:cSld>
  <p:clrMapOvr>
    <a:masterClrMapping/>
  </p:clrMapOvr>
  <mc:AlternateContent xmlns:mc="http://schemas.openxmlformats.org/markup-compatibility/2006" xmlns:p14="http://schemas.microsoft.com/office/powerpoint/2010/main">
    <mc:Choice Requires="p14">
      <p:transition spd="slow" p14:dur="2000" advTm="23808"/>
    </mc:Choice>
    <mc:Fallback xmlns="">
      <p:transition spd="slow" advTm="2380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Normalization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normAutofit/>
          </a:bodyPr>
          <a:lstStyle/>
          <a:p>
            <a:r>
              <a:rPr lang="en-US" sz="1600"/>
              <a:t>Red and white dataset comparison of non-normalized vs normalized regression loss</a:t>
            </a:r>
          </a:p>
          <a:p>
            <a:r>
              <a:rPr lang="en-US" sz="1600"/>
              <a:t>Normalized attributes show smoother curve and better accuracy; but slower learning early on</a:t>
            </a:r>
          </a:p>
          <a:p>
            <a:pPr marL="457200" lvl="1" indent="0">
              <a:buNone/>
            </a:pPr>
            <a:endParaRPr lang="en-US" sz="1400"/>
          </a:p>
        </p:txBody>
      </p:sp>
      <p:sp>
        <p:nvSpPr>
          <p:cNvPr id="7" name="TextBox 6">
            <a:extLst>
              <a:ext uri="{FF2B5EF4-FFF2-40B4-BE49-F238E27FC236}">
                <a16:creationId xmlns:a16="http://schemas.microsoft.com/office/drawing/2014/main" id="{5175072F-25FB-2A95-2742-FD20BFF374D9}"/>
              </a:ext>
            </a:extLst>
          </p:cNvPr>
          <p:cNvSpPr txBox="1"/>
          <p:nvPr/>
        </p:nvSpPr>
        <p:spPr>
          <a:xfrm>
            <a:off x="1019063" y="5571594"/>
            <a:ext cx="2313454" cy="307777"/>
          </a:xfrm>
          <a:prstGeom prst="rect">
            <a:avLst/>
          </a:prstGeom>
          <a:noFill/>
        </p:spPr>
        <p:txBody>
          <a:bodyPr wrap="none" rtlCol="0">
            <a:spAutoFit/>
          </a:bodyPr>
          <a:lstStyle/>
          <a:p>
            <a:r>
              <a:rPr lang="en-US" sz="1400"/>
              <a:t>Non-normalized attributes</a:t>
            </a:r>
          </a:p>
        </p:txBody>
      </p:sp>
      <p:sp>
        <p:nvSpPr>
          <p:cNvPr id="8" name="TextBox 7">
            <a:extLst>
              <a:ext uri="{FF2B5EF4-FFF2-40B4-BE49-F238E27FC236}">
                <a16:creationId xmlns:a16="http://schemas.microsoft.com/office/drawing/2014/main" id="{F8B74C0E-4C45-1A70-FDF7-ED8707894554}"/>
              </a:ext>
            </a:extLst>
          </p:cNvPr>
          <p:cNvSpPr txBox="1"/>
          <p:nvPr/>
        </p:nvSpPr>
        <p:spPr>
          <a:xfrm>
            <a:off x="6294775" y="5571594"/>
            <a:ext cx="1947969" cy="307777"/>
          </a:xfrm>
          <a:prstGeom prst="rect">
            <a:avLst/>
          </a:prstGeom>
          <a:noFill/>
        </p:spPr>
        <p:txBody>
          <a:bodyPr wrap="none" rtlCol="0">
            <a:spAutoFit/>
          </a:bodyPr>
          <a:lstStyle/>
          <a:p>
            <a:r>
              <a:rPr lang="en-US" sz="1400"/>
              <a:t>Normalized attributes</a:t>
            </a:r>
          </a:p>
        </p:txBody>
      </p:sp>
      <p:pic>
        <p:nvPicPr>
          <p:cNvPr id="10" name="Picture 9">
            <a:extLst>
              <a:ext uri="{FF2B5EF4-FFF2-40B4-BE49-F238E27FC236}">
                <a16:creationId xmlns:a16="http://schemas.microsoft.com/office/drawing/2014/main" id="{92E58892-F4CB-C2DA-7204-71CBBFDF1CA0}"/>
              </a:ext>
            </a:extLst>
          </p:cNvPr>
          <p:cNvPicPr>
            <a:picLocks noChangeAspect="1"/>
          </p:cNvPicPr>
          <p:nvPr/>
        </p:nvPicPr>
        <p:blipFill>
          <a:blip r:embed="rId3"/>
          <a:stretch>
            <a:fillRect/>
          </a:stretch>
        </p:blipFill>
        <p:spPr>
          <a:xfrm>
            <a:off x="1098979" y="3002646"/>
            <a:ext cx="4679295" cy="2463698"/>
          </a:xfrm>
          <a:prstGeom prst="rect">
            <a:avLst/>
          </a:prstGeom>
        </p:spPr>
      </p:pic>
      <p:pic>
        <p:nvPicPr>
          <p:cNvPr id="12" name="Picture 11">
            <a:extLst>
              <a:ext uri="{FF2B5EF4-FFF2-40B4-BE49-F238E27FC236}">
                <a16:creationId xmlns:a16="http://schemas.microsoft.com/office/drawing/2014/main" id="{7A1EEE65-0920-06FD-79D1-6A52A90C2FC6}"/>
              </a:ext>
            </a:extLst>
          </p:cNvPr>
          <p:cNvPicPr>
            <a:picLocks noChangeAspect="1"/>
          </p:cNvPicPr>
          <p:nvPr/>
        </p:nvPicPr>
        <p:blipFill>
          <a:blip r:embed="rId4"/>
          <a:stretch>
            <a:fillRect/>
          </a:stretch>
        </p:blipFill>
        <p:spPr>
          <a:xfrm>
            <a:off x="6413727" y="3000859"/>
            <a:ext cx="4732328" cy="2465485"/>
          </a:xfrm>
          <a:prstGeom prst="rect">
            <a:avLst/>
          </a:prstGeom>
        </p:spPr>
      </p:pic>
    </p:spTree>
    <p:extLst>
      <p:ext uri="{BB962C8B-B14F-4D97-AF65-F5344CB8AC3E}">
        <p14:creationId xmlns:p14="http://schemas.microsoft.com/office/powerpoint/2010/main" val="3991290864"/>
      </p:ext>
    </p:extLst>
  </p:cSld>
  <p:clrMapOvr>
    <a:masterClrMapping/>
  </p:clrMapOvr>
  <mc:AlternateContent xmlns:mc="http://schemas.openxmlformats.org/markup-compatibility/2006" xmlns:p14="http://schemas.microsoft.com/office/powerpoint/2010/main">
    <mc:Choice Requires="p14">
      <p:transition spd="slow" p14:dur="2000" advTm="53607"/>
    </mc:Choice>
    <mc:Fallback xmlns="">
      <p:transition spd="slow" advTm="5360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Regression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lstStyle/>
          <a:p>
            <a:r>
              <a:rPr lang="en-US"/>
              <a:t>Build the model</a:t>
            </a:r>
          </a:p>
          <a:p>
            <a:pPr lvl="1"/>
            <a:r>
              <a:rPr lang="en-US"/>
              <a:t>Sequential model with Dense layers (connected to all inputs)</a:t>
            </a:r>
          </a:p>
          <a:p>
            <a:pPr lvl="1"/>
            <a:r>
              <a:rPr lang="en-US"/>
              <a:t>Single layer with number of neurons equal to number of attributes</a:t>
            </a:r>
          </a:p>
          <a:p>
            <a:pPr lvl="1"/>
            <a:r>
              <a:rPr lang="en-US"/>
              <a:t>Activation function ReLU (Rectified Linear Unit): outputs zero or positive value</a:t>
            </a:r>
          </a:p>
        </p:txBody>
      </p:sp>
      <p:sp>
        <p:nvSpPr>
          <p:cNvPr id="4" name="TextBox 3">
            <a:extLst>
              <a:ext uri="{FF2B5EF4-FFF2-40B4-BE49-F238E27FC236}">
                <a16:creationId xmlns:a16="http://schemas.microsoft.com/office/drawing/2014/main" id="{7FF397C9-B014-A352-A22F-F9B36413370B}"/>
              </a:ext>
            </a:extLst>
          </p:cNvPr>
          <p:cNvSpPr txBox="1"/>
          <p:nvPr/>
        </p:nvSpPr>
        <p:spPr>
          <a:xfrm>
            <a:off x="1923994" y="4266016"/>
            <a:ext cx="5698996" cy="1200329"/>
          </a:xfrm>
          <a:prstGeom prst="rect">
            <a:avLst/>
          </a:prstGeom>
          <a:noFill/>
        </p:spPr>
        <p:txBody>
          <a:bodyPr wrap="none" rtlCol="0">
            <a:spAutoFit/>
          </a:bodyPr>
          <a:lstStyle/>
          <a:p>
            <a:r>
              <a:rPr lang="en-US" b="0">
                <a:effectLst/>
                <a:latin typeface="Courier New" panose="02070309020205020404" pitchFamily="49" charset="0"/>
              </a:rPr>
              <a:t> model = </a:t>
            </a:r>
            <a:r>
              <a:rPr lang="en-US" b="0" err="1">
                <a:effectLst/>
                <a:latin typeface="Courier New" panose="02070309020205020404" pitchFamily="49" charset="0"/>
              </a:rPr>
              <a:t>tf.keras.Sequential</a:t>
            </a:r>
            <a:r>
              <a:rPr lang="en-US" b="0">
                <a:effectLst/>
                <a:latin typeface="Courier New" panose="02070309020205020404" pitchFamily="49" charset="0"/>
              </a:rPr>
              <a:t>([</a:t>
            </a:r>
          </a:p>
          <a:p>
            <a:r>
              <a:rPr lang="en-US" b="0">
                <a:effectLst/>
                <a:latin typeface="Courier New" panose="02070309020205020404" pitchFamily="49" charset="0"/>
              </a:rPr>
              <a:t>    </a:t>
            </a:r>
            <a:r>
              <a:rPr lang="en-US" b="0" err="1">
                <a:effectLst/>
                <a:latin typeface="Courier New" panose="02070309020205020404" pitchFamily="49" charset="0"/>
              </a:rPr>
              <a:t>layers.Dense</a:t>
            </a:r>
            <a:r>
              <a:rPr lang="en-US" b="0">
                <a:effectLst/>
                <a:latin typeface="Courier New" panose="02070309020205020404" pitchFamily="49" charset="0"/>
              </a:rPr>
              <a:t>(11, activation="</a:t>
            </a:r>
            <a:r>
              <a:rPr lang="en-US" b="0" err="1">
                <a:effectLst/>
                <a:latin typeface="Courier New" panose="02070309020205020404" pitchFamily="49" charset="0"/>
              </a:rPr>
              <a:t>relu</a:t>
            </a:r>
            <a:r>
              <a:rPr lang="en-US" b="0">
                <a:effectLst/>
                <a:latin typeface="Courier New" panose="02070309020205020404" pitchFamily="49" charset="0"/>
              </a:rPr>
              <a:t>"),</a:t>
            </a:r>
          </a:p>
          <a:p>
            <a:r>
              <a:rPr lang="en-US" b="0">
                <a:effectLst/>
                <a:latin typeface="Courier New" panose="02070309020205020404" pitchFamily="49" charset="0"/>
              </a:rPr>
              <a:t>    </a:t>
            </a:r>
            <a:r>
              <a:rPr lang="en-US" b="0" err="1">
                <a:effectLst/>
                <a:latin typeface="Courier New" panose="02070309020205020404" pitchFamily="49" charset="0"/>
              </a:rPr>
              <a:t>layers.Dense</a:t>
            </a:r>
            <a:r>
              <a:rPr lang="en-US" b="0">
                <a:effectLst/>
                <a:latin typeface="Courier New" panose="02070309020205020404" pitchFamily="49" charset="0"/>
              </a:rPr>
              <a:t>(1)</a:t>
            </a:r>
          </a:p>
          <a:p>
            <a:r>
              <a:rPr lang="en-US" b="0">
                <a:effectLst/>
                <a:latin typeface="Courier New" panose="02070309020205020404" pitchFamily="49" charset="0"/>
              </a:rPr>
              <a:t>  ])</a:t>
            </a:r>
            <a:endParaRPr lang="en-US"/>
          </a:p>
        </p:txBody>
      </p:sp>
    </p:spTree>
    <p:extLst>
      <p:ext uri="{BB962C8B-B14F-4D97-AF65-F5344CB8AC3E}">
        <p14:creationId xmlns:p14="http://schemas.microsoft.com/office/powerpoint/2010/main" val="2325985"/>
      </p:ext>
    </p:extLst>
  </p:cSld>
  <p:clrMapOvr>
    <a:masterClrMapping/>
  </p:clrMapOvr>
  <mc:AlternateContent xmlns:mc="http://schemas.openxmlformats.org/markup-compatibility/2006" xmlns:p14="http://schemas.microsoft.com/office/powerpoint/2010/main">
    <mc:Choice Requires="p14">
      <p:transition spd="slow" p14:dur="2000" advTm="44904"/>
    </mc:Choice>
    <mc:Fallback xmlns="">
      <p:transition spd="slow" advTm="4490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Regression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lstStyle/>
          <a:p>
            <a:r>
              <a:rPr lang="en-US"/>
              <a:t>Compile the model</a:t>
            </a:r>
          </a:p>
          <a:p>
            <a:pPr lvl="1"/>
            <a:r>
              <a:rPr lang="en-US"/>
              <a:t>Loss function is MSE; optimizer is Adam (stochastic gradient descent)</a:t>
            </a:r>
          </a:p>
          <a:p>
            <a:r>
              <a:rPr lang="en-US"/>
              <a:t>Fit the model</a:t>
            </a:r>
          </a:p>
          <a:p>
            <a:pPr lvl="1"/>
            <a:r>
              <a:rPr lang="en-US"/>
              <a:t>Provide features and labels</a:t>
            </a:r>
          </a:p>
          <a:p>
            <a:pPr lvl="1"/>
            <a:r>
              <a:rPr lang="en-US"/>
              <a:t>Specify number of epochs and other options (verbose mode displays loss per epoch)</a:t>
            </a:r>
          </a:p>
          <a:p>
            <a:pPr marL="457200" lvl="1" indent="0">
              <a:buNone/>
            </a:pPr>
            <a:endParaRPr lang="en-US"/>
          </a:p>
        </p:txBody>
      </p:sp>
      <p:sp>
        <p:nvSpPr>
          <p:cNvPr id="4" name="TextBox 3">
            <a:extLst>
              <a:ext uri="{FF2B5EF4-FFF2-40B4-BE49-F238E27FC236}">
                <a16:creationId xmlns:a16="http://schemas.microsoft.com/office/drawing/2014/main" id="{7FF397C9-B014-A352-A22F-F9B36413370B}"/>
              </a:ext>
            </a:extLst>
          </p:cNvPr>
          <p:cNvSpPr txBox="1"/>
          <p:nvPr/>
        </p:nvSpPr>
        <p:spPr>
          <a:xfrm>
            <a:off x="1534696" y="4576153"/>
            <a:ext cx="7904728" cy="1477328"/>
          </a:xfrm>
          <a:prstGeom prst="rect">
            <a:avLst/>
          </a:prstGeom>
          <a:noFill/>
        </p:spPr>
        <p:txBody>
          <a:bodyPr wrap="none" rtlCol="0">
            <a:spAutoFit/>
          </a:bodyPr>
          <a:lstStyle/>
          <a:p>
            <a:r>
              <a:rPr lang="en-US" b="0" err="1">
                <a:effectLst/>
                <a:latin typeface="Courier New" panose="02070309020205020404" pitchFamily="49" charset="0"/>
              </a:rPr>
              <a:t>model.compile</a:t>
            </a:r>
            <a:r>
              <a:rPr lang="en-US" b="0">
                <a:effectLst/>
                <a:latin typeface="Courier New" panose="02070309020205020404" pitchFamily="49" charset="0"/>
              </a:rPr>
              <a:t>(loss = </a:t>
            </a:r>
            <a:r>
              <a:rPr lang="en-US" b="0" err="1">
                <a:effectLst/>
                <a:latin typeface="Courier New" panose="02070309020205020404" pitchFamily="49" charset="0"/>
              </a:rPr>
              <a:t>tf.keras.losses.MeanSquaredError</a:t>
            </a:r>
            <a:r>
              <a:rPr lang="en-US" b="0">
                <a:effectLst/>
                <a:latin typeface="Courier New" panose="02070309020205020404" pitchFamily="49" charset="0"/>
              </a:rPr>
              <a:t>(),</a:t>
            </a:r>
          </a:p>
          <a:p>
            <a:r>
              <a:rPr lang="en-US" b="0">
                <a:effectLst/>
                <a:latin typeface="Courier New" panose="02070309020205020404" pitchFamily="49" charset="0"/>
              </a:rPr>
              <a:t>              optimizer = </a:t>
            </a:r>
            <a:r>
              <a:rPr lang="en-US" b="0" err="1">
                <a:effectLst/>
                <a:latin typeface="Courier New" panose="02070309020205020404" pitchFamily="49" charset="0"/>
              </a:rPr>
              <a:t>tf.keras.optimizers.Adam</a:t>
            </a:r>
            <a:r>
              <a:rPr lang="en-US" b="0">
                <a:effectLst/>
                <a:latin typeface="Courier New" panose="02070309020205020404" pitchFamily="49" charset="0"/>
              </a:rPr>
              <a:t>())</a:t>
            </a:r>
          </a:p>
          <a:p>
            <a:r>
              <a:rPr lang="en-US" b="0" err="1">
                <a:effectLst/>
                <a:latin typeface="Courier New" panose="02070309020205020404" pitchFamily="49" charset="0"/>
              </a:rPr>
              <a:t>model.fit</a:t>
            </a:r>
            <a:r>
              <a:rPr lang="en-US" b="0">
                <a:effectLst/>
                <a:latin typeface="Courier New" panose="02070309020205020404" pitchFamily="49" charset="0"/>
              </a:rPr>
              <a:t>(features, labels,</a:t>
            </a:r>
          </a:p>
          <a:p>
            <a:r>
              <a:rPr lang="en-US" b="0">
                <a:effectLst/>
                <a:latin typeface="Courier New" panose="02070309020205020404" pitchFamily="49" charset="0"/>
              </a:rPr>
              <a:t>          epochs=150, verbose=0)</a:t>
            </a:r>
          </a:p>
          <a:p>
            <a:endParaRPr lang="en-US"/>
          </a:p>
        </p:txBody>
      </p:sp>
    </p:spTree>
    <p:extLst>
      <p:ext uri="{BB962C8B-B14F-4D97-AF65-F5344CB8AC3E}">
        <p14:creationId xmlns:p14="http://schemas.microsoft.com/office/powerpoint/2010/main" val="1756511387"/>
      </p:ext>
    </p:extLst>
  </p:cSld>
  <p:clrMapOvr>
    <a:masterClrMapping/>
  </p:clrMapOvr>
  <mc:AlternateContent xmlns:mc="http://schemas.openxmlformats.org/markup-compatibility/2006" xmlns:p14="http://schemas.microsoft.com/office/powerpoint/2010/main">
    <mc:Choice Requires="p14">
      <p:transition spd="slow" p14:dur="2000" advTm="44238"/>
    </mc:Choice>
    <mc:Fallback xmlns="">
      <p:transition spd="slow" advTm="4423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Regression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a:xfrm>
            <a:off x="1534696" y="2015732"/>
            <a:ext cx="9520158" cy="3896181"/>
          </a:xfrm>
        </p:spPr>
        <p:txBody>
          <a:bodyPr>
            <a:normAutofit fontScale="85000" lnSpcReduction="20000"/>
          </a:bodyPr>
          <a:lstStyle/>
          <a:p>
            <a:r>
              <a:rPr lang="en-US"/>
              <a:t>Cross-dataset evaluation</a:t>
            </a:r>
          </a:p>
          <a:p>
            <a:pPr lvl="1"/>
            <a:r>
              <a:rPr lang="en-US"/>
              <a:t>Is the model general enough to fit the other dataset? (Red vs White)</a:t>
            </a:r>
          </a:p>
          <a:p>
            <a:pPr lvl="1"/>
            <a:r>
              <a:rPr lang="en-US"/>
              <a:t>Expectation: results will be close (low loss), but not as good, across datasets</a:t>
            </a:r>
          </a:p>
          <a:p>
            <a:pPr lvl="1"/>
            <a:endParaRPr lang="en-US"/>
          </a:p>
          <a:p>
            <a:pPr lvl="1"/>
            <a:endParaRPr lang="en-US"/>
          </a:p>
          <a:p>
            <a:pPr lvl="1"/>
            <a:endParaRPr lang="en-US"/>
          </a:p>
          <a:p>
            <a:pPr marL="0" indent="0">
              <a:buNone/>
            </a:pPr>
            <a:endParaRPr lang="en-US"/>
          </a:p>
          <a:p>
            <a:pPr marL="0" indent="0">
              <a:buNone/>
            </a:pPr>
            <a:endParaRPr lang="en-US"/>
          </a:p>
          <a:p>
            <a:r>
              <a:rPr lang="en-US"/>
              <a:t>Result: the model does NOT apply to the other data set</a:t>
            </a:r>
          </a:p>
          <a:p>
            <a:r>
              <a:rPr lang="en-US"/>
              <a:t>Why does this matter?</a:t>
            </a:r>
          </a:p>
          <a:p>
            <a:pPr lvl="1"/>
            <a:r>
              <a:rPr lang="en-US"/>
              <a:t>Want to determine if chemical properties have general implications about the quality, regardless of the specific type of wine</a:t>
            </a:r>
          </a:p>
        </p:txBody>
      </p:sp>
      <p:graphicFrame>
        <p:nvGraphicFramePr>
          <p:cNvPr id="4" name="Table 4">
            <a:extLst>
              <a:ext uri="{FF2B5EF4-FFF2-40B4-BE49-F238E27FC236}">
                <a16:creationId xmlns:a16="http://schemas.microsoft.com/office/drawing/2014/main" id="{A8BE7CF9-7D37-BA78-0A63-5E34617A18FC}"/>
              </a:ext>
            </a:extLst>
          </p:cNvPr>
          <p:cNvGraphicFramePr>
            <a:graphicFrameLocks noGrp="1"/>
          </p:cNvGraphicFramePr>
          <p:nvPr>
            <p:extLst>
              <p:ext uri="{D42A27DB-BD31-4B8C-83A1-F6EECF244321}">
                <p14:modId xmlns:p14="http://schemas.microsoft.com/office/powerpoint/2010/main" val="1843323983"/>
              </p:ext>
            </p:extLst>
          </p:nvPr>
        </p:nvGraphicFramePr>
        <p:xfrm>
          <a:off x="2396878" y="3142624"/>
          <a:ext cx="6260976" cy="1315017"/>
        </p:xfrm>
        <a:graphic>
          <a:graphicData uri="http://schemas.openxmlformats.org/drawingml/2006/table">
            <a:tbl>
              <a:tblPr firstRow="1" bandRow="1">
                <a:tableStyleId>{9DCAF9ED-07DC-4A11-8D7F-57B35C25682E}</a:tableStyleId>
              </a:tblPr>
              <a:tblGrid>
                <a:gridCol w="2086992">
                  <a:extLst>
                    <a:ext uri="{9D8B030D-6E8A-4147-A177-3AD203B41FA5}">
                      <a16:colId xmlns:a16="http://schemas.microsoft.com/office/drawing/2014/main" val="4048780813"/>
                    </a:ext>
                  </a:extLst>
                </a:gridCol>
                <a:gridCol w="2086992">
                  <a:extLst>
                    <a:ext uri="{9D8B030D-6E8A-4147-A177-3AD203B41FA5}">
                      <a16:colId xmlns:a16="http://schemas.microsoft.com/office/drawing/2014/main" val="3589969139"/>
                    </a:ext>
                  </a:extLst>
                </a:gridCol>
                <a:gridCol w="2086992">
                  <a:extLst>
                    <a:ext uri="{9D8B030D-6E8A-4147-A177-3AD203B41FA5}">
                      <a16:colId xmlns:a16="http://schemas.microsoft.com/office/drawing/2014/main" val="3265063317"/>
                    </a:ext>
                  </a:extLst>
                </a:gridCol>
              </a:tblGrid>
              <a:tr h="438339">
                <a:tc>
                  <a:txBody>
                    <a:bodyPr/>
                    <a:lstStyle/>
                    <a:p>
                      <a:r>
                        <a:rPr lang="en-US" sz="1600">
                          <a:solidFill>
                            <a:schemeClr val="tx1"/>
                          </a:solidFill>
                        </a:rPr>
                        <a:t>Loss (MSE)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White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Red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405396"/>
                  </a:ext>
                </a:extLst>
              </a:tr>
              <a:tr h="438339">
                <a:tc>
                  <a:txBody>
                    <a:bodyPr/>
                    <a:lstStyle/>
                    <a:p>
                      <a:r>
                        <a:rPr lang="en-US" sz="1600"/>
                        <a:t>White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0.4807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highlight>
                            <a:srgbClr val="FFFF00"/>
                          </a:highlight>
                        </a:rPr>
                        <a:t>0.8823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9892033"/>
                  </a:ext>
                </a:extLst>
              </a:tr>
              <a:tr h="438339">
                <a:tc>
                  <a:txBody>
                    <a:bodyPr/>
                    <a:lstStyle/>
                    <a:p>
                      <a:r>
                        <a:rPr lang="en-US" sz="1600"/>
                        <a:t>Red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highlight>
                            <a:srgbClr val="FFFF00"/>
                          </a:highlight>
                        </a:rPr>
                        <a:t>0.8407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0.3729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8458147"/>
                  </a:ext>
                </a:extLst>
              </a:tr>
            </a:tbl>
          </a:graphicData>
        </a:graphic>
      </p:graphicFrame>
    </p:spTree>
    <p:extLst>
      <p:ext uri="{BB962C8B-B14F-4D97-AF65-F5344CB8AC3E}">
        <p14:creationId xmlns:p14="http://schemas.microsoft.com/office/powerpoint/2010/main" val="2580432656"/>
      </p:ext>
    </p:extLst>
  </p:cSld>
  <p:clrMapOvr>
    <a:masterClrMapping/>
  </p:clrMapOvr>
  <mc:AlternateContent xmlns:mc="http://schemas.openxmlformats.org/markup-compatibility/2006" xmlns:p14="http://schemas.microsoft.com/office/powerpoint/2010/main">
    <mc:Choice Requires="p14">
      <p:transition spd="slow" p14:dur="2000" advTm="52853"/>
    </mc:Choice>
    <mc:Fallback xmlns="">
      <p:transition spd="slow" advTm="5285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Regression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a:xfrm>
            <a:off x="1534696" y="2015732"/>
            <a:ext cx="9520158" cy="3765943"/>
          </a:xfrm>
        </p:spPr>
        <p:txBody>
          <a:bodyPr>
            <a:normAutofit fontScale="92500" lnSpcReduction="10000"/>
          </a:bodyPr>
          <a:lstStyle/>
          <a:p>
            <a:r>
              <a:rPr lang="en-US"/>
              <a:t>Performance considerations</a:t>
            </a:r>
          </a:p>
          <a:p>
            <a:pPr lvl="1"/>
            <a:r>
              <a:rPr lang="en-US"/>
              <a:t>Time to train model increases approximately linearly with size of dataset, and number of epochs.</a:t>
            </a:r>
          </a:p>
          <a:p>
            <a:pPr lvl="1"/>
            <a:endParaRPr lang="en-US"/>
          </a:p>
          <a:p>
            <a:pPr lvl="1"/>
            <a:endParaRPr lang="en-US"/>
          </a:p>
          <a:p>
            <a:pPr lvl="1"/>
            <a:endParaRPr lang="en-US"/>
          </a:p>
          <a:p>
            <a:pPr lvl="1"/>
            <a:endParaRPr lang="en-US"/>
          </a:p>
          <a:p>
            <a:pPr lvl="1"/>
            <a:endParaRPr lang="en-US"/>
          </a:p>
          <a:p>
            <a:r>
              <a:rPr lang="en-US"/>
              <a:t>Not much improvement in accuracy after ~150 epochs, so we will not analyze accuracy after that point</a:t>
            </a:r>
          </a:p>
          <a:p>
            <a:pPr marL="457200" lvl="1" indent="0">
              <a:buNone/>
            </a:pPr>
            <a:endParaRPr lang="en-US"/>
          </a:p>
        </p:txBody>
      </p:sp>
      <p:graphicFrame>
        <p:nvGraphicFramePr>
          <p:cNvPr id="4" name="Table 4">
            <a:extLst>
              <a:ext uri="{FF2B5EF4-FFF2-40B4-BE49-F238E27FC236}">
                <a16:creationId xmlns:a16="http://schemas.microsoft.com/office/drawing/2014/main" id="{20FD3249-BF7C-6EB5-36A0-9C9D61B5A355}"/>
              </a:ext>
            </a:extLst>
          </p:cNvPr>
          <p:cNvGraphicFramePr>
            <a:graphicFrameLocks noGrp="1"/>
          </p:cNvGraphicFramePr>
          <p:nvPr>
            <p:extLst>
              <p:ext uri="{D42A27DB-BD31-4B8C-83A1-F6EECF244321}">
                <p14:modId xmlns:p14="http://schemas.microsoft.com/office/powerpoint/2010/main" val="1541839780"/>
              </p:ext>
            </p:extLst>
          </p:nvPr>
        </p:nvGraphicFramePr>
        <p:xfrm>
          <a:off x="854909" y="3429000"/>
          <a:ext cx="10482182" cy="1147598"/>
        </p:xfrm>
        <a:graphic>
          <a:graphicData uri="http://schemas.openxmlformats.org/drawingml/2006/table">
            <a:tbl>
              <a:tblPr firstRow="1" bandRow="1">
                <a:tableStyleId>{9DCAF9ED-07DC-4A11-8D7F-57B35C25682E}</a:tableStyleId>
              </a:tblPr>
              <a:tblGrid>
                <a:gridCol w="3225604">
                  <a:extLst>
                    <a:ext uri="{9D8B030D-6E8A-4147-A177-3AD203B41FA5}">
                      <a16:colId xmlns:a16="http://schemas.microsoft.com/office/drawing/2014/main" val="4048780813"/>
                    </a:ext>
                  </a:extLst>
                </a:gridCol>
                <a:gridCol w="2551444">
                  <a:extLst>
                    <a:ext uri="{9D8B030D-6E8A-4147-A177-3AD203B41FA5}">
                      <a16:colId xmlns:a16="http://schemas.microsoft.com/office/drawing/2014/main" val="3589969139"/>
                    </a:ext>
                  </a:extLst>
                </a:gridCol>
                <a:gridCol w="2415626">
                  <a:extLst>
                    <a:ext uri="{9D8B030D-6E8A-4147-A177-3AD203B41FA5}">
                      <a16:colId xmlns:a16="http://schemas.microsoft.com/office/drawing/2014/main" val="3265063317"/>
                    </a:ext>
                  </a:extLst>
                </a:gridCol>
                <a:gridCol w="2289508">
                  <a:extLst>
                    <a:ext uri="{9D8B030D-6E8A-4147-A177-3AD203B41FA5}">
                      <a16:colId xmlns:a16="http://schemas.microsoft.com/office/drawing/2014/main" val="1378021322"/>
                    </a:ext>
                  </a:extLst>
                </a:gridCol>
              </a:tblGrid>
              <a:tr h="446520">
                <a:tc>
                  <a:txBody>
                    <a:bodyPr/>
                    <a:lstStyle/>
                    <a:p>
                      <a:r>
                        <a:rPr lang="en-US" sz="1400">
                          <a:solidFill>
                            <a:schemeClr val="tx1"/>
                          </a:solidFill>
                        </a:rPr>
                        <a:t>Size of Dataset  (white/red 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tx1"/>
                          </a:solidFill>
                        </a:rPr>
                        <a:t>Train 100 epochs, 1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Train 200 epochs, 1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2x epochs time 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405396"/>
                  </a:ext>
                </a:extLst>
              </a:tr>
              <a:tr h="363105">
                <a:tc>
                  <a:txBody>
                    <a:bodyPr/>
                    <a:lstStyle/>
                    <a:p>
                      <a:r>
                        <a:rPr lang="en-US" sz="1600"/>
                        <a:t>White dataset (</a:t>
                      </a:r>
                      <a:r>
                        <a:rPr lang="en-US" sz="1600" kern="1200">
                          <a:solidFill>
                            <a:schemeClr val="dk1"/>
                          </a:solidFill>
                          <a:effectLst/>
                          <a:latin typeface="+mn-lt"/>
                          <a:ea typeface="+mn-ea"/>
                          <a:cs typeface="+mn-cs"/>
                        </a:rPr>
                        <a:t>4898)  (w/r: 3.06 x)</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30.5 s   (w/r: 3.2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53.6 s   (w/r: 2.9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1.76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9892033"/>
                  </a:ext>
                </a:extLst>
              </a:tr>
              <a:tr h="337973">
                <a:tc>
                  <a:txBody>
                    <a:bodyPr/>
                    <a:lstStyle/>
                    <a:p>
                      <a:r>
                        <a:rPr lang="en-US" sz="1600"/>
                        <a:t>Red dataset (</a:t>
                      </a:r>
                      <a:r>
                        <a:rPr lang="en-US" sz="1600" kern="1200">
                          <a:solidFill>
                            <a:schemeClr val="dk1"/>
                          </a:solidFill>
                          <a:effectLst/>
                          <a:latin typeface="+mn-lt"/>
                          <a:ea typeface="+mn-ea"/>
                          <a:cs typeface="+mn-cs"/>
                        </a:rPr>
                        <a:t>1599)</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9.5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18.3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1.93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8458147"/>
                  </a:ext>
                </a:extLst>
              </a:tr>
            </a:tbl>
          </a:graphicData>
        </a:graphic>
      </p:graphicFrame>
    </p:spTree>
    <p:extLst>
      <p:ext uri="{BB962C8B-B14F-4D97-AF65-F5344CB8AC3E}">
        <p14:creationId xmlns:p14="http://schemas.microsoft.com/office/powerpoint/2010/main" val="1801119779"/>
      </p:ext>
    </p:extLst>
  </p:cSld>
  <p:clrMapOvr>
    <a:masterClrMapping/>
  </p:clrMapOvr>
  <mc:AlternateContent xmlns:mc="http://schemas.openxmlformats.org/markup-compatibility/2006" xmlns:p14="http://schemas.microsoft.com/office/powerpoint/2010/main">
    <mc:Choice Requires="p14">
      <p:transition spd="slow" p14:dur="2000" advTm="63332"/>
    </mc:Choice>
    <mc:Fallback xmlns="">
      <p:transition spd="slow" advTm="6333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Regression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lstStyle/>
          <a:p>
            <a:r>
              <a:rPr lang="en-US"/>
              <a:t>Should we change the layers?</a:t>
            </a:r>
          </a:p>
          <a:p>
            <a:pPr lvl="1"/>
            <a:r>
              <a:rPr lang="en-US"/>
              <a:t>What if we add a second layer to increase accuracy:</a:t>
            </a:r>
          </a:p>
        </p:txBody>
      </p:sp>
      <p:sp>
        <p:nvSpPr>
          <p:cNvPr id="5" name="TextBox 4">
            <a:extLst>
              <a:ext uri="{FF2B5EF4-FFF2-40B4-BE49-F238E27FC236}">
                <a16:creationId xmlns:a16="http://schemas.microsoft.com/office/drawing/2014/main" id="{333F8A89-BBF2-E3B7-73B6-2D5DB377393E}"/>
              </a:ext>
            </a:extLst>
          </p:cNvPr>
          <p:cNvSpPr txBox="1"/>
          <p:nvPr/>
        </p:nvSpPr>
        <p:spPr>
          <a:xfrm>
            <a:off x="2522887" y="2856097"/>
            <a:ext cx="6724706" cy="1169551"/>
          </a:xfrm>
          <a:prstGeom prst="rect">
            <a:avLst/>
          </a:prstGeom>
          <a:noFill/>
        </p:spPr>
        <p:txBody>
          <a:bodyPr wrap="square" rtlCol="0">
            <a:spAutoFit/>
          </a:bodyPr>
          <a:lstStyle/>
          <a:p>
            <a:r>
              <a:rPr lang="en-US" sz="1400" b="0">
                <a:effectLst/>
                <a:latin typeface="Courier New" panose="02070309020205020404" pitchFamily="49" charset="0"/>
              </a:rPr>
              <a:t> model = </a:t>
            </a:r>
            <a:r>
              <a:rPr lang="en-US" sz="1400" b="0" err="1">
                <a:effectLst/>
                <a:latin typeface="Courier New" panose="02070309020205020404" pitchFamily="49" charset="0"/>
              </a:rPr>
              <a:t>tf.keras.Sequential</a:t>
            </a:r>
            <a:r>
              <a:rPr lang="en-US" sz="1400" b="0">
                <a:effectLst/>
                <a:latin typeface="Courier New" panose="02070309020205020404" pitchFamily="49" charset="0"/>
              </a:rPr>
              <a:t>([</a:t>
            </a:r>
          </a:p>
          <a:p>
            <a:r>
              <a:rPr lang="en-US" sz="1400" b="0">
                <a:effectLst/>
                <a:latin typeface="Courier New" panose="02070309020205020404" pitchFamily="49" charset="0"/>
              </a:rPr>
              <a:t>    </a:t>
            </a:r>
            <a:r>
              <a:rPr lang="en-US" sz="1400" b="0" err="1">
                <a:effectLst/>
                <a:latin typeface="Courier New" panose="02070309020205020404" pitchFamily="49" charset="0"/>
              </a:rPr>
              <a:t>layers.Dense</a:t>
            </a:r>
            <a:r>
              <a:rPr lang="en-US" sz="1400" b="0">
                <a:effectLst/>
                <a:latin typeface="Courier New" panose="02070309020205020404" pitchFamily="49" charset="0"/>
              </a:rPr>
              <a:t>(11, activation="</a:t>
            </a:r>
            <a:r>
              <a:rPr lang="en-US" sz="1400" b="0" err="1">
                <a:effectLst/>
                <a:latin typeface="Courier New" panose="02070309020205020404" pitchFamily="49" charset="0"/>
              </a:rPr>
              <a:t>relu</a:t>
            </a:r>
            <a:r>
              <a:rPr lang="en-US" sz="1400" b="0">
                <a:effectLst/>
                <a:latin typeface="Courier New" panose="02070309020205020404" pitchFamily="49" charset="0"/>
              </a:rPr>
              <a:t>"),</a:t>
            </a:r>
          </a:p>
          <a:p>
            <a:r>
              <a:rPr lang="en-US" sz="1400" b="0">
                <a:effectLst/>
                <a:latin typeface="Courier New" panose="02070309020205020404" pitchFamily="49" charset="0"/>
              </a:rPr>
              <a:t>    </a:t>
            </a:r>
            <a:r>
              <a:rPr lang="en-US" sz="1400" b="0" err="1">
                <a:effectLst/>
                <a:latin typeface="Courier New" panose="02070309020205020404" pitchFamily="49" charset="0"/>
              </a:rPr>
              <a:t>layers.Dense</a:t>
            </a:r>
            <a:r>
              <a:rPr lang="en-US" sz="1400" b="0">
                <a:effectLst/>
                <a:latin typeface="Courier New" panose="02070309020205020404" pitchFamily="49" charset="0"/>
              </a:rPr>
              <a:t>(6, activation="</a:t>
            </a:r>
            <a:r>
              <a:rPr lang="en-US" sz="1400" b="0" err="1">
                <a:effectLst/>
                <a:latin typeface="Courier New" panose="02070309020205020404" pitchFamily="49" charset="0"/>
              </a:rPr>
              <a:t>relu</a:t>
            </a:r>
            <a:r>
              <a:rPr lang="en-US" sz="1400" b="0">
                <a:effectLst/>
                <a:latin typeface="Courier New" panose="02070309020205020404" pitchFamily="49" charset="0"/>
              </a:rPr>
              <a:t>"),</a:t>
            </a:r>
          </a:p>
          <a:p>
            <a:r>
              <a:rPr lang="en-US" sz="1400" b="0">
                <a:effectLst/>
                <a:latin typeface="Courier New" panose="02070309020205020404" pitchFamily="49" charset="0"/>
              </a:rPr>
              <a:t>    </a:t>
            </a:r>
            <a:r>
              <a:rPr lang="en-US" sz="1400" b="0" err="1">
                <a:effectLst/>
                <a:latin typeface="Courier New" panose="02070309020205020404" pitchFamily="49" charset="0"/>
              </a:rPr>
              <a:t>layers.Dense</a:t>
            </a:r>
            <a:r>
              <a:rPr lang="en-US" sz="1400" b="0">
                <a:effectLst/>
                <a:latin typeface="Courier New" panose="02070309020205020404" pitchFamily="49" charset="0"/>
              </a:rPr>
              <a:t>(1)</a:t>
            </a:r>
          </a:p>
          <a:p>
            <a:r>
              <a:rPr lang="en-US" sz="1400" b="0">
                <a:effectLst/>
                <a:latin typeface="Courier New" panose="02070309020205020404" pitchFamily="49" charset="0"/>
              </a:rPr>
              <a:t>  ])</a:t>
            </a:r>
            <a:endParaRPr lang="en-US" sz="1400"/>
          </a:p>
        </p:txBody>
      </p:sp>
      <p:graphicFrame>
        <p:nvGraphicFramePr>
          <p:cNvPr id="7" name="Table 4">
            <a:extLst>
              <a:ext uri="{FF2B5EF4-FFF2-40B4-BE49-F238E27FC236}">
                <a16:creationId xmlns:a16="http://schemas.microsoft.com/office/drawing/2014/main" id="{5F7F4539-6FA8-898E-9C4C-CF2DB958085F}"/>
              </a:ext>
            </a:extLst>
          </p:cNvPr>
          <p:cNvGraphicFramePr>
            <a:graphicFrameLocks noGrp="1"/>
          </p:cNvGraphicFramePr>
          <p:nvPr>
            <p:extLst>
              <p:ext uri="{D42A27DB-BD31-4B8C-83A1-F6EECF244321}">
                <p14:modId xmlns:p14="http://schemas.microsoft.com/office/powerpoint/2010/main" val="2737763575"/>
              </p:ext>
            </p:extLst>
          </p:nvPr>
        </p:nvGraphicFramePr>
        <p:xfrm>
          <a:off x="1382374" y="4169318"/>
          <a:ext cx="9274930" cy="1297027"/>
        </p:xfrm>
        <a:graphic>
          <a:graphicData uri="http://schemas.openxmlformats.org/drawingml/2006/table">
            <a:tbl>
              <a:tblPr firstRow="1" bandRow="1">
                <a:tableStyleId>{9DCAF9ED-07DC-4A11-8D7F-57B35C25682E}</a:tableStyleId>
              </a:tblPr>
              <a:tblGrid>
                <a:gridCol w="1854986">
                  <a:extLst>
                    <a:ext uri="{9D8B030D-6E8A-4147-A177-3AD203B41FA5}">
                      <a16:colId xmlns:a16="http://schemas.microsoft.com/office/drawing/2014/main" val="4048780813"/>
                    </a:ext>
                  </a:extLst>
                </a:gridCol>
                <a:gridCol w="1854986">
                  <a:extLst>
                    <a:ext uri="{9D8B030D-6E8A-4147-A177-3AD203B41FA5}">
                      <a16:colId xmlns:a16="http://schemas.microsoft.com/office/drawing/2014/main" val="3589969139"/>
                    </a:ext>
                  </a:extLst>
                </a:gridCol>
                <a:gridCol w="1854986">
                  <a:extLst>
                    <a:ext uri="{9D8B030D-6E8A-4147-A177-3AD203B41FA5}">
                      <a16:colId xmlns:a16="http://schemas.microsoft.com/office/drawing/2014/main" val="3265063317"/>
                    </a:ext>
                  </a:extLst>
                </a:gridCol>
                <a:gridCol w="1854986">
                  <a:extLst>
                    <a:ext uri="{9D8B030D-6E8A-4147-A177-3AD203B41FA5}">
                      <a16:colId xmlns:a16="http://schemas.microsoft.com/office/drawing/2014/main" val="2239011487"/>
                    </a:ext>
                  </a:extLst>
                </a:gridCol>
                <a:gridCol w="1854986">
                  <a:extLst>
                    <a:ext uri="{9D8B030D-6E8A-4147-A177-3AD203B41FA5}">
                      <a16:colId xmlns:a16="http://schemas.microsoft.com/office/drawing/2014/main" val="3105916601"/>
                    </a:ext>
                  </a:extLst>
                </a:gridCol>
              </a:tblGrid>
              <a:tr h="500618">
                <a:tc>
                  <a:txBody>
                    <a:bodyPr/>
                    <a:lstStyle/>
                    <a:p>
                      <a:r>
                        <a:rPr lang="en-US" sz="1600">
                          <a:solidFill>
                            <a:schemeClr val="tx1"/>
                          </a:solidFill>
                        </a:rPr>
                        <a:t>Loss (MSE)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White model, </a:t>
                      </a:r>
                      <a:br>
                        <a:rPr lang="en-US" sz="1600">
                          <a:solidFill>
                            <a:schemeClr val="tx1"/>
                          </a:solidFill>
                        </a:rPr>
                      </a:br>
                      <a:r>
                        <a:rPr lang="en-US" sz="1600">
                          <a:solidFill>
                            <a:schemeClr val="tx1"/>
                          </a:solidFill>
                        </a:rPr>
                        <a:t>1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Red model, </a:t>
                      </a:r>
                      <a:br>
                        <a:rPr lang="en-US" sz="1600">
                          <a:solidFill>
                            <a:schemeClr val="tx1"/>
                          </a:solidFill>
                        </a:rPr>
                      </a:br>
                      <a:r>
                        <a:rPr lang="en-US" sz="1600">
                          <a:solidFill>
                            <a:schemeClr val="tx1"/>
                          </a:solidFill>
                        </a:rPr>
                        <a:t>1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White model, </a:t>
                      </a:r>
                      <a:br>
                        <a:rPr lang="en-US" sz="1600">
                          <a:solidFill>
                            <a:schemeClr val="tx1"/>
                          </a:solidFill>
                        </a:rPr>
                      </a:br>
                      <a:r>
                        <a:rPr lang="en-US" sz="1600">
                          <a:solidFill>
                            <a:schemeClr val="tx1"/>
                          </a:solidFill>
                        </a:rPr>
                        <a:t>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600">
                          <a:solidFill>
                            <a:schemeClr val="tx1"/>
                          </a:solidFill>
                        </a:rPr>
                        <a:t>Red model, </a:t>
                      </a:r>
                      <a:br>
                        <a:rPr lang="en-US" sz="1600">
                          <a:solidFill>
                            <a:schemeClr val="tx1"/>
                          </a:solidFill>
                        </a:rPr>
                      </a:br>
                      <a:r>
                        <a:rPr lang="en-US" sz="1600">
                          <a:solidFill>
                            <a:schemeClr val="tx1"/>
                          </a:solidFill>
                        </a:rPr>
                        <a:t>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470405396"/>
                  </a:ext>
                </a:extLst>
              </a:tr>
              <a:tr h="382627">
                <a:tc>
                  <a:txBody>
                    <a:bodyPr/>
                    <a:lstStyle/>
                    <a:p>
                      <a:r>
                        <a:rPr lang="en-US" sz="1600"/>
                        <a:t>White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0.4807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0.8823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highlight>
                            <a:srgbClr val="FFFF00"/>
                          </a:highlight>
                        </a:rPr>
                        <a:t>0.4771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0.7871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9892033"/>
                  </a:ext>
                </a:extLst>
              </a:tr>
              <a:tr h="213202">
                <a:tc>
                  <a:txBody>
                    <a:bodyPr/>
                    <a:lstStyle/>
                    <a:p>
                      <a:r>
                        <a:rPr lang="en-US" sz="1600"/>
                        <a:t>Red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0.8407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0.3729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0.8051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highlight>
                            <a:srgbClr val="FFFF00"/>
                          </a:highlight>
                        </a:rPr>
                        <a:t>0.3717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8458147"/>
                  </a:ext>
                </a:extLst>
              </a:tr>
            </a:tbl>
          </a:graphicData>
        </a:graphic>
      </p:graphicFrame>
      <p:sp>
        <p:nvSpPr>
          <p:cNvPr id="8" name="TextBox 7">
            <a:extLst>
              <a:ext uri="{FF2B5EF4-FFF2-40B4-BE49-F238E27FC236}">
                <a16:creationId xmlns:a16="http://schemas.microsoft.com/office/drawing/2014/main" id="{118CB1AB-B1D8-DCBC-C6CF-95D2EC3CE07D}"/>
              </a:ext>
            </a:extLst>
          </p:cNvPr>
          <p:cNvSpPr txBox="1"/>
          <p:nvPr/>
        </p:nvSpPr>
        <p:spPr>
          <a:xfrm>
            <a:off x="1247775" y="5684149"/>
            <a:ext cx="4449488" cy="369332"/>
          </a:xfrm>
          <a:prstGeom prst="rect">
            <a:avLst/>
          </a:prstGeom>
          <a:noFill/>
        </p:spPr>
        <p:txBody>
          <a:bodyPr wrap="none" rtlCol="0">
            <a:spAutoFit/>
          </a:bodyPr>
          <a:lstStyle/>
          <a:p>
            <a:r>
              <a:rPr lang="en-US"/>
              <a:t>Result: &lt;1% improvement within dataset</a:t>
            </a:r>
          </a:p>
        </p:txBody>
      </p:sp>
    </p:spTree>
    <p:extLst>
      <p:ext uri="{BB962C8B-B14F-4D97-AF65-F5344CB8AC3E}">
        <p14:creationId xmlns:p14="http://schemas.microsoft.com/office/powerpoint/2010/main" val="3005231506"/>
      </p:ext>
    </p:extLst>
  </p:cSld>
  <p:clrMapOvr>
    <a:masterClrMapping/>
  </p:clrMapOvr>
  <mc:AlternateContent xmlns:mc="http://schemas.openxmlformats.org/markup-compatibility/2006" xmlns:p14="http://schemas.microsoft.com/office/powerpoint/2010/main">
    <mc:Choice Requires="p14">
      <p:transition spd="slow" p14:dur="2000" advTm="35082"/>
    </mc:Choice>
    <mc:Fallback xmlns="">
      <p:transition spd="slow" advTm="3508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Regression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a:xfrm>
            <a:off x="1534696" y="2015732"/>
            <a:ext cx="9520158" cy="3899293"/>
          </a:xfrm>
        </p:spPr>
        <p:txBody>
          <a:bodyPr>
            <a:normAutofit/>
          </a:bodyPr>
          <a:lstStyle/>
          <a:p>
            <a:r>
              <a:rPr lang="en-US"/>
              <a:t>Should we change the layers?</a:t>
            </a:r>
          </a:p>
          <a:p>
            <a:pPr lvl="1"/>
            <a:r>
              <a:rPr lang="en-US"/>
              <a:t>Adding more or larger layers results in some improvement in accuracy </a:t>
            </a:r>
          </a:p>
          <a:p>
            <a:pPr lvl="1"/>
            <a:r>
              <a:rPr lang="en-US"/>
              <a:t>Time performance is not linear with number of neurons (time increase is small)</a:t>
            </a:r>
          </a:p>
          <a:p>
            <a:r>
              <a:rPr lang="en-US"/>
              <a:t>Layers: 11 </a:t>
            </a:r>
            <a:r>
              <a:rPr lang="en-US">
                <a:sym typeface="Wingdings" panose="05000000000000000000" pitchFamily="2" charset="2"/>
              </a:rPr>
              <a:t> 99  33  1</a:t>
            </a:r>
          </a:p>
          <a:p>
            <a:pPr lvl="1"/>
            <a:r>
              <a:rPr lang="en-US"/>
              <a:t>White: 0.3668, Red: 0.2628</a:t>
            </a:r>
          </a:p>
          <a:p>
            <a:r>
              <a:rPr lang="en-US"/>
              <a:t>Layers: 11 </a:t>
            </a:r>
            <a:r>
              <a:rPr lang="en-US">
                <a:sym typeface="Wingdings" panose="05000000000000000000" pitchFamily="2" charset="2"/>
              </a:rPr>
              <a:t> 99  99  33  1</a:t>
            </a:r>
          </a:p>
          <a:p>
            <a:pPr lvl="1"/>
            <a:r>
              <a:rPr lang="en-US"/>
              <a:t>White: 0.2976, Red: 0.2126</a:t>
            </a:r>
          </a:p>
          <a:p>
            <a:r>
              <a:rPr lang="en-US"/>
              <a:t>Layers: 11 </a:t>
            </a:r>
            <a:r>
              <a:rPr lang="en-US">
                <a:sym typeface="Wingdings" panose="05000000000000000000" pitchFamily="2" charset="2"/>
              </a:rPr>
              <a:t> 99  99  99  33  1</a:t>
            </a:r>
          </a:p>
          <a:p>
            <a:pPr lvl="1"/>
            <a:r>
              <a:rPr lang="en-US"/>
              <a:t>White: 0.2337, Red: 0.1058</a:t>
            </a:r>
            <a:endParaRPr lang="en-US">
              <a:sym typeface="Wingdings" panose="05000000000000000000" pitchFamily="2" charset="2"/>
            </a:endParaRPr>
          </a:p>
        </p:txBody>
      </p:sp>
    </p:spTree>
    <p:extLst>
      <p:ext uri="{BB962C8B-B14F-4D97-AF65-F5344CB8AC3E}">
        <p14:creationId xmlns:p14="http://schemas.microsoft.com/office/powerpoint/2010/main" val="494855605"/>
      </p:ext>
    </p:extLst>
  </p:cSld>
  <p:clrMapOvr>
    <a:masterClrMapping/>
  </p:clrMapOvr>
  <mc:AlternateContent xmlns:mc="http://schemas.openxmlformats.org/markup-compatibility/2006" xmlns:p14="http://schemas.microsoft.com/office/powerpoint/2010/main">
    <mc:Choice Requires="p14">
      <p:transition spd="slow" p14:dur="2000" advTm="35425"/>
    </mc:Choice>
    <mc:Fallback xmlns="">
      <p:transition spd="slow" advTm="3542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0793-3B54-9011-242C-69A4E71C6415}"/>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5E0B9756-A185-E299-719F-98CE3048F72E}"/>
              </a:ext>
            </a:extLst>
          </p:cNvPr>
          <p:cNvSpPr>
            <a:spLocks noGrp="1"/>
          </p:cNvSpPr>
          <p:nvPr>
            <p:ph idx="1"/>
          </p:nvPr>
        </p:nvSpPr>
        <p:spPr/>
        <p:txBody>
          <a:bodyPr/>
          <a:lstStyle/>
          <a:p>
            <a:r>
              <a:rPr lang="en-US"/>
              <a:t>Preparation: Normalize labels</a:t>
            </a:r>
          </a:p>
          <a:p>
            <a:pPr lvl="1"/>
            <a:r>
              <a:rPr lang="en-US"/>
              <a:t>Red quality labels 3 to 8; White quality labels 3 to 9</a:t>
            </a:r>
          </a:p>
          <a:p>
            <a:pPr lvl="1"/>
            <a:r>
              <a:rPr lang="en-US"/>
              <a:t>Subtract 3 from all labels to obtain a range from 0 to 5, or 0 to 6 respectively</a:t>
            </a:r>
          </a:p>
          <a:p>
            <a:pPr lvl="1"/>
            <a:r>
              <a:rPr lang="en-US"/>
              <a:t>Result: 6 possible labels for red and 7 possible labels for white</a:t>
            </a:r>
          </a:p>
        </p:txBody>
      </p:sp>
    </p:spTree>
    <p:extLst>
      <p:ext uri="{BB962C8B-B14F-4D97-AF65-F5344CB8AC3E}">
        <p14:creationId xmlns:p14="http://schemas.microsoft.com/office/powerpoint/2010/main" val="2412343115"/>
      </p:ext>
    </p:extLst>
  </p:cSld>
  <p:clrMapOvr>
    <a:masterClrMapping/>
  </p:clrMapOvr>
  <mc:AlternateContent xmlns:mc="http://schemas.openxmlformats.org/markup-compatibility/2006" xmlns:p14="http://schemas.microsoft.com/office/powerpoint/2010/main">
    <mc:Choice Requires="p14">
      <p:transition spd="slow" p14:dur="2000" advTm="39594"/>
    </mc:Choice>
    <mc:Fallback xmlns="">
      <p:transition spd="slow" advTm="3959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0793-3B54-9011-242C-69A4E71C6415}"/>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5E0B9756-A185-E299-719F-98CE3048F72E}"/>
              </a:ext>
            </a:extLst>
          </p:cNvPr>
          <p:cNvSpPr>
            <a:spLocks noGrp="1"/>
          </p:cNvSpPr>
          <p:nvPr>
            <p:ph idx="1"/>
          </p:nvPr>
        </p:nvSpPr>
        <p:spPr/>
        <p:txBody>
          <a:bodyPr/>
          <a:lstStyle/>
          <a:p>
            <a:r>
              <a:rPr lang="en-US"/>
              <a:t>Build the model</a:t>
            </a:r>
          </a:p>
          <a:p>
            <a:pPr lvl="1"/>
            <a:r>
              <a:rPr lang="en-US"/>
              <a:t>Sequential model with Dense layers (connected to all inputs)</a:t>
            </a:r>
          </a:p>
          <a:p>
            <a:pPr lvl="1"/>
            <a:r>
              <a:rPr lang="en-US"/>
              <a:t>Classification using output layer containing number of neurons matching number of possible labels. But, we will build both red and white models with 7 nodes to help with comparison.</a:t>
            </a:r>
          </a:p>
          <a:p>
            <a:pPr lvl="1"/>
            <a:r>
              <a:rPr lang="en-US" err="1"/>
              <a:t>Softmax</a:t>
            </a:r>
            <a:r>
              <a:rPr lang="en-US"/>
              <a:t> activation compares probability for each output class</a:t>
            </a:r>
          </a:p>
        </p:txBody>
      </p:sp>
      <p:sp>
        <p:nvSpPr>
          <p:cNvPr id="4" name="TextBox 3">
            <a:extLst>
              <a:ext uri="{FF2B5EF4-FFF2-40B4-BE49-F238E27FC236}">
                <a16:creationId xmlns:a16="http://schemas.microsoft.com/office/drawing/2014/main" id="{9915741B-C5A7-C689-C21F-B5F8A3F4ED9F}"/>
              </a:ext>
            </a:extLst>
          </p:cNvPr>
          <p:cNvSpPr txBox="1"/>
          <p:nvPr/>
        </p:nvSpPr>
        <p:spPr>
          <a:xfrm>
            <a:off x="2038294" y="4542241"/>
            <a:ext cx="5836854" cy="1200329"/>
          </a:xfrm>
          <a:prstGeom prst="rect">
            <a:avLst/>
          </a:prstGeom>
          <a:noFill/>
        </p:spPr>
        <p:txBody>
          <a:bodyPr wrap="none" rtlCol="0">
            <a:spAutoFit/>
          </a:bodyPr>
          <a:lstStyle/>
          <a:p>
            <a:r>
              <a:rPr lang="en-US" b="0">
                <a:effectLst/>
                <a:latin typeface="Courier New" panose="02070309020205020404" pitchFamily="49" charset="0"/>
              </a:rPr>
              <a:t> model = </a:t>
            </a:r>
            <a:r>
              <a:rPr lang="en-US" b="0" err="1">
                <a:effectLst/>
                <a:latin typeface="Courier New" panose="02070309020205020404" pitchFamily="49" charset="0"/>
              </a:rPr>
              <a:t>tf.keras.Sequential</a:t>
            </a:r>
            <a:r>
              <a:rPr lang="en-US" b="0">
                <a:effectLst/>
                <a:latin typeface="Courier New" panose="02070309020205020404" pitchFamily="49" charset="0"/>
              </a:rPr>
              <a:t>([</a:t>
            </a:r>
          </a:p>
          <a:p>
            <a:r>
              <a:rPr lang="en-US" b="0">
                <a:effectLst/>
                <a:latin typeface="Courier New" panose="02070309020205020404" pitchFamily="49" charset="0"/>
              </a:rPr>
              <a:t>    </a:t>
            </a:r>
            <a:r>
              <a:rPr lang="en-US" b="0" err="1">
                <a:effectLst/>
                <a:latin typeface="Courier New" panose="02070309020205020404" pitchFamily="49" charset="0"/>
              </a:rPr>
              <a:t>layers.Dense</a:t>
            </a:r>
            <a:r>
              <a:rPr lang="en-US" b="0">
                <a:effectLst/>
                <a:latin typeface="Courier New" panose="02070309020205020404" pitchFamily="49" charset="0"/>
              </a:rPr>
              <a:t>(11, activation="</a:t>
            </a:r>
            <a:r>
              <a:rPr lang="en-US" b="0" err="1">
                <a:effectLst/>
                <a:latin typeface="Courier New" panose="02070309020205020404" pitchFamily="49" charset="0"/>
              </a:rPr>
              <a:t>relu</a:t>
            </a:r>
            <a:r>
              <a:rPr lang="en-US" b="0">
                <a:effectLst/>
                <a:latin typeface="Courier New" panose="02070309020205020404" pitchFamily="49" charset="0"/>
              </a:rPr>
              <a:t>"),</a:t>
            </a:r>
          </a:p>
          <a:p>
            <a:r>
              <a:rPr lang="en-US" b="0">
                <a:effectLst/>
                <a:latin typeface="Courier New" panose="02070309020205020404" pitchFamily="49" charset="0"/>
              </a:rPr>
              <a:t>    </a:t>
            </a:r>
            <a:r>
              <a:rPr lang="en-US" b="0" err="1">
                <a:effectLst/>
                <a:latin typeface="Courier New" panose="02070309020205020404" pitchFamily="49" charset="0"/>
              </a:rPr>
              <a:t>layers.Dense</a:t>
            </a:r>
            <a:r>
              <a:rPr lang="en-US" b="0">
                <a:effectLst/>
                <a:latin typeface="Courier New" panose="02070309020205020404" pitchFamily="49" charset="0"/>
              </a:rPr>
              <a:t>(7, activation="</a:t>
            </a:r>
            <a:r>
              <a:rPr lang="en-US" b="0" err="1">
                <a:effectLst/>
                <a:latin typeface="Courier New" panose="02070309020205020404" pitchFamily="49" charset="0"/>
              </a:rPr>
              <a:t>softmax</a:t>
            </a:r>
            <a:r>
              <a:rPr lang="en-US" b="0">
                <a:effectLst/>
                <a:latin typeface="Courier New" panose="02070309020205020404" pitchFamily="49" charset="0"/>
              </a:rPr>
              <a:t>")</a:t>
            </a:r>
          </a:p>
          <a:p>
            <a:r>
              <a:rPr lang="en-US" b="0">
                <a:effectLst/>
                <a:latin typeface="Courier New" panose="02070309020205020404" pitchFamily="49" charset="0"/>
              </a:rPr>
              <a:t>  ])</a:t>
            </a:r>
            <a:endParaRPr lang="en-US"/>
          </a:p>
        </p:txBody>
      </p:sp>
    </p:spTree>
    <p:extLst>
      <p:ext uri="{BB962C8B-B14F-4D97-AF65-F5344CB8AC3E}">
        <p14:creationId xmlns:p14="http://schemas.microsoft.com/office/powerpoint/2010/main" val="2123282428"/>
      </p:ext>
    </p:extLst>
  </p:cSld>
  <p:clrMapOvr>
    <a:masterClrMapping/>
  </p:clrMapOvr>
  <mc:AlternateContent xmlns:mc="http://schemas.openxmlformats.org/markup-compatibility/2006" xmlns:p14="http://schemas.microsoft.com/office/powerpoint/2010/main">
    <mc:Choice Requires="p14">
      <p:transition spd="slow" p14:dur="2000" advTm="36371"/>
    </mc:Choice>
    <mc:Fallback xmlns="">
      <p:transition spd="slow" advTm="363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E94E3B-CFA4-455A-9673-F46D27D1F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1B8AF-24E1-4CE5-BB2F-6872EEC22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018CE13-43C5-5614-3438-1EDF956CAEF7}"/>
              </a:ext>
            </a:extLst>
          </p:cNvPr>
          <p:cNvSpPr>
            <a:spLocks noGrp="1"/>
          </p:cNvSpPr>
          <p:nvPr>
            <p:ph type="title"/>
          </p:nvPr>
        </p:nvSpPr>
        <p:spPr>
          <a:xfrm>
            <a:off x="1451579" y="2303047"/>
            <a:ext cx="3272093" cy="2674198"/>
          </a:xfrm>
        </p:spPr>
        <p:txBody>
          <a:bodyPr anchor="t">
            <a:normAutofit/>
          </a:bodyPr>
          <a:lstStyle/>
          <a:p>
            <a:r>
              <a:rPr lang="en-US"/>
              <a:t>Team Member Introductions</a:t>
            </a:r>
          </a:p>
        </p:txBody>
      </p:sp>
      <p:cxnSp>
        <p:nvCxnSpPr>
          <p:cNvPr id="13" name="Straight Connector 12">
            <a:extLst>
              <a:ext uri="{FF2B5EF4-FFF2-40B4-BE49-F238E27FC236}">
                <a16:creationId xmlns:a16="http://schemas.microsoft.com/office/drawing/2014/main" id="{633E6928-1881-40F9-942A-64C25008A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9EE85D1E-6AE6-45FB-8F62-424732BE3A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cxnSp>
        <p:nvCxnSpPr>
          <p:cNvPr id="17" name="Straight Connector 16">
            <a:extLst>
              <a:ext uri="{FF2B5EF4-FFF2-40B4-BE49-F238E27FC236}">
                <a16:creationId xmlns:a16="http://schemas.microsoft.com/office/drawing/2014/main" id="{6EC9DAD0-4276-4BDF-80D8-C985DFED0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6827CF0-2230-41FD-8518-1B5AD4769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graphicFrame>
        <p:nvGraphicFramePr>
          <p:cNvPr id="5" name="Content Placeholder 2">
            <a:extLst>
              <a:ext uri="{FF2B5EF4-FFF2-40B4-BE49-F238E27FC236}">
                <a16:creationId xmlns:a16="http://schemas.microsoft.com/office/drawing/2014/main" id="{276A662B-9352-ED06-1A3D-C41CFABB1FB6}"/>
              </a:ext>
            </a:extLst>
          </p:cNvPr>
          <p:cNvGraphicFramePr>
            <a:graphicFrameLocks noGrp="1"/>
          </p:cNvGraphicFramePr>
          <p:nvPr>
            <p:ph idx="1"/>
            <p:extLst>
              <p:ext uri="{D42A27DB-BD31-4B8C-83A1-F6EECF244321}">
                <p14:modId xmlns:p14="http://schemas.microsoft.com/office/powerpoint/2010/main" val="17713822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0575986"/>
      </p:ext>
    </p:extLst>
  </p:cSld>
  <p:clrMapOvr>
    <a:masterClrMapping/>
  </p:clrMapOvr>
  <mc:AlternateContent xmlns:mc="http://schemas.openxmlformats.org/markup-compatibility/2006" xmlns:p14="http://schemas.microsoft.com/office/powerpoint/2010/main">
    <mc:Choice Requires="p14">
      <p:transition spd="slow" p14:dur="2000" advTm="14429"/>
    </mc:Choice>
    <mc:Fallback xmlns="">
      <p:transition spd="slow" advTm="1442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lstStyle/>
          <a:p>
            <a:r>
              <a:rPr lang="en-US"/>
              <a:t>Compile the model</a:t>
            </a:r>
          </a:p>
          <a:p>
            <a:pPr lvl="1"/>
            <a:r>
              <a:rPr lang="en-US"/>
              <a:t>Loss function is </a:t>
            </a:r>
            <a:r>
              <a:rPr lang="en-US" err="1"/>
              <a:t>SparseCategoricalCrossentropy</a:t>
            </a:r>
            <a:r>
              <a:rPr lang="en-US"/>
              <a:t>: useful with integer labels</a:t>
            </a:r>
          </a:p>
          <a:p>
            <a:pPr lvl="1"/>
            <a:r>
              <a:rPr lang="en-US"/>
              <a:t>Save accuracy metric </a:t>
            </a:r>
          </a:p>
          <a:p>
            <a:r>
              <a:rPr lang="en-US"/>
              <a:t>Fit the model</a:t>
            </a:r>
          </a:p>
        </p:txBody>
      </p:sp>
      <p:sp>
        <p:nvSpPr>
          <p:cNvPr id="4" name="TextBox 3">
            <a:extLst>
              <a:ext uri="{FF2B5EF4-FFF2-40B4-BE49-F238E27FC236}">
                <a16:creationId xmlns:a16="http://schemas.microsoft.com/office/drawing/2014/main" id="{7FF397C9-B014-A352-A22F-F9B36413370B}"/>
              </a:ext>
            </a:extLst>
          </p:cNvPr>
          <p:cNvSpPr txBox="1"/>
          <p:nvPr/>
        </p:nvSpPr>
        <p:spPr>
          <a:xfrm>
            <a:off x="1610896" y="4061803"/>
            <a:ext cx="9696885" cy="1477328"/>
          </a:xfrm>
          <a:prstGeom prst="rect">
            <a:avLst/>
          </a:prstGeom>
          <a:noFill/>
        </p:spPr>
        <p:txBody>
          <a:bodyPr wrap="none" rtlCol="0">
            <a:spAutoFit/>
          </a:bodyPr>
          <a:lstStyle/>
          <a:p>
            <a:r>
              <a:rPr lang="en-US" b="0">
                <a:effectLst/>
                <a:latin typeface="Courier New" panose="02070309020205020404" pitchFamily="49" charset="0"/>
              </a:rPr>
              <a:t> </a:t>
            </a:r>
            <a:r>
              <a:rPr lang="en-US" b="0" err="1">
                <a:effectLst/>
                <a:latin typeface="Courier New" panose="02070309020205020404" pitchFamily="49" charset="0"/>
              </a:rPr>
              <a:t>model.compile</a:t>
            </a:r>
            <a:r>
              <a:rPr lang="en-US" b="0">
                <a:effectLst/>
                <a:latin typeface="Courier New" panose="02070309020205020404" pitchFamily="49" charset="0"/>
              </a:rPr>
              <a:t>(loss=</a:t>
            </a:r>
            <a:r>
              <a:rPr lang="en-US" b="0" err="1">
                <a:effectLst/>
                <a:latin typeface="Courier New" panose="02070309020205020404" pitchFamily="49" charset="0"/>
              </a:rPr>
              <a:t>tf.keras.losses.SparseCategoricalCrossentropy</a:t>
            </a:r>
            <a:r>
              <a:rPr lang="en-US" b="0">
                <a:effectLst/>
                <a:latin typeface="Courier New" panose="02070309020205020404" pitchFamily="49" charset="0"/>
              </a:rPr>
              <a:t>(),</a:t>
            </a:r>
          </a:p>
          <a:p>
            <a:r>
              <a:rPr lang="en-US" b="0">
                <a:effectLst/>
                <a:latin typeface="Courier New" panose="02070309020205020404" pitchFamily="49" charset="0"/>
              </a:rPr>
              <a:t>               optimizer=</a:t>
            </a:r>
            <a:r>
              <a:rPr lang="en-US" b="0" err="1">
                <a:effectLst/>
                <a:latin typeface="Courier New" panose="02070309020205020404" pitchFamily="49" charset="0"/>
              </a:rPr>
              <a:t>tf.keras.optimizers.Adam</a:t>
            </a:r>
            <a:r>
              <a:rPr lang="en-US" b="0">
                <a:effectLst/>
                <a:latin typeface="Courier New" panose="02070309020205020404" pitchFamily="49" charset="0"/>
              </a:rPr>
              <a:t>(),</a:t>
            </a:r>
          </a:p>
          <a:p>
            <a:r>
              <a:rPr lang="en-US" b="0">
                <a:effectLst/>
                <a:latin typeface="Courier New" panose="02070309020205020404" pitchFamily="49" charset="0"/>
              </a:rPr>
              <a:t>               metrics=['accuracy'])</a:t>
            </a:r>
          </a:p>
          <a:p>
            <a:r>
              <a:rPr lang="en-US" b="0">
                <a:effectLst/>
                <a:latin typeface="Courier New" panose="02070309020205020404" pitchFamily="49" charset="0"/>
              </a:rPr>
              <a:t> </a:t>
            </a:r>
            <a:r>
              <a:rPr lang="en-US" b="0" err="1">
                <a:effectLst/>
                <a:latin typeface="Courier New" panose="02070309020205020404" pitchFamily="49" charset="0"/>
              </a:rPr>
              <a:t>model.fit</a:t>
            </a:r>
            <a:r>
              <a:rPr lang="en-US" b="0">
                <a:effectLst/>
                <a:latin typeface="Courier New" panose="02070309020205020404" pitchFamily="49" charset="0"/>
              </a:rPr>
              <a:t>(features, labels,</a:t>
            </a:r>
          </a:p>
          <a:p>
            <a:r>
              <a:rPr lang="en-US" b="0">
                <a:effectLst/>
                <a:latin typeface="Courier New" panose="02070309020205020404" pitchFamily="49" charset="0"/>
              </a:rPr>
              <a:t>           epochs=100, verbose=0)</a:t>
            </a:r>
            <a:endParaRPr lang="en-US"/>
          </a:p>
        </p:txBody>
      </p:sp>
    </p:spTree>
    <p:extLst>
      <p:ext uri="{BB962C8B-B14F-4D97-AF65-F5344CB8AC3E}">
        <p14:creationId xmlns:p14="http://schemas.microsoft.com/office/powerpoint/2010/main" val="2566797790"/>
      </p:ext>
    </p:extLst>
  </p:cSld>
  <p:clrMapOvr>
    <a:masterClrMapping/>
  </p:clrMapOvr>
  <mc:AlternateContent xmlns:mc="http://schemas.openxmlformats.org/markup-compatibility/2006" xmlns:p14="http://schemas.microsoft.com/office/powerpoint/2010/main">
    <mc:Choice Requires="p14">
      <p:transition spd="slow" p14:dur="2000" advTm="26109"/>
    </mc:Choice>
    <mc:Fallback xmlns="">
      <p:transition spd="slow" advTm="2610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lstStyle/>
          <a:p>
            <a:r>
              <a:rPr lang="en-US"/>
              <a:t>Accuracy with 1 layer, 100 epochs</a:t>
            </a:r>
          </a:p>
          <a:p>
            <a:pPr lvl="1"/>
            <a:r>
              <a:rPr lang="en-US"/>
              <a:t>Red: Reaching about 62% and then flattening</a:t>
            </a:r>
          </a:p>
        </p:txBody>
      </p:sp>
      <p:pic>
        <p:nvPicPr>
          <p:cNvPr id="6" name="Picture 5">
            <a:extLst>
              <a:ext uri="{FF2B5EF4-FFF2-40B4-BE49-F238E27FC236}">
                <a16:creationId xmlns:a16="http://schemas.microsoft.com/office/drawing/2014/main" id="{B75DE788-76E5-7A86-9AAE-3EB77812AD93}"/>
              </a:ext>
            </a:extLst>
          </p:cNvPr>
          <p:cNvPicPr>
            <a:picLocks noChangeAspect="1"/>
          </p:cNvPicPr>
          <p:nvPr/>
        </p:nvPicPr>
        <p:blipFill>
          <a:blip r:embed="rId3"/>
          <a:stretch>
            <a:fillRect/>
          </a:stretch>
        </p:blipFill>
        <p:spPr>
          <a:xfrm>
            <a:off x="673131" y="3056271"/>
            <a:ext cx="5028738" cy="2810177"/>
          </a:xfrm>
          <a:prstGeom prst="rect">
            <a:avLst/>
          </a:prstGeom>
        </p:spPr>
      </p:pic>
      <p:pic>
        <p:nvPicPr>
          <p:cNvPr id="8" name="Picture 7">
            <a:extLst>
              <a:ext uri="{FF2B5EF4-FFF2-40B4-BE49-F238E27FC236}">
                <a16:creationId xmlns:a16="http://schemas.microsoft.com/office/drawing/2014/main" id="{AAA69D81-5582-E3B2-AA7C-4A9E8BF9AB59}"/>
              </a:ext>
            </a:extLst>
          </p:cNvPr>
          <p:cNvPicPr>
            <a:picLocks noChangeAspect="1"/>
          </p:cNvPicPr>
          <p:nvPr/>
        </p:nvPicPr>
        <p:blipFill>
          <a:blip r:embed="rId4"/>
          <a:stretch>
            <a:fillRect/>
          </a:stretch>
        </p:blipFill>
        <p:spPr>
          <a:xfrm>
            <a:off x="6294775" y="3056270"/>
            <a:ext cx="5034902" cy="2810178"/>
          </a:xfrm>
          <a:prstGeom prst="rect">
            <a:avLst/>
          </a:prstGeom>
        </p:spPr>
      </p:pic>
    </p:spTree>
    <p:extLst>
      <p:ext uri="{BB962C8B-B14F-4D97-AF65-F5344CB8AC3E}">
        <p14:creationId xmlns:p14="http://schemas.microsoft.com/office/powerpoint/2010/main" val="340989288"/>
      </p:ext>
    </p:extLst>
  </p:cSld>
  <p:clrMapOvr>
    <a:masterClrMapping/>
  </p:clrMapOvr>
  <mc:AlternateContent xmlns:mc="http://schemas.openxmlformats.org/markup-compatibility/2006" xmlns:p14="http://schemas.microsoft.com/office/powerpoint/2010/main">
    <mc:Choice Requires="p14">
      <p:transition spd="slow" p14:dur="2000" advTm="19825"/>
    </mc:Choice>
    <mc:Fallback xmlns="">
      <p:transition spd="slow" advTm="1982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p:txBody>
          <a:bodyPr/>
          <a:lstStyle/>
          <a:p>
            <a:r>
              <a:rPr lang="en-US"/>
              <a:t>Improvement with layers</a:t>
            </a:r>
          </a:p>
          <a:p>
            <a:pPr lvl="1"/>
            <a:r>
              <a:rPr lang="en-US"/>
              <a:t>11 </a:t>
            </a:r>
            <a:r>
              <a:rPr lang="en-US">
                <a:sym typeface="Wingdings" panose="05000000000000000000" pitchFamily="2" charset="2"/>
              </a:rPr>
              <a:t> 99  7 :  Red over 70%, more linear trajectory, still room for improvement</a:t>
            </a:r>
            <a:endParaRPr lang="en-US"/>
          </a:p>
        </p:txBody>
      </p:sp>
      <p:pic>
        <p:nvPicPr>
          <p:cNvPr id="9" name="Picture 8">
            <a:extLst>
              <a:ext uri="{FF2B5EF4-FFF2-40B4-BE49-F238E27FC236}">
                <a16:creationId xmlns:a16="http://schemas.microsoft.com/office/drawing/2014/main" id="{2C07713D-AACF-D39C-4F7B-C62B41D90DAE}"/>
              </a:ext>
            </a:extLst>
          </p:cNvPr>
          <p:cNvPicPr>
            <a:picLocks noChangeAspect="1"/>
          </p:cNvPicPr>
          <p:nvPr/>
        </p:nvPicPr>
        <p:blipFill>
          <a:blip r:embed="rId3"/>
          <a:stretch>
            <a:fillRect/>
          </a:stretch>
        </p:blipFill>
        <p:spPr>
          <a:xfrm>
            <a:off x="6320846" y="3038474"/>
            <a:ext cx="5037386" cy="2869709"/>
          </a:xfrm>
          <a:prstGeom prst="rect">
            <a:avLst/>
          </a:prstGeom>
        </p:spPr>
      </p:pic>
      <p:pic>
        <p:nvPicPr>
          <p:cNvPr id="11" name="Picture 10">
            <a:extLst>
              <a:ext uri="{FF2B5EF4-FFF2-40B4-BE49-F238E27FC236}">
                <a16:creationId xmlns:a16="http://schemas.microsoft.com/office/drawing/2014/main" id="{D7C1ABC4-718B-F323-6AE6-C1E1344FC7FA}"/>
              </a:ext>
            </a:extLst>
          </p:cNvPr>
          <p:cNvPicPr>
            <a:picLocks noChangeAspect="1"/>
          </p:cNvPicPr>
          <p:nvPr/>
        </p:nvPicPr>
        <p:blipFill>
          <a:blip r:embed="rId4"/>
          <a:stretch>
            <a:fillRect/>
          </a:stretch>
        </p:blipFill>
        <p:spPr>
          <a:xfrm>
            <a:off x="671161" y="3067110"/>
            <a:ext cx="5078768" cy="2795824"/>
          </a:xfrm>
          <a:prstGeom prst="rect">
            <a:avLst/>
          </a:prstGeom>
        </p:spPr>
      </p:pic>
    </p:spTree>
    <p:extLst>
      <p:ext uri="{BB962C8B-B14F-4D97-AF65-F5344CB8AC3E}">
        <p14:creationId xmlns:p14="http://schemas.microsoft.com/office/powerpoint/2010/main" val="1582303247"/>
      </p:ext>
    </p:extLst>
  </p:cSld>
  <p:clrMapOvr>
    <a:masterClrMapping/>
  </p:clrMapOvr>
  <mc:AlternateContent xmlns:mc="http://schemas.openxmlformats.org/markup-compatibility/2006" xmlns:p14="http://schemas.microsoft.com/office/powerpoint/2010/main">
    <mc:Choice Requires="p14">
      <p:transition spd="slow" p14:dur="2000" advTm="7853"/>
    </mc:Choice>
    <mc:Fallback xmlns="">
      <p:transition spd="slow" advTm="785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a:xfrm>
            <a:off x="1534695" y="2015732"/>
            <a:ext cx="9986143" cy="3450613"/>
          </a:xfrm>
        </p:spPr>
        <p:txBody>
          <a:bodyPr/>
          <a:lstStyle/>
          <a:p>
            <a:r>
              <a:rPr lang="en-US"/>
              <a:t>Increase epochs to 200, and further increase layers</a:t>
            </a:r>
          </a:p>
          <a:p>
            <a:pPr lvl="1"/>
            <a:r>
              <a:rPr lang="en-US"/>
              <a:t>11 </a:t>
            </a:r>
            <a:r>
              <a:rPr lang="en-US">
                <a:sym typeface="Wingdings" panose="05000000000000000000" pitchFamily="2" charset="2"/>
              </a:rPr>
              <a:t> 99 (x 3)  7 :  Red up to 98%, White up to 96%</a:t>
            </a:r>
            <a:endParaRPr lang="en-US"/>
          </a:p>
        </p:txBody>
      </p:sp>
      <p:pic>
        <p:nvPicPr>
          <p:cNvPr id="5" name="Picture 4">
            <a:extLst>
              <a:ext uri="{FF2B5EF4-FFF2-40B4-BE49-F238E27FC236}">
                <a16:creationId xmlns:a16="http://schemas.microsoft.com/office/drawing/2014/main" id="{58FCD930-C3F7-A61D-FDEB-FE64B5804945}"/>
              </a:ext>
            </a:extLst>
          </p:cNvPr>
          <p:cNvPicPr>
            <a:picLocks noChangeAspect="1"/>
          </p:cNvPicPr>
          <p:nvPr/>
        </p:nvPicPr>
        <p:blipFill>
          <a:blip r:embed="rId3"/>
          <a:stretch>
            <a:fillRect/>
          </a:stretch>
        </p:blipFill>
        <p:spPr>
          <a:xfrm>
            <a:off x="671162" y="3041151"/>
            <a:ext cx="4964736" cy="2836120"/>
          </a:xfrm>
          <a:prstGeom prst="rect">
            <a:avLst/>
          </a:prstGeom>
        </p:spPr>
      </p:pic>
      <p:pic>
        <p:nvPicPr>
          <p:cNvPr id="7" name="Picture 6">
            <a:extLst>
              <a:ext uri="{FF2B5EF4-FFF2-40B4-BE49-F238E27FC236}">
                <a16:creationId xmlns:a16="http://schemas.microsoft.com/office/drawing/2014/main" id="{978966C7-2D30-01AB-DF9F-B3F47C5BFB88}"/>
              </a:ext>
            </a:extLst>
          </p:cNvPr>
          <p:cNvPicPr>
            <a:picLocks noChangeAspect="1"/>
          </p:cNvPicPr>
          <p:nvPr/>
        </p:nvPicPr>
        <p:blipFill>
          <a:blip r:embed="rId4"/>
          <a:stretch>
            <a:fillRect/>
          </a:stretch>
        </p:blipFill>
        <p:spPr>
          <a:xfrm>
            <a:off x="6370179" y="3041151"/>
            <a:ext cx="4980055" cy="2836120"/>
          </a:xfrm>
          <a:prstGeom prst="rect">
            <a:avLst/>
          </a:prstGeom>
        </p:spPr>
      </p:pic>
    </p:spTree>
    <p:extLst>
      <p:ext uri="{BB962C8B-B14F-4D97-AF65-F5344CB8AC3E}">
        <p14:creationId xmlns:p14="http://schemas.microsoft.com/office/powerpoint/2010/main" val="2894407416"/>
      </p:ext>
    </p:extLst>
  </p:cSld>
  <p:clrMapOvr>
    <a:masterClrMapping/>
  </p:clrMapOvr>
  <mc:AlternateContent xmlns:mc="http://schemas.openxmlformats.org/markup-compatibility/2006" xmlns:p14="http://schemas.microsoft.com/office/powerpoint/2010/main">
    <mc:Choice Requires="p14">
      <p:transition spd="slow" p14:dur="2000" advTm="22898"/>
    </mc:Choice>
    <mc:Fallback xmlns="">
      <p:transition spd="slow" advTm="2289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a:xfrm>
            <a:off x="1534695" y="2015732"/>
            <a:ext cx="9986143" cy="3450613"/>
          </a:xfrm>
        </p:spPr>
        <p:txBody>
          <a:bodyPr/>
          <a:lstStyle/>
          <a:p>
            <a:r>
              <a:rPr lang="en-US"/>
              <a:t>Increase epochs to 200, and further increase layers</a:t>
            </a:r>
          </a:p>
          <a:p>
            <a:pPr lvl="1"/>
            <a:r>
              <a:rPr lang="en-US"/>
              <a:t>11 </a:t>
            </a:r>
            <a:r>
              <a:rPr lang="en-US">
                <a:sym typeface="Wingdings" panose="05000000000000000000" pitchFamily="2" charset="2"/>
              </a:rPr>
              <a:t> 99 (x 5)  7 :  Red and White each achieve &gt;99% accuracy after ~150 epochs</a:t>
            </a:r>
            <a:endParaRPr lang="en-US"/>
          </a:p>
        </p:txBody>
      </p:sp>
      <p:pic>
        <p:nvPicPr>
          <p:cNvPr id="6" name="Picture 5">
            <a:extLst>
              <a:ext uri="{FF2B5EF4-FFF2-40B4-BE49-F238E27FC236}">
                <a16:creationId xmlns:a16="http://schemas.microsoft.com/office/drawing/2014/main" id="{79145ABF-039B-89D3-C369-A9D436900FDF}"/>
              </a:ext>
            </a:extLst>
          </p:cNvPr>
          <p:cNvPicPr>
            <a:picLocks noChangeAspect="1"/>
          </p:cNvPicPr>
          <p:nvPr/>
        </p:nvPicPr>
        <p:blipFill>
          <a:blip r:embed="rId3"/>
          <a:stretch>
            <a:fillRect/>
          </a:stretch>
        </p:blipFill>
        <p:spPr>
          <a:xfrm>
            <a:off x="6433552" y="3034156"/>
            <a:ext cx="4980056" cy="2843115"/>
          </a:xfrm>
          <a:prstGeom prst="rect">
            <a:avLst/>
          </a:prstGeom>
        </p:spPr>
      </p:pic>
      <p:pic>
        <p:nvPicPr>
          <p:cNvPr id="9" name="Picture 8">
            <a:extLst>
              <a:ext uri="{FF2B5EF4-FFF2-40B4-BE49-F238E27FC236}">
                <a16:creationId xmlns:a16="http://schemas.microsoft.com/office/drawing/2014/main" id="{0565EE3B-2EF7-0AC9-C514-AAACE91299A3}"/>
              </a:ext>
            </a:extLst>
          </p:cNvPr>
          <p:cNvPicPr>
            <a:picLocks noChangeAspect="1"/>
          </p:cNvPicPr>
          <p:nvPr/>
        </p:nvPicPr>
        <p:blipFill>
          <a:blip r:embed="rId4"/>
          <a:stretch>
            <a:fillRect/>
          </a:stretch>
        </p:blipFill>
        <p:spPr>
          <a:xfrm>
            <a:off x="671162" y="3034156"/>
            <a:ext cx="4993090" cy="2771899"/>
          </a:xfrm>
          <a:prstGeom prst="rect">
            <a:avLst/>
          </a:prstGeom>
        </p:spPr>
      </p:pic>
    </p:spTree>
    <p:extLst>
      <p:ext uri="{BB962C8B-B14F-4D97-AF65-F5344CB8AC3E}">
        <p14:creationId xmlns:p14="http://schemas.microsoft.com/office/powerpoint/2010/main" val="1760821100"/>
      </p:ext>
    </p:extLst>
  </p:cSld>
  <p:clrMapOvr>
    <a:masterClrMapping/>
  </p:clrMapOvr>
  <mc:AlternateContent xmlns:mc="http://schemas.openxmlformats.org/markup-compatibility/2006" xmlns:p14="http://schemas.microsoft.com/office/powerpoint/2010/main">
    <mc:Choice Requires="p14">
      <p:transition spd="slow" p14:dur="2000" advTm="33063"/>
    </mc:Choice>
    <mc:Fallback xmlns="">
      <p:transition spd="slow" advTm="3306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0EEF-7025-02E1-210F-553466FD892D}"/>
              </a:ext>
            </a:extLst>
          </p:cNvPr>
          <p:cNvSpPr>
            <a:spLocks noGrp="1"/>
          </p:cNvSpPr>
          <p:nvPr>
            <p:ph type="title"/>
          </p:nvPr>
        </p:nvSpPr>
        <p:spPr/>
        <p:txBody>
          <a:bodyPr/>
          <a:lstStyle/>
          <a:p>
            <a:pPr algn="ctr"/>
            <a:r>
              <a:rPr lang="en-US"/>
              <a:t>Classification</a:t>
            </a:r>
          </a:p>
        </p:txBody>
      </p:sp>
      <p:sp>
        <p:nvSpPr>
          <p:cNvPr id="3" name="Content Placeholder 2">
            <a:extLst>
              <a:ext uri="{FF2B5EF4-FFF2-40B4-BE49-F238E27FC236}">
                <a16:creationId xmlns:a16="http://schemas.microsoft.com/office/drawing/2014/main" id="{85A62761-0D71-3A2D-E726-D289B00D3BE7}"/>
              </a:ext>
            </a:extLst>
          </p:cNvPr>
          <p:cNvSpPr>
            <a:spLocks noGrp="1"/>
          </p:cNvSpPr>
          <p:nvPr>
            <p:ph idx="1"/>
          </p:nvPr>
        </p:nvSpPr>
        <p:spPr>
          <a:xfrm>
            <a:off x="1534695" y="2015732"/>
            <a:ext cx="9986143" cy="3450613"/>
          </a:xfrm>
        </p:spPr>
        <p:txBody>
          <a:bodyPr/>
          <a:lstStyle/>
          <a:p>
            <a:r>
              <a:rPr lang="en-US"/>
              <a:t>Cross-dataset evaluation</a:t>
            </a:r>
          </a:p>
          <a:p>
            <a:pPr lvl="1"/>
            <a:r>
              <a:rPr lang="en-US"/>
              <a:t>Is the model general enough to fit the other dataset? (Red vs White)</a:t>
            </a:r>
          </a:p>
          <a:p>
            <a:pPr lvl="1"/>
            <a:r>
              <a:rPr lang="en-US"/>
              <a:t>Conclusion: No; accuracy is low (but this does not reveal information about the labels)</a:t>
            </a:r>
          </a:p>
        </p:txBody>
      </p:sp>
      <p:graphicFrame>
        <p:nvGraphicFramePr>
          <p:cNvPr id="4" name="Table 4">
            <a:extLst>
              <a:ext uri="{FF2B5EF4-FFF2-40B4-BE49-F238E27FC236}">
                <a16:creationId xmlns:a16="http://schemas.microsoft.com/office/drawing/2014/main" id="{7F158615-8BA2-5A6F-C967-606823421485}"/>
              </a:ext>
            </a:extLst>
          </p:cNvPr>
          <p:cNvGraphicFramePr>
            <a:graphicFrameLocks noGrp="1"/>
          </p:cNvGraphicFramePr>
          <p:nvPr>
            <p:extLst>
              <p:ext uri="{D42A27DB-BD31-4B8C-83A1-F6EECF244321}">
                <p14:modId xmlns:p14="http://schemas.microsoft.com/office/powerpoint/2010/main" val="688456757"/>
              </p:ext>
            </p:extLst>
          </p:nvPr>
        </p:nvGraphicFramePr>
        <p:xfrm>
          <a:off x="2264531" y="3623887"/>
          <a:ext cx="6260976" cy="1315017"/>
        </p:xfrm>
        <a:graphic>
          <a:graphicData uri="http://schemas.openxmlformats.org/drawingml/2006/table">
            <a:tbl>
              <a:tblPr firstRow="1" bandRow="1">
                <a:tableStyleId>{9DCAF9ED-07DC-4A11-8D7F-57B35C25682E}</a:tableStyleId>
              </a:tblPr>
              <a:tblGrid>
                <a:gridCol w="2086992">
                  <a:extLst>
                    <a:ext uri="{9D8B030D-6E8A-4147-A177-3AD203B41FA5}">
                      <a16:colId xmlns:a16="http://schemas.microsoft.com/office/drawing/2014/main" val="4048780813"/>
                    </a:ext>
                  </a:extLst>
                </a:gridCol>
                <a:gridCol w="2086992">
                  <a:extLst>
                    <a:ext uri="{9D8B030D-6E8A-4147-A177-3AD203B41FA5}">
                      <a16:colId xmlns:a16="http://schemas.microsoft.com/office/drawing/2014/main" val="3589969139"/>
                    </a:ext>
                  </a:extLst>
                </a:gridCol>
                <a:gridCol w="2086992">
                  <a:extLst>
                    <a:ext uri="{9D8B030D-6E8A-4147-A177-3AD203B41FA5}">
                      <a16:colId xmlns:a16="http://schemas.microsoft.com/office/drawing/2014/main" val="3265063317"/>
                    </a:ext>
                  </a:extLst>
                </a:gridCol>
              </a:tblGrid>
              <a:tr h="438339">
                <a:tc>
                  <a:txBody>
                    <a:bodyPr/>
                    <a:lstStyle/>
                    <a:p>
                      <a:r>
                        <a:rPr lang="en-US" sz="160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White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Red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405396"/>
                  </a:ext>
                </a:extLst>
              </a:tr>
              <a:tr h="438339">
                <a:tc>
                  <a:txBody>
                    <a:bodyPr/>
                    <a:lstStyle/>
                    <a:p>
                      <a:r>
                        <a:rPr lang="en-US" sz="1600"/>
                        <a:t>White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0.9808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highlight>
                            <a:srgbClr val="FFFF00"/>
                          </a:highlight>
                        </a:rPr>
                        <a:t>0.4140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9892033"/>
                  </a:ext>
                </a:extLst>
              </a:tr>
              <a:tr h="438339">
                <a:tc>
                  <a:txBody>
                    <a:bodyPr/>
                    <a:lstStyle/>
                    <a:p>
                      <a:r>
                        <a:rPr lang="en-US" sz="1600"/>
                        <a:t>Red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highlight>
                            <a:srgbClr val="FFFF00"/>
                          </a:highlight>
                        </a:rPr>
                        <a:t>0.4146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8458147"/>
                  </a:ext>
                </a:extLst>
              </a:tr>
            </a:tbl>
          </a:graphicData>
        </a:graphic>
      </p:graphicFrame>
    </p:spTree>
    <p:extLst>
      <p:ext uri="{BB962C8B-B14F-4D97-AF65-F5344CB8AC3E}">
        <p14:creationId xmlns:p14="http://schemas.microsoft.com/office/powerpoint/2010/main" val="815515026"/>
      </p:ext>
    </p:extLst>
  </p:cSld>
  <p:clrMapOvr>
    <a:masterClrMapping/>
  </p:clrMapOvr>
  <mc:AlternateContent xmlns:mc="http://schemas.openxmlformats.org/markup-compatibility/2006" xmlns:p14="http://schemas.microsoft.com/office/powerpoint/2010/main">
    <mc:Choice Requires="p14">
      <p:transition spd="slow" p14:dur="2000" advTm="16517"/>
    </mc:Choice>
    <mc:Fallback xmlns="">
      <p:transition spd="slow" advTm="1651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A08F-2C3C-613B-2520-33F17D164A0E}"/>
              </a:ext>
            </a:extLst>
          </p:cNvPr>
          <p:cNvSpPr>
            <a:spLocks noGrp="1"/>
          </p:cNvSpPr>
          <p:nvPr>
            <p:ph type="title"/>
          </p:nvPr>
        </p:nvSpPr>
        <p:spPr/>
        <p:txBody>
          <a:bodyPr/>
          <a:lstStyle/>
          <a:p>
            <a:pPr algn="ctr"/>
            <a:r>
              <a:rPr lang="en-US"/>
              <a:t>Simplifying the model</a:t>
            </a:r>
          </a:p>
        </p:txBody>
      </p:sp>
      <p:sp>
        <p:nvSpPr>
          <p:cNvPr id="3" name="Content Placeholder 2">
            <a:extLst>
              <a:ext uri="{FF2B5EF4-FFF2-40B4-BE49-F238E27FC236}">
                <a16:creationId xmlns:a16="http://schemas.microsoft.com/office/drawing/2014/main" id="{3B3EB318-D484-4ADD-63A0-E1B3C9375E61}"/>
              </a:ext>
            </a:extLst>
          </p:cNvPr>
          <p:cNvSpPr>
            <a:spLocks noGrp="1"/>
          </p:cNvSpPr>
          <p:nvPr>
            <p:ph idx="1"/>
          </p:nvPr>
        </p:nvSpPr>
        <p:spPr>
          <a:xfrm>
            <a:off x="1534696" y="2015732"/>
            <a:ext cx="9601066" cy="3450613"/>
          </a:xfrm>
        </p:spPr>
        <p:txBody>
          <a:bodyPr>
            <a:normAutofit fontScale="92500" lnSpcReduction="10000"/>
          </a:bodyPr>
          <a:lstStyle/>
          <a:p>
            <a:r>
              <a:rPr lang="en-US"/>
              <a:t>Previous example (11 </a:t>
            </a:r>
            <a:r>
              <a:rPr lang="en-US">
                <a:sym typeface="Wingdings" panose="05000000000000000000" pitchFamily="2" charset="2"/>
              </a:rPr>
              <a:t> 99 (x 5)  7) x 200 epochs = ~60s to execute (red + white)</a:t>
            </a:r>
          </a:p>
          <a:p>
            <a:r>
              <a:rPr lang="en-US"/>
              <a:t>Can we eliminate some attributes and still obtain high classification accuracy?</a:t>
            </a:r>
          </a:p>
          <a:p>
            <a:pPr lvl="1"/>
            <a:r>
              <a:rPr lang="en-US">
                <a:sym typeface="Wingdings" panose="05000000000000000000" pitchFamily="2" charset="2"/>
              </a:rPr>
              <a:t>Features with lowest correlation to quality: residual sugar, free sulfur dioxide, pH, fixed acidity, total sulfur dioxide</a:t>
            </a:r>
          </a:p>
          <a:p>
            <a:r>
              <a:rPr lang="en-US">
                <a:sym typeface="Wingdings" panose="05000000000000000000" pitchFamily="2" charset="2"/>
              </a:rPr>
              <a:t>Training with fewer attributes: </a:t>
            </a:r>
            <a:br>
              <a:rPr lang="en-US">
                <a:sym typeface="Wingdings" panose="05000000000000000000" pitchFamily="2" charset="2"/>
              </a:rPr>
            </a:br>
            <a:r>
              <a:rPr lang="en-US">
                <a:sym typeface="Wingdings" panose="05000000000000000000" pitchFamily="2" charset="2"/>
              </a:rPr>
              <a:t>no time savings; lower accuracy</a:t>
            </a:r>
          </a:p>
          <a:p>
            <a:pPr lvl="1"/>
            <a:r>
              <a:rPr lang="en-US">
                <a:sym typeface="Wingdings" panose="05000000000000000000" pitchFamily="2" charset="2"/>
              </a:rPr>
              <a:t>Red 94%, White 90%</a:t>
            </a:r>
          </a:p>
          <a:p>
            <a:pPr lvl="1"/>
            <a:r>
              <a:rPr lang="en-US">
                <a:sym typeface="Wingdings" panose="05000000000000000000" pitchFamily="2" charset="2"/>
              </a:rPr>
              <a:t>Slower learning</a:t>
            </a:r>
          </a:p>
          <a:p>
            <a:r>
              <a:rPr lang="en-US">
                <a:sym typeface="Wingdings" panose="05000000000000000000" pitchFamily="2" charset="2"/>
              </a:rPr>
              <a:t>Conclusion: do not remove features</a:t>
            </a:r>
            <a:endParaRPr lang="en-US"/>
          </a:p>
        </p:txBody>
      </p:sp>
      <p:pic>
        <p:nvPicPr>
          <p:cNvPr id="7" name="Picture 6">
            <a:extLst>
              <a:ext uri="{FF2B5EF4-FFF2-40B4-BE49-F238E27FC236}">
                <a16:creationId xmlns:a16="http://schemas.microsoft.com/office/drawing/2014/main" id="{F0D6E6BF-9256-683B-9A68-288B58AD568C}"/>
              </a:ext>
            </a:extLst>
          </p:cNvPr>
          <p:cNvPicPr>
            <a:picLocks noChangeAspect="1"/>
          </p:cNvPicPr>
          <p:nvPr/>
        </p:nvPicPr>
        <p:blipFill>
          <a:blip r:embed="rId3"/>
          <a:stretch>
            <a:fillRect/>
          </a:stretch>
        </p:blipFill>
        <p:spPr>
          <a:xfrm>
            <a:off x="7070756" y="3406969"/>
            <a:ext cx="4725078" cy="2646512"/>
          </a:xfrm>
          <a:prstGeom prst="rect">
            <a:avLst/>
          </a:prstGeom>
        </p:spPr>
      </p:pic>
    </p:spTree>
    <p:extLst>
      <p:ext uri="{BB962C8B-B14F-4D97-AF65-F5344CB8AC3E}">
        <p14:creationId xmlns:p14="http://schemas.microsoft.com/office/powerpoint/2010/main" val="1052992426"/>
      </p:ext>
    </p:extLst>
  </p:cSld>
  <p:clrMapOvr>
    <a:masterClrMapping/>
  </p:clrMapOvr>
  <mc:AlternateContent xmlns:mc="http://schemas.openxmlformats.org/markup-compatibility/2006" xmlns:p14="http://schemas.microsoft.com/office/powerpoint/2010/main">
    <mc:Choice Requires="p14">
      <p:transition spd="slow" p14:dur="2000" advTm="40927"/>
    </mc:Choice>
    <mc:Fallback xmlns="">
      <p:transition spd="slow" advTm="4092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A08F-2C3C-613B-2520-33F17D164A0E}"/>
              </a:ext>
            </a:extLst>
          </p:cNvPr>
          <p:cNvSpPr>
            <a:spLocks noGrp="1"/>
          </p:cNvSpPr>
          <p:nvPr>
            <p:ph type="title"/>
          </p:nvPr>
        </p:nvSpPr>
        <p:spPr/>
        <p:txBody>
          <a:bodyPr/>
          <a:lstStyle/>
          <a:p>
            <a:pPr algn="ctr"/>
            <a:r>
              <a:rPr lang="en-US"/>
              <a:t>Binary classification</a:t>
            </a:r>
          </a:p>
        </p:txBody>
      </p:sp>
      <p:sp>
        <p:nvSpPr>
          <p:cNvPr id="3" name="Content Placeholder 2">
            <a:extLst>
              <a:ext uri="{FF2B5EF4-FFF2-40B4-BE49-F238E27FC236}">
                <a16:creationId xmlns:a16="http://schemas.microsoft.com/office/drawing/2014/main" id="{3B3EB318-D484-4ADD-63A0-E1B3C9375E61}"/>
              </a:ext>
            </a:extLst>
          </p:cNvPr>
          <p:cNvSpPr>
            <a:spLocks noGrp="1"/>
          </p:cNvSpPr>
          <p:nvPr>
            <p:ph idx="1"/>
          </p:nvPr>
        </p:nvSpPr>
        <p:spPr/>
        <p:txBody>
          <a:bodyPr/>
          <a:lstStyle/>
          <a:p>
            <a:r>
              <a:rPr lang="en-US"/>
              <a:t>What if we only care about “excellent” wine, “good” wine, </a:t>
            </a:r>
            <a:r>
              <a:rPr lang="en-US" err="1"/>
              <a:t>etc</a:t>
            </a:r>
            <a:r>
              <a:rPr lang="en-US"/>
              <a:t>?</a:t>
            </a:r>
          </a:p>
          <a:p>
            <a:pPr lvl="1"/>
            <a:r>
              <a:rPr lang="en-US"/>
              <a:t>White: 3.7% of examples w/ quality 8 or greater; 21.6% are 7 or greater</a:t>
            </a:r>
          </a:p>
          <a:p>
            <a:pPr lvl="1"/>
            <a:r>
              <a:rPr lang="en-US"/>
              <a:t>Red: 1.1% of examples w/ quality 8 or greater; 13.6% are 7 or greater </a:t>
            </a:r>
          </a:p>
          <a:p>
            <a:r>
              <a:rPr lang="en-US"/>
              <a:t>Transform labels from integer to 0 ( &lt; threshold) or 1 ( &gt;= threshold)</a:t>
            </a:r>
          </a:p>
          <a:p>
            <a:r>
              <a:rPr lang="en-US"/>
              <a:t>Output layer now has 1 neuron with sigmoid activation</a:t>
            </a:r>
          </a:p>
        </p:txBody>
      </p:sp>
      <p:sp>
        <p:nvSpPr>
          <p:cNvPr id="4" name="TextBox 3">
            <a:extLst>
              <a:ext uri="{FF2B5EF4-FFF2-40B4-BE49-F238E27FC236}">
                <a16:creationId xmlns:a16="http://schemas.microsoft.com/office/drawing/2014/main" id="{7A55C7A9-0586-BAAA-4179-7320E09AF1A8}"/>
              </a:ext>
            </a:extLst>
          </p:cNvPr>
          <p:cNvSpPr txBox="1"/>
          <p:nvPr/>
        </p:nvSpPr>
        <p:spPr>
          <a:xfrm>
            <a:off x="2038294" y="4542241"/>
            <a:ext cx="5974713" cy="1200329"/>
          </a:xfrm>
          <a:prstGeom prst="rect">
            <a:avLst/>
          </a:prstGeom>
          <a:noFill/>
        </p:spPr>
        <p:txBody>
          <a:bodyPr wrap="none" rtlCol="0">
            <a:spAutoFit/>
          </a:bodyPr>
          <a:lstStyle/>
          <a:p>
            <a:r>
              <a:rPr lang="en-US" b="0">
                <a:effectLst/>
                <a:latin typeface="Courier New" panose="02070309020205020404" pitchFamily="49" charset="0"/>
              </a:rPr>
              <a:t> model = </a:t>
            </a:r>
            <a:r>
              <a:rPr lang="en-US" b="0" err="1">
                <a:effectLst/>
                <a:latin typeface="Courier New" panose="02070309020205020404" pitchFamily="49" charset="0"/>
              </a:rPr>
              <a:t>tf.keras.Sequential</a:t>
            </a:r>
            <a:r>
              <a:rPr lang="en-US" b="0">
                <a:effectLst/>
                <a:latin typeface="Courier New" panose="02070309020205020404" pitchFamily="49" charset="0"/>
              </a:rPr>
              <a:t>([</a:t>
            </a:r>
          </a:p>
          <a:p>
            <a:r>
              <a:rPr lang="en-US" b="0">
                <a:effectLst/>
                <a:latin typeface="Courier New" panose="02070309020205020404" pitchFamily="49" charset="0"/>
              </a:rPr>
              <a:t>    </a:t>
            </a:r>
            <a:r>
              <a:rPr lang="en-US" b="0" err="1">
                <a:effectLst/>
                <a:latin typeface="Courier New" panose="02070309020205020404" pitchFamily="49" charset="0"/>
              </a:rPr>
              <a:t>layers.Dense</a:t>
            </a:r>
            <a:r>
              <a:rPr lang="en-US" b="0">
                <a:effectLst/>
                <a:latin typeface="Courier New" panose="02070309020205020404" pitchFamily="49" charset="0"/>
              </a:rPr>
              <a:t>(11, activation="</a:t>
            </a:r>
            <a:r>
              <a:rPr lang="en-US" b="0" err="1">
                <a:effectLst/>
                <a:latin typeface="Courier New" panose="02070309020205020404" pitchFamily="49" charset="0"/>
              </a:rPr>
              <a:t>relu</a:t>
            </a:r>
            <a:r>
              <a:rPr lang="en-US" b="0">
                <a:effectLst/>
                <a:latin typeface="Courier New" panose="02070309020205020404" pitchFamily="49" charset="0"/>
              </a:rPr>
              <a:t>"),</a:t>
            </a:r>
          </a:p>
          <a:p>
            <a:r>
              <a:rPr lang="en-US" b="0">
                <a:effectLst/>
                <a:latin typeface="Courier New" panose="02070309020205020404" pitchFamily="49" charset="0"/>
              </a:rPr>
              <a:t>    </a:t>
            </a:r>
            <a:r>
              <a:rPr lang="en-US" b="0" err="1">
                <a:effectLst/>
                <a:latin typeface="Courier New" panose="02070309020205020404" pitchFamily="49" charset="0"/>
              </a:rPr>
              <a:t>layers.Dense</a:t>
            </a:r>
            <a:r>
              <a:rPr lang="en-US" b="0">
                <a:effectLst/>
                <a:latin typeface="Courier New" panose="02070309020205020404" pitchFamily="49" charset="0"/>
              </a:rPr>
              <a:t>(1, activation=“sigmoid")</a:t>
            </a:r>
          </a:p>
          <a:p>
            <a:r>
              <a:rPr lang="en-US" b="0">
                <a:effectLst/>
                <a:latin typeface="Courier New" panose="02070309020205020404" pitchFamily="49" charset="0"/>
              </a:rPr>
              <a:t>  ])</a:t>
            </a:r>
            <a:endParaRPr lang="en-US"/>
          </a:p>
        </p:txBody>
      </p:sp>
    </p:spTree>
    <p:extLst>
      <p:ext uri="{BB962C8B-B14F-4D97-AF65-F5344CB8AC3E}">
        <p14:creationId xmlns:p14="http://schemas.microsoft.com/office/powerpoint/2010/main" val="3618674430"/>
      </p:ext>
    </p:extLst>
  </p:cSld>
  <p:clrMapOvr>
    <a:masterClrMapping/>
  </p:clrMapOvr>
  <mc:AlternateContent xmlns:mc="http://schemas.openxmlformats.org/markup-compatibility/2006" xmlns:p14="http://schemas.microsoft.com/office/powerpoint/2010/main">
    <mc:Choice Requires="p14">
      <p:transition spd="slow" p14:dur="2000" advTm="35357"/>
    </mc:Choice>
    <mc:Fallback xmlns="">
      <p:transition spd="slow" advTm="3535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A08F-2C3C-613B-2520-33F17D164A0E}"/>
              </a:ext>
            </a:extLst>
          </p:cNvPr>
          <p:cNvSpPr>
            <a:spLocks noGrp="1"/>
          </p:cNvSpPr>
          <p:nvPr>
            <p:ph type="title"/>
          </p:nvPr>
        </p:nvSpPr>
        <p:spPr/>
        <p:txBody>
          <a:bodyPr/>
          <a:lstStyle/>
          <a:p>
            <a:pPr algn="ctr"/>
            <a:r>
              <a:rPr lang="en-US"/>
              <a:t>Binary classification</a:t>
            </a:r>
          </a:p>
        </p:txBody>
      </p:sp>
      <p:sp>
        <p:nvSpPr>
          <p:cNvPr id="3" name="Content Placeholder 2">
            <a:extLst>
              <a:ext uri="{FF2B5EF4-FFF2-40B4-BE49-F238E27FC236}">
                <a16:creationId xmlns:a16="http://schemas.microsoft.com/office/drawing/2014/main" id="{3B3EB318-D484-4ADD-63A0-E1B3C9375E61}"/>
              </a:ext>
            </a:extLst>
          </p:cNvPr>
          <p:cNvSpPr>
            <a:spLocks noGrp="1"/>
          </p:cNvSpPr>
          <p:nvPr>
            <p:ph idx="1"/>
          </p:nvPr>
        </p:nvSpPr>
        <p:spPr/>
        <p:txBody>
          <a:bodyPr/>
          <a:lstStyle/>
          <a:p>
            <a:r>
              <a:rPr lang="en-US"/>
              <a:t>Classify “excellent” wine: quality 8 or greater</a:t>
            </a:r>
          </a:p>
          <a:p>
            <a:pPr lvl="1"/>
            <a:r>
              <a:rPr lang="en-US"/>
              <a:t>Layers: 11 </a:t>
            </a:r>
            <a:r>
              <a:rPr lang="en-US">
                <a:sym typeface="Wingdings" panose="05000000000000000000" pitchFamily="2" charset="2"/>
              </a:rPr>
              <a:t> 99  99  1;  200 epochs</a:t>
            </a:r>
          </a:p>
          <a:p>
            <a:r>
              <a:rPr lang="en-US">
                <a:sym typeface="Wingdings" panose="05000000000000000000" pitchFamily="2" charset="2"/>
              </a:rPr>
              <a:t>Good accuracy cross-dataset</a:t>
            </a:r>
            <a:endParaRPr lang="en-US"/>
          </a:p>
        </p:txBody>
      </p:sp>
      <p:pic>
        <p:nvPicPr>
          <p:cNvPr id="6" name="Picture 5">
            <a:extLst>
              <a:ext uri="{FF2B5EF4-FFF2-40B4-BE49-F238E27FC236}">
                <a16:creationId xmlns:a16="http://schemas.microsoft.com/office/drawing/2014/main" id="{E027173D-80DB-1D07-B743-2B0569CC6BD7}"/>
              </a:ext>
            </a:extLst>
          </p:cNvPr>
          <p:cNvPicPr>
            <a:picLocks noChangeAspect="1"/>
          </p:cNvPicPr>
          <p:nvPr/>
        </p:nvPicPr>
        <p:blipFill>
          <a:blip r:embed="rId3"/>
          <a:stretch>
            <a:fillRect/>
          </a:stretch>
        </p:blipFill>
        <p:spPr>
          <a:xfrm>
            <a:off x="6521116" y="3161319"/>
            <a:ext cx="5062320" cy="2750988"/>
          </a:xfrm>
          <a:prstGeom prst="rect">
            <a:avLst/>
          </a:prstGeom>
        </p:spPr>
      </p:pic>
      <p:graphicFrame>
        <p:nvGraphicFramePr>
          <p:cNvPr id="7" name="Table 4">
            <a:extLst>
              <a:ext uri="{FF2B5EF4-FFF2-40B4-BE49-F238E27FC236}">
                <a16:creationId xmlns:a16="http://schemas.microsoft.com/office/drawing/2014/main" id="{AFF11031-9165-EA9C-5E63-86DA8B1883D0}"/>
              </a:ext>
            </a:extLst>
          </p:cNvPr>
          <p:cNvGraphicFramePr>
            <a:graphicFrameLocks noGrp="1"/>
          </p:cNvGraphicFramePr>
          <p:nvPr>
            <p:extLst>
              <p:ext uri="{D42A27DB-BD31-4B8C-83A1-F6EECF244321}">
                <p14:modId xmlns:p14="http://schemas.microsoft.com/office/powerpoint/2010/main" val="894416276"/>
              </p:ext>
            </p:extLst>
          </p:nvPr>
        </p:nvGraphicFramePr>
        <p:xfrm>
          <a:off x="784646" y="3716801"/>
          <a:ext cx="5062320" cy="1315017"/>
        </p:xfrm>
        <a:graphic>
          <a:graphicData uri="http://schemas.openxmlformats.org/drawingml/2006/table">
            <a:tbl>
              <a:tblPr firstRow="1" bandRow="1">
                <a:tableStyleId>{9DCAF9ED-07DC-4A11-8D7F-57B35C25682E}</a:tableStyleId>
              </a:tblPr>
              <a:tblGrid>
                <a:gridCol w="1687440">
                  <a:extLst>
                    <a:ext uri="{9D8B030D-6E8A-4147-A177-3AD203B41FA5}">
                      <a16:colId xmlns:a16="http://schemas.microsoft.com/office/drawing/2014/main" val="4048780813"/>
                    </a:ext>
                  </a:extLst>
                </a:gridCol>
                <a:gridCol w="1687440">
                  <a:extLst>
                    <a:ext uri="{9D8B030D-6E8A-4147-A177-3AD203B41FA5}">
                      <a16:colId xmlns:a16="http://schemas.microsoft.com/office/drawing/2014/main" val="3589969139"/>
                    </a:ext>
                  </a:extLst>
                </a:gridCol>
                <a:gridCol w="1687440">
                  <a:extLst>
                    <a:ext uri="{9D8B030D-6E8A-4147-A177-3AD203B41FA5}">
                      <a16:colId xmlns:a16="http://schemas.microsoft.com/office/drawing/2014/main" val="3265063317"/>
                    </a:ext>
                  </a:extLst>
                </a:gridCol>
              </a:tblGrid>
              <a:tr h="438339">
                <a:tc>
                  <a:txBody>
                    <a:bodyPr/>
                    <a:lstStyle/>
                    <a:p>
                      <a:r>
                        <a:rPr lang="en-US" sz="160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White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Red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405396"/>
                  </a:ext>
                </a:extLst>
              </a:tr>
              <a:tr h="438339">
                <a:tc>
                  <a:txBody>
                    <a:bodyPr/>
                    <a:lstStyle/>
                    <a:p>
                      <a:r>
                        <a:rPr lang="en-US" sz="1600"/>
                        <a:t>White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9892033"/>
                  </a:ext>
                </a:extLst>
              </a:tr>
              <a:tr h="438339">
                <a:tc>
                  <a:txBody>
                    <a:bodyPr/>
                    <a:lstStyle/>
                    <a:p>
                      <a:r>
                        <a:rPr lang="en-US" sz="1600"/>
                        <a:t>Red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0.9656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8458147"/>
                  </a:ext>
                </a:extLst>
              </a:tr>
            </a:tbl>
          </a:graphicData>
        </a:graphic>
      </p:graphicFrame>
    </p:spTree>
    <p:extLst>
      <p:ext uri="{BB962C8B-B14F-4D97-AF65-F5344CB8AC3E}">
        <p14:creationId xmlns:p14="http://schemas.microsoft.com/office/powerpoint/2010/main" val="2457703209"/>
      </p:ext>
    </p:extLst>
  </p:cSld>
  <p:clrMapOvr>
    <a:masterClrMapping/>
  </p:clrMapOvr>
  <mc:AlternateContent xmlns:mc="http://schemas.openxmlformats.org/markup-compatibility/2006" xmlns:p14="http://schemas.microsoft.com/office/powerpoint/2010/main">
    <mc:Choice Requires="p14">
      <p:transition spd="slow" p14:dur="2000" advTm="29252"/>
    </mc:Choice>
    <mc:Fallback xmlns="">
      <p:transition spd="slow" advTm="2925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A08F-2C3C-613B-2520-33F17D164A0E}"/>
              </a:ext>
            </a:extLst>
          </p:cNvPr>
          <p:cNvSpPr>
            <a:spLocks noGrp="1"/>
          </p:cNvSpPr>
          <p:nvPr>
            <p:ph type="title"/>
          </p:nvPr>
        </p:nvSpPr>
        <p:spPr/>
        <p:txBody>
          <a:bodyPr/>
          <a:lstStyle/>
          <a:p>
            <a:pPr algn="ctr"/>
            <a:r>
              <a:rPr lang="en-US"/>
              <a:t>Binary classification</a:t>
            </a:r>
          </a:p>
        </p:txBody>
      </p:sp>
      <p:sp>
        <p:nvSpPr>
          <p:cNvPr id="3" name="Content Placeholder 2">
            <a:extLst>
              <a:ext uri="{FF2B5EF4-FFF2-40B4-BE49-F238E27FC236}">
                <a16:creationId xmlns:a16="http://schemas.microsoft.com/office/drawing/2014/main" id="{3B3EB318-D484-4ADD-63A0-E1B3C9375E61}"/>
              </a:ext>
            </a:extLst>
          </p:cNvPr>
          <p:cNvSpPr>
            <a:spLocks noGrp="1"/>
          </p:cNvSpPr>
          <p:nvPr>
            <p:ph idx="1"/>
          </p:nvPr>
        </p:nvSpPr>
        <p:spPr/>
        <p:txBody>
          <a:bodyPr/>
          <a:lstStyle/>
          <a:p>
            <a:r>
              <a:rPr lang="en-US"/>
              <a:t>Classify “good” wine: quality 7 or greater</a:t>
            </a:r>
          </a:p>
          <a:p>
            <a:pPr lvl="1"/>
            <a:r>
              <a:rPr lang="en-US"/>
              <a:t>Layers: 11 </a:t>
            </a:r>
            <a:r>
              <a:rPr lang="en-US">
                <a:sym typeface="Wingdings" panose="05000000000000000000" pitchFamily="2" charset="2"/>
              </a:rPr>
              <a:t> 99  99  1;  200 epochs</a:t>
            </a:r>
          </a:p>
          <a:p>
            <a:r>
              <a:rPr lang="en-US">
                <a:sym typeface="Wingdings" panose="05000000000000000000" pitchFamily="2" charset="2"/>
              </a:rPr>
              <a:t>Lower overall accuracy vs “excellent”</a:t>
            </a:r>
            <a:endParaRPr lang="en-US"/>
          </a:p>
        </p:txBody>
      </p:sp>
      <p:graphicFrame>
        <p:nvGraphicFramePr>
          <p:cNvPr id="7" name="Table 4">
            <a:extLst>
              <a:ext uri="{FF2B5EF4-FFF2-40B4-BE49-F238E27FC236}">
                <a16:creationId xmlns:a16="http://schemas.microsoft.com/office/drawing/2014/main" id="{AFF11031-9165-EA9C-5E63-86DA8B1883D0}"/>
              </a:ext>
            </a:extLst>
          </p:cNvPr>
          <p:cNvGraphicFramePr>
            <a:graphicFrameLocks noGrp="1"/>
          </p:cNvGraphicFramePr>
          <p:nvPr>
            <p:extLst>
              <p:ext uri="{D42A27DB-BD31-4B8C-83A1-F6EECF244321}">
                <p14:modId xmlns:p14="http://schemas.microsoft.com/office/powerpoint/2010/main" val="772357658"/>
              </p:ext>
            </p:extLst>
          </p:nvPr>
        </p:nvGraphicFramePr>
        <p:xfrm>
          <a:off x="784646" y="3716801"/>
          <a:ext cx="5062320" cy="1315017"/>
        </p:xfrm>
        <a:graphic>
          <a:graphicData uri="http://schemas.openxmlformats.org/drawingml/2006/table">
            <a:tbl>
              <a:tblPr firstRow="1" bandRow="1">
                <a:tableStyleId>{9DCAF9ED-07DC-4A11-8D7F-57B35C25682E}</a:tableStyleId>
              </a:tblPr>
              <a:tblGrid>
                <a:gridCol w="1687440">
                  <a:extLst>
                    <a:ext uri="{9D8B030D-6E8A-4147-A177-3AD203B41FA5}">
                      <a16:colId xmlns:a16="http://schemas.microsoft.com/office/drawing/2014/main" val="4048780813"/>
                    </a:ext>
                  </a:extLst>
                </a:gridCol>
                <a:gridCol w="1687440">
                  <a:extLst>
                    <a:ext uri="{9D8B030D-6E8A-4147-A177-3AD203B41FA5}">
                      <a16:colId xmlns:a16="http://schemas.microsoft.com/office/drawing/2014/main" val="3589969139"/>
                    </a:ext>
                  </a:extLst>
                </a:gridCol>
                <a:gridCol w="1687440">
                  <a:extLst>
                    <a:ext uri="{9D8B030D-6E8A-4147-A177-3AD203B41FA5}">
                      <a16:colId xmlns:a16="http://schemas.microsoft.com/office/drawing/2014/main" val="3265063317"/>
                    </a:ext>
                  </a:extLst>
                </a:gridCol>
              </a:tblGrid>
              <a:tr h="438339">
                <a:tc>
                  <a:txBody>
                    <a:bodyPr/>
                    <a:lstStyle/>
                    <a:p>
                      <a:r>
                        <a:rPr lang="en-US" sz="160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White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Red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405396"/>
                  </a:ext>
                </a:extLst>
              </a:tr>
              <a:tr h="438339">
                <a:tc>
                  <a:txBody>
                    <a:bodyPr/>
                    <a:lstStyle/>
                    <a:p>
                      <a:r>
                        <a:rPr lang="en-US" sz="1600"/>
                        <a:t>White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0.9588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0.7607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9892033"/>
                  </a:ext>
                </a:extLst>
              </a:tr>
              <a:tr h="438339">
                <a:tc>
                  <a:txBody>
                    <a:bodyPr/>
                    <a:lstStyle/>
                    <a:p>
                      <a:r>
                        <a:rPr lang="en-US" sz="1600"/>
                        <a:t>Red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0.7730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0.9987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8458147"/>
                  </a:ext>
                </a:extLst>
              </a:tr>
            </a:tbl>
          </a:graphicData>
        </a:graphic>
      </p:graphicFrame>
      <p:pic>
        <p:nvPicPr>
          <p:cNvPr id="5" name="Picture 4">
            <a:extLst>
              <a:ext uri="{FF2B5EF4-FFF2-40B4-BE49-F238E27FC236}">
                <a16:creationId xmlns:a16="http://schemas.microsoft.com/office/drawing/2014/main" id="{071FDC2F-CF30-AA49-0AC9-CB2A0F238777}"/>
              </a:ext>
            </a:extLst>
          </p:cNvPr>
          <p:cNvPicPr>
            <a:picLocks noChangeAspect="1"/>
          </p:cNvPicPr>
          <p:nvPr/>
        </p:nvPicPr>
        <p:blipFill>
          <a:blip r:embed="rId3"/>
          <a:stretch>
            <a:fillRect/>
          </a:stretch>
        </p:blipFill>
        <p:spPr>
          <a:xfrm>
            <a:off x="6468962" y="3133959"/>
            <a:ext cx="5062320" cy="2774718"/>
          </a:xfrm>
          <a:prstGeom prst="rect">
            <a:avLst/>
          </a:prstGeom>
        </p:spPr>
      </p:pic>
    </p:spTree>
    <p:extLst>
      <p:ext uri="{BB962C8B-B14F-4D97-AF65-F5344CB8AC3E}">
        <p14:creationId xmlns:p14="http://schemas.microsoft.com/office/powerpoint/2010/main" val="3750770693"/>
      </p:ext>
    </p:extLst>
  </p:cSld>
  <p:clrMapOvr>
    <a:masterClrMapping/>
  </p:clrMapOvr>
  <mc:AlternateContent xmlns:mc="http://schemas.openxmlformats.org/markup-compatibility/2006" xmlns:p14="http://schemas.microsoft.com/office/powerpoint/2010/main">
    <mc:Choice Requires="p14">
      <p:transition spd="slow" p14:dur="2000" advTm="22207"/>
    </mc:Choice>
    <mc:Fallback xmlns="">
      <p:transition spd="slow" advTm="2220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ED980-FFCB-6DD3-C657-6B3B21E502F5}"/>
              </a:ext>
            </a:extLst>
          </p:cNvPr>
          <p:cNvSpPr>
            <a:spLocks noGrp="1"/>
          </p:cNvSpPr>
          <p:nvPr>
            <p:ph type="title"/>
          </p:nvPr>
        </p:nvSpPr>
        <p:spPr>
          <a:xfrm>
            <a:off x="1534781" y="804520"/>
            <a:ext cx="4093310" cy="1049235"/>
          </a:xfrm>
        </p:spPr>
        <p:txBody>
          <a:bodyPr>
            <a:normAutofit/>
          </a:bodyPr>
          <a:lstStyle/>
          <a:p>
            <a:r>
              <a:rPr lang="en-US"/>
              <a:t>Background</a:t>
            </a:r>
          </a:p>
        </p:txBody>
      </p:sp>
      <p:cxnSp>
        <p:nvCxnSpPr>
          <p:cNvPr id="26" name="Straight Connector 25">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C417DA6-585B-EB3F-68C5-4C46FB856FF2}"/>
              </a:ext>
            </a:extLst>
          </p:cNvPr>
          <p:cNvSpPr>
            <a:spLocks noGrp="1"/>
          </p:cNvSpPr>
          <p:nvPr>
            <p:ph idx="1"/>
          </p:nvPr>
        </p:nvSpPr>
        <p:spPr>
          <a:xfrm>
            <a:off x="1534695" y="2015732"/>
            <a:ext cx="4089097" cy="3450613"/>
          </a:xfrm>
        </p:spPr>
        <p:txBody>
          <a:bodyPr>
            <a:normAutofit/>
          </a:bodyPr>
          <a:lstStyle/>
          <a:p>
            <a:pPr>
              <a:lnSpc>
                <a:spcPct val="110000"/>
              </a:lnSpc>
            </a:pPr>
            <a:r>
              <a:rPr lang="en-US" sz="1700"/>
              <a:t>United States is the largest consumer of wine at a rate of 4.3 billion bottles per year (Alcohol.org, 2023)</a:t>
            </a:r>
          </a:p>
          <a:p>
            <a:pPr>
              <a:lnSpc>
                <a:spcPct val="110000"/>
              </a:lnSpc>
            </a:pPr>
            <a:endParaRPr lang="en-US" sz="1700"/>
          </a:p>
          <a:p>
            <a:pPr>
              <a:lnSpc>
                <a:spcPct val="110000"/>
              </a:lnSpc>
            </a:pPr>
            <a:r>
              <a:rPr lang="en-US" sz="1700"/>
              <a:t>Wine is produced all over the world and exists in many cultures</a:t>
            </a:r>
          </a:p>
          <a:p>
            <a:pPr>
              <a:lnSpc>
                <a:spcPct val="110000"/>
              </a:lnSpc>
            </a:pPr>
            <a:endParaRPr lang="en-US" sz="1700"/>
          </a:p>
          <a:p>
            <a:pPr>
              <a:lnSpc>
                <a:spcPct val="110000"/>
              </a:lnSpc>
            </a:pPr>
            <a:r>
              <a:rPr lang="en-US" sz="1700"/>
              <a:t>What is considered good wine?</a:t>
            </a:r>
          </a:p>
        </p:txBody>
      </p:sp>
      <p:pic>
        <p:nvPicPr>
          <p:cNvPr id="5" name="Picture 4" descr="Laid wine bottles, glass and grapes">
            <a:extLst>
              <a:ext uri="{FF2B5EF4-FFF2-40B4-BE49-F238E27FC236}">
                <a16:creationId xmlns:a16="http://schemas.microsoft.com/office/drawing/2014/main" id="{252BEA88-469F-467C-3731-2BC6726B04B4}"/>
              </a:ext>
            </a:extLst>
          </p:cNvPr>
          <p:cNvPicPr>
            <a:picLocks noChangeAspect="1"/>
          </p:cNvPicPr>
          <p:nvPr/>
        </p:nvPicPr>
        <p:blipFill rotWithShape="1">
          <a:blip r:embed="rId3"/>
          <a:srcRect t="15728" r="-1" b="-1"/>
          <a:stretch/>
        </p:blipFill>
        <p:spPr>
          <a:xfrm>
            <a:off x="6094411" y="1740798"/>
            <a:ext cx="4960442" cy="2790331"/>
          </a:xfrm>
          <a:prstGeom prst="rect">
            <a:avLst/>
          </a:prstGeom>
        </p:spPr>
      </p:pic>
      <p:pic>
        <p:nvPicPr>
          <p:cNvPr id="30" name="Picture 29">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6135624"/>
            <a:ext cx="12192000" cy="742950"/>
          </a:xfrm>
          <a:prstGeom prst="rect">
            <a:avLst/>
          </a:prstGeom>
        </p:spPr>
      </p:pic>
      <p:cxnSp>
        <p:nvCxnSpPr>
          <p:cNvPr id="32" name="Straight Connector 31">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954198"/>
      </p:ext>
    </p:extLst>
  </p:cSld>
  <p:clrMapOvr>
    <a:masterClrMapping/>
  </p:clrMapOvr>
  <mc:AlternateContent xmlns:mc="http://schemas.openxmlformats.org/markup-compatibility/2006" xmlns:p14="http://schemas.microsoft.com/office/powerpoint/2010/main">
    <mc:Choice Requires="p14">
      <p:transition spd="slow" p14:dur="2000" advTm="94359"/>
    </mc:Choice>
    <mc:Fallback xmlns="">
      <p:transition spd="slow" advTm="9435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A08F-2C3C-613B-2520-33F17D164A0E}"/>
              </a:ext>
            </a:extLst>
          </p:cNvPr>
          <p:cNvSpPr>
            <a:spLocks noGrp="1"/>
          </p:cNvSpPr>
          <p:nvPr>
            <p:ph type="title"/>
          </p:nvPr>
        </p:nvSpPr>
        <p:spPr/>
        <p:txBody>
          <a:bodyPr/>
          <a:lstStyle/>
          <a:p>
            <a:pPr algn="ctr"/>
            <a:r>
              <a:rPr lang="en-US"/>
              <a:t>ANN Results</a:t>
            </a:r>
          </a:p>
        </p:txBody>
      </p:sp>
      <p:sp>
        <p:nvSpPr>
          <p:cNvPr id="3" name="Content Placeholder 2">
            <a:extLst>
              <a:ext uri="{FF2B5EF4-FFF2-40B4-BE49-F238E27FC236}">
                <a16:creationId xmlns:a16="http://schemas.microsoft.com/office/drawing/2014/main" id="{3B3EB318-D484-4ADD-63A0-E1B3C9375E61}"/>
              </a:ext>
            </a:extLst>
          </p:cNvPr>
          <p:cNvSpPr>
            <a:spLocks noGrp="1"/>
          </p:cNvSpPr>
          <p:nvPr>
            <p:ph idx="1"/>
          </p:nvPr>
        </p:nvSpPr>
        <p:spPr/>
        <p:txBody>
          <a:bodyPr/>
          <a:lstStyle/>
          <a:p>
            <a:r>
              <a:rPr lang="en-US"/>
              <a:t>Consistently predict “excellent” quality with over 99% accuracy</a:t>
            </a:r>
          </a:p>
          <a:p>
            <a:r>
              <a:rPr lang="en-US"/>
              <a:t>Accurate classification requires multiple layers and a large number of neurons</a:t>
            </a:r>
          </a:p>
          <a:p>
            <a:pPr lvl="1"/>
            <a:r>
              <a:rPr lang="en-US"/>
              <a:t>Such as 11 </a:t>
            </a:r>
            <a:r>
              <a:rPr lang="en-US">
                <a:sym typeface="Wingdings" panose="05000000000000000000" pitchFamily="2" charset="2"/>
              </a:rPr>
              <a:t> 99 (x 5)  7 with 200 epochs</a:t>
            </a:r>
            <a:endParaRPr lang="en-US"/>
          </a:p>
          <a:p>
            <a:r>
              <a:rPr lang="en-US"/>
              <a:t>Models are not generally applicable across different types of wine</a:t>
            </a:r>
          </a:p>
          <a:p>
            <a:pPr lvl="1"/>
            <a:r>
              <a:rPr lang="en-US"/>
              <a:t>Suggests other taste factors, not present in attributes collected/measured</a:t>
            </a:r>
          </a:p>
          <a:p>
            <a:r>
              <a:rPr lang="en-US"/>
              <a:t>Normalization of inputs is recommended for best accuracy</a:t>
            </a:r>
          </a:p>
          <a:p>
            <a:endParaRPr lang="en-US"/>
          </a:p>
        </p:txBody>
      </p:sp>
    </p:spTree>
    <p:extLst>
      <p:ext uri="{BB962C8B-B14F-4D97-AF65-F5344CB8AC3E}">
        <p14:creationId xmlns:p14="http://schemas.microsoft.com/office/powerpoint/2010/main" val="96016227"/>
      </p:ext>
    </p:extLst>
  </p:cSld>
  <p:clrMapOvr>
    <a:masterClrMapping/>
  </p:clrMapOvr>
  <mc:AlternateContent xmlns:mc="http://schemas.openxmlformats.org/markup-compatibility/2006" xmlns:p14="http://schemas.microsoft.com/office/powerpoint/2010/main">
    <mc:Choice Requires="p14">
      <p:transition spd="slow" p14:dur="2000" advTm="45313"/>
    </mc:Choice>
    <mc:Fallback xmlns="">
      <p:transition spd="slow" advTm="4531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ABA6-5C56-52FA-03CC-0583779AF746}"/>
              </a:ext>
            </a:extLst>
          </p:cNvPr>
          <p:cNvSpPr>
            <a:spLocks noGrp="1"/>
          </p:cNvSpPr>
          <p:nvPr>
            <p:ph type="title"/>
          </p:nvPr>
        </p:nvSpPr>
        <p:spPr/>
        <p:txBody>
          <a:bodyPr/>
          <a:lstStyle/>
          <a:p>
            <a:pPr algn="ctr"/>
            <a:r>
              <a:rPr lang="en-US"/>
              <a:t>Summary</a:t>
            </a:r>
          </a:p>
        </p:txBody>
      </p:sp>
      <p:sp>
        <p:nvSpPr>
          <p:cNvPr id="3" name="Content Placeholder 2">
            <a:extLst>
              <a:ext uri="{FF2B5EF4-FFF2-40B4-BE49-F238E27FC236}">
                <a16:creationId xmlns:a16="http://schemas.microsoft.com/office/drawing/2014/main" id="{682E336D-47BB-673D-3ED1-4C3638F3905B}"/>
              </a:ext>
            </a:extLst>
          </p:cNvPr>
          <p:cNvSpPr>
            <a:spLocks noGrp="1"/>
          </p:cNvSpPr>
          <p:nvPr>
            <p:ph idx="1"/>
          </p:nvPr>
        </p:nvSpPr>
        <p:spPr>
          <a:xfrm>
            <a:off x="1534696" y="2015731"/>
            <a:ext cx="9520158" cy="4037749"/>
          </a:xfrm>
        </p:spPr>
        <p:txBody>
          <a:bodyPr>
            <a:normAutofit/>
          </a:bodyPr>
          <a:lstStyle/>
          <a:p>
            <a:r>
              <a:rPr lang="en-US"/>
              <a:t>Defining good wine</a:t>
            </a:r>
          </a:p>
          <a:p>
            <a:pPr lvl="1"/>
            <a:r>
              <a:rPr lang="en-US"/>
              <a:t>KNN model</a:t>
            </a:r>
          </a:p>
          <a:p>
            <a:pPr lvl="2"/>
            <a:r>
              <a:rPr lang="en-US"/>
              <a:t>Attained accuracy of red and white whine</a:t>
            </a:r>
          </a:p>
          <a:p>
            <a:pPr lvl="2"/>
            <a:r>
              <a:rPr lang="en-US"/>
              <a:t>Explored optimal hyperparameters</a:t>
            </a:r>
          </a:p>
          <a:p>
            <a:pPr lvl="1"/>
            <a:r>
              <a:rPr lang="en-US"/>
              <a:t>TensorFlow Neural Network</a:t>
            </a:r>
          </a:p>
          <a:p>
            <a:pPr lvl="2"/>
            <a:r>
              <a:rPr lang="en-US"/>
              <a:t>Regression</a:t>
            </a:r>
          </a:p>
          <a:p>
            <a:pPr lvl="3"/>
            <a:r>
              <a:rPr lang="en-US"/>
              <a:t>Adding more/larger features improves accuracy</a:t>
            </a:r>
          </a:p>
          <a:p>
            <a:pPr lvl="2"/>
            <a:r>
              <a:rPr lang="en-US"/>
              <a:t>Binary Classification</a:t>
            </a:r>
          </a:p>
          <a:p>
            <a:pPr lvl="3"/>
            <a:r>
              <a:rPr lang="en-US"/>
              <a:t>Consistently predicted “excellent” quality</a:t>
            </a:r>
          </a:p>
          <a:p>
            <a:pPr lvl="3"/>
            <a:endParaRPr lang="en-US"/>
          </a:p>
          <a:p>
            <a:pPr lvl="2"/>
            <a:endParaRPr lang="en-US"/>
          </a:p>
        </p:txBody>
      </p:sp>
    </p:spTree>
    <p:extLst>
      <p:ext uri="{BB962C8B-B14F-4D97-AF65-F5344CB8AC3E}">
        <p14:creationId xmlns:p14="http://schemas.microsoft.com/office/powerpoint/2010/main" val="3843231141"/>
      </p:ext>
    </p:extLst>
  </p:cSld>
  <p:clrMapOvr>
    <a:masterClrMapping/>
  </p:clrMapOvr>
  <mc:AlternateContent xmlns:mc="http://schemas.openxmlformats.org/markup-compatibility/2006" xmlns:p14="http://schemas.microsoft.com/office/powerpoint/2010/main">
    <mc:Choice Requires="p14">
      <p:transition spd="slow" p14:dur="2000" advTm="57410"/>
    </mc:Choice>
    <mc:Fallback xmlns="">
      <p:transition spd="slow" advTm="5741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2AAD-4D71-9DE8-2B3D-F73FB0324F36}"/>
              </a:ext>
            </a:extLst>
          </p:cNvPr>
          <p:cNvSpPr>
            <a:spLocks noGrp="1"/>
          </p:cNvSpPr>
          <p:nvPr>
            <p:ph type="title"/>
          </p:nvPr>
        </p:nvSpPr>
        <p:spPr/>
        <p:txBody>
          <a:bodyPr/>
          <a:lstStyle/>
          <a:p>
            <a:pPr algn="ctr"/>
            <a:r>
              <a:rPr lang="en-US"/>
              <a:t>Further Recommendations</a:t>
            </a:r>
          </a:p>
        </p:txBody>
      </p:sp>
      <p:sp>
        <p:nvSpPr>
          <p:cNvPr id="3" name="Content Placeholder 2">
            <a:extLst>
              <a:ext uri="{FF2B5EF4-FFF2-40B4-BE49-F238E27FC236}">
                <a16:creationId xmlns:a16="http://schemas.microsoft.com/office/drawing/2014/main" id="{F32689CB-37F5-7D61-2138-6F46BBCE0885}"/>
              </a:ext>
            </a:extLst>
          </p:cNvPr>
          <p:cNvSpPr>
            <a:spLocks noGrp="1"/>
          </p:cNvSpPr>
          <p:nvPr>
            <p:ph idx="1"/>
          </p:nvPr>
        </p:nvSpPr>
        <p:spPr/>
        <p:txBody>
          <a:bodyPr/>
          <a:lstStyle/>
          <a:p>
            <a:r>
              <a:rPr lang="en-US"/>
              <a:t>Obtain additional datasets to further extend the training model to include different regions of wines. </a:t>
            </a:r>
          </a:p>
          <a:p>
            <a:r>
              <a:rPr lang="en-US"/>
              <a:t>Consider developing models for individual types of wines such as Merlots, Chardonnays, Pinot Noir, Syrah and Rieslings as each wine type has unique features. </a:t>
            </a:r>
          </a:p>
          <a:p>
            <a:r>
              <a:rPr lang="en-US"/>
              <a:t>Consider how to make the sensory property more objective.  </a:t>
            </a:r>
          </a:p>
        </p:txBody>
      </p:sp>
    </p:spTree>
    <p:extLst>
      <p:ext uri="{BB962C8B-B14F-4D97-AF65-F5344CB8AC3E}">
        <p14:creationId xmlns:p14="http://schemas.microsoft.com/office/powerpoint/2010/main" val="2235528979"/>
      </p:ext>
    </p:extLst>
  </p:cSld>
  <p:clrMapOvr>
    <a:masterClrMapping/>
  </p:clrMapOvr>
  <mc:AlternateContent xmlns:mc="http://schemas.openxmlformats.org/markup-compatibility/2006" xmlns:p14="http://schemas.microsoft.com/office/powerpoint/2010/main">
    <mc:Choice Requires="p14">
      <p:transition spd="slow" p14:dur="2000" advTm="92931"/>
    </mc:Choice>
    <mc:Fallback xmlns="">
      <p:transition spd="slow" advTm="9293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F498A0-2676-ED5B-CE72-8B842ED05A8E}"/>
              </a:ext>
            </a:extLst>
          </p:cNvPr>
          <p:cNvSpPr>
            <a:spLocks noGrp="1"/>
          </p:cNvSpPr>
          <p:nvPr>
            <p:ph type="ctrTitle"/>
          </p:nvPr>
        </p:nvSpPr>
        <p:spPr/>
        <p:txBody>
          <a:bodyPr/>
          <a:lstStyle/>
          <a:p>
            <a:r>
              <a:rPr lang="en-US"/>
              <a:t>Thank you</a:t>
            </a:r>
          </a:p>
        </p:txBody>
      </p:sp>
      <p:sp>
        <p:nvSpPr>
          <p:cNvPr id="5" name="Subtitle 4">
            <a:extLst>
              <a:ext uri="{FF2B5EF4-FFF2-40B4-BE49-F238E27FC236}">
                <a16:creationId xmlns:a16="http://schemas.microsoft.com/office/drawing/2014/main" id="{D6CFB0AF-FF7E-08D5-887C-71341743F299}"/>
              </a:ext>
            </a:extLst>
          </p:cNvPr>
          <p:cNvSpPr>
            <a:spLocks noGrp="1"/>
          </p:cNvSpPr>
          <p:nvPr>
            <p:ph type="subTitle" idx="1"/>
          </p:nvPr>
        </p:nvSpPr>
        <p:spPr/>
        <p:txBody>
          <a:bodyPr/>
          <a:lstStyle/>
          <a:p>
            <a:r>
              <a:rPr lang="en-US"/>
              <a:t>Questions?</a:t>
            </a:r>
          </a:p>
        </p:txBody>
      </p:sp>
    </p:spTree>
    <p:extLst>
      <p:ext uri="{BB962C8B-B14F-4D97-AF65-F5344CB8AC3E}">
        <p14:creationId xmlns:p14="http://schemas.microsoft.com/office/powerpoint/2010/main" val="3417515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1F88-AFB7-6FE3-2205-5FAAD01C0D22}"/>
              </a:ext>
            </a:extLst>
          </p:cNvPr>
          <p:cNvSpPr>
            <a:spLocks noGrp="1"/>
          </p:cNvSpPr>
          <p:nvPr>
            <p:ph type="title"/>
          </p:nvPr>
        </p:nvSpPr>
        <p:spPr/>
        <p:txBody>
          <a:bodyPr/>
          <a:lstStyle/>
          <a:p>
            <a:pPr algn="ctr"/>
            <a:r>
              <a:rPr lang="en-US"/>
              <a:t>References</a:t>
            </a:r>
          </a:p>
        </p:txBody>
      </p:sp>
      <p:sp>
        <p:nvSpPr>
          <p:cNvPr id="4" name="Rectangle 1">
            <a:extLst>
              <a:ext uri="{FF2B5EF4-FFF2-40B4-BE49-F238E27FC236}">
                <a16:creationId xmlns:a16="http://schemas.microsoft.com/office/drawing/2014/main" id="{A2D29951-6146-AF13-8798-E07D9477AA99}"/>
              </a:ext>
            </a:extLst>
          </p:cNvPr>
          <p:cNvSpPr>
            <a:spLocks noGrp="1" noChangeArrowheads="1"/>
          </p:cNvSpPr>
          <p:nvPr>
            <p:ph idx="1"/>
          </p:nvPr>
        </p:nvSpPr>
        <p:spPr bwMode="auto">
          <a:xfrm>
            <a:off x="317500" y="2078084"/>
            <a:ext cx="11747500"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Alcohol.org. (2023, 01 17).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Worldwide Production &amp; Consumption Rates of Beer and Wine</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American Addiction Centers Alcohol.org: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3"/>
              </a:rPr>
              <a:t>https://alcohol.org/guides/beer-wine-production-consumption-worldwide/</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Cooking, S. o. (n.d.).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Wine</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Science of Cooking: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4"/>
              </a:rPr>
              <a:t>https://www.scienceofcooking.com/food-and-wine/history-of-wine.html</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Cortez, P., </a:t>
            </a:r>
            <a:r>
              <a:rPr kumimoji="0" lang="en-US" altLang="en-US" sz="105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Cerdeira</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 Almeida, F., Matos, T., &amp; Reis, J. (2009).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Wine Quality</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UCI Machine Learning Repository: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https://doi.org/10.24432/C56S3T</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Fedesoriano</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(n.d.).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Spanish Wine Quality Dataset</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Kaggle: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https://www.kaggle.com/datasets/fedesoriano/spanish-wine-quality-dataset</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Hagan, M. (2020, 10 13).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Wine History: Exploring Wine's History and Origins</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Usual Wines: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7"/>
              </a:rPr>
              <a:t>https://usualwines.com/blogs/knowledge-base/history-of-wine</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Kimball, S. (2023).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Top 5 Most Expensive Bottles of Wine Ever Sold</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Crush Wine XP: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8"/>
              </a:rPr>
              <a:t>https://crushwinexp.com/top-5-expensive-bottles-wine-ever-sold/</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Kingma</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D. P. (2014).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Adam: A Method for Stochastic Optimization.</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9"/>
              </a:rPr>
              <a:t>https://arxiv.org/abs/1412.6980</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Puckette</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 (n.d.).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 Pragmatic Approach to Using Wine Ratings</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Wine Folly: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0"/>
              </a:rPr>
              <a:t>https://winefolly.com/tips/wine-ratings-explained/</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Rustagi</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D. (n.d.).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Normalize A Column In Pandas.</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1"/>
              </a:rPr>
              <a:t>https://www.geeksforgeeks.org/normalize-a-column-in-pandas/</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CEO Magazine. (2022, 07 01).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World's Most Expensive Wines Are a Testimony of Survival</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CEO Magazine: </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12"/>
              </a:rPr>
              <a:t>https://www.theceomagazine.com/lifestyle/food-beverage/most-expensive-wines/</a:t>
            </a:r>
            <a:endPar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Wallace, K. (n.d.). </a:t>
            </a:r>
            <a:r>
              <a:rPr kumimoji="0" lang="en-US" altLang="en-US" sz="1050" b="0" i="1"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Wine Ratings 101</a:t>
            </a:r>
            <a:r>
              <a:rPr kumimoji="0" lang="en-US" altLang="en-US" sz="105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Retrieved from Wine School: https://www.vinology.com/wine-ratings-101/</a:t>
            </a:r>
            <a:endParaRPr kumimoji="0" lang="en-US" altLang="en-US" sz="105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407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A1B59-9557-46ED-AF15-9FA7811DC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id wine bottles, glass and grapes">
            <a:extLst>
              <a:ext uri="{FF2B5EF4-FFF2-40B4-BE49-F238E27FC236}">
                <a16:creationId xmlns:a16="http://schemas.microsoft.com/office/drawing/2014/main" id="{535F633D-0C56-DDE9-85B5-DB0C780C2A75}"/>
              </a:ext>
            </a:extLst>
          </p:cNvPr>
          <p:cNvPicPr>
            <a:picLocks noChangeAspect="1"/>
          </p:cNvPicPr>
          <p:nvPr/>
        </p:nvPicPr>
        <p:blipFill rotWithShape="1">
          <a:blip r:embed="rId3">
            <a:duotone>
              <a:schemeClr val="bg2">
                <a:shade val="45000"/>
                <a:satMod val="135000"/>
              </a:schemeClr>
              <a:prstClr val="white"/>
            </a:duotone>
            <a:alphaModFix amt="50000"/>
          </a:blip>
          <a:srcRect t="15728" r="-1" b="-1"/>
          <a:stretch/>
        </p:blipFill>
        <p:spPr>
          <a:xfrm>
            <a:off x="305" y="10"/>
            <a:ext cx="12191695" cy="6857990"/>
          </a:xfrm>
          <a:prstGeom prst="rect">
            <a:avLst/>
          </a:prstGeom>
        </p:spPr>
      </p:pic>
      <p:sp>
        <p:nvSpPr>
          <p:cNvPr id="2" name="Title 1">
            <a:extLst>
              <a:ext uri="{FF2B5EF4-FFF2-40B4-BE49-F238E27FC236}">
                <a16:creationId xmlns:a16="http://schemas.microsoft.com/office/drawing/2014/main" id="{2CCE2D3E-951D-C347-B074-4E66B9D6E307}"/>
              </a:ext>
            </a:extLst>
          </p:cNvPr>
          <p:cNvSpPr>
            <a:spLocks noGrp="1"/>
          </p:cNvSpPr>
          <p:nvPr>
            <p:ph type="title"/>
          </p:nvPr>
        </p:nvSpPr>
        <p:spPr>
          <a:xfrm>
            <a:off x="1534696" y="804519"/>
            <a:ext cx="9520158" cy="1049235"/>
          </a:xfrm>
        </p:spPr>
        <p:txBody>
          <a:bodyPr>
            <a:normAutofit/>
          </a:bodyPr>
          <a:lstStyle/>
          <a:p>
            <a:r>
              <a:rPr lang="en-US"/>
              <a:t>Proposed Project Plan</a:t>
            </a:r>
          </a:p>
        </p:txBody>
      </p:sp>
      <p:cxnSp>
        <p:nvCxnSpPr>
          <p:cNvPr id="11" name="Straight Connector 10">
            <a:extLst>
              <a:ext uri="{FF2B5EF4-FFF2-40B4-BE49-F238E27FC236}">
                <a16:creationId xmlns:a16="http://schemas.microsoft.com/office/drawing/2014/main" id="{84169457-B7C6-4D50-8B14-C9A3736238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6E3BF814-708D-43D6-A62D-54B2DB14D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593DF67-334D-9BB5-D1C7-F13FA0EC417E}"/>
              </a:ext>
            </a:extLst>
          </p:cNvPr>
          <p:cNvSpPr>
            <a:spLocks noGrp="1"/>
          </p:cNvSpPr>
          <p:nvPr>
            <p:ph idx="1"/>
          </p:nvPr>
        </p:nvSpPr>
        <p:spPr>
          <a:xfrm>
            <a:off x="1534696" y="2015732"/>
            <a:ext cx="9520158" cy="3450613"/>
          </a:xfrm>
        </p:spPr>
        <p:txBody>
          <a:bodyPr>
            <a:normAutofit fontScale="92500" lnSpcReduction="20000"/>
          </a:bodyPr>
          <a:lstStyle/>
          <a:p>
            <a:r>
              <a:rPr lang="en-US" sz="2400"/>
              <a:t>K Nearest Neighbors (KNN) Classification model</a:t>
            </a:r>
          </a:p>
          <a:p>
            <a:r>
              <a:rPr lang="en-US" sz="2400"/>
              <a:t>Artificial Neural Networks (ANN) model using </a:t>
            </a:r>
            <a:r>
              <a:rPr lang="en-US" sz="2400" err="1"/>
              <a:t>Tensorflow</a:t>
            </a:r>
            <a:endParaRPr lang="en-US" sz="2400"/>
          </a:p>
          <a:p>
            <a:r>
              <a:rPr lang="en-US" sz="2400"/>
              <a:t>Utilized existing Wine Quality Dataset through UCI Machine Learning Repository website</a:t>
            </a:r>
          </a:p>
          <a:p>
            <a:r>
              <a:rPr lang="en-US" sz="2400"/>
              <a:t>Quality Variable: sensory data range from 0 to 10</a:t>
            </a:r>
          </a:p>
          <a:p>
            <a:pPr lvl="1"/>
            <a:r>
              <a:rPr lang="en-US" sz="2400"/>
              <a:t>Output Variable</a:t>
            </a:r>
          </a:p>
          <a:p>
            <a:pPr lvl="1"/>
            <a:r>
              <a:rPr lang="en-US" sz="2400"/>
              <a:t>Quality scores of 8 or greater are considered as excellent wine quality for the purposes of this project</a:t>
            </a:r>
          </a:p>
          <a:p>
            <a:pPr lvl="1"/>
            <a:endParaRPr lang="en-US"/>
          </a:p>
          <a:p>
            <a:endParaRPr lang="en-US"/>
          </a:p>
          <a:p>
            <a:endParaRPr lang="en-US"/>
          </a:p>
          <a:p>
            <a:endParaRPr lang="en-US"/>
          </a:p>
        </p:txBody>
      </p:sp>
      <p:pic>
        <p:nvPicPr>
          <p:cNvPr id="15" name="Picture 14">
            <a:extLst>
              <a:ext uri="{FF2B5EF4-FFF2-40B4-BE49-F238E27FC236}">
                <a16:creationId xmlns:a16="http://schemas.microsoft.com/office/drawing/2014/main" id="{80C0F1BA-2DF1-4BA9-985B-1A0126C6A6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DB4CC650-F3AE-47ED-96D9-DD4CB94CA8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279011"/>
      </p:ext>
    </p:extLst>
  </p:cSld>
  <p:clrMapOvr>
    <a:masterClrMapping/>
  </p:clrMapOvr>
  <mc:AlternateContent xmlns:mc="http://schemas.openxmlformats.org/markup-compatibility/2006" xmlns:p14="http://schemas.microsoft.com/office/powerpoint/2010/main">
    <mc:Choice Requires="p14">
      <p:transition spd="slow" p14:dur="2000" advTm="85615"/>
    </mc:Choice>
    <mc:Fallback xmlns="">
      <p:transition spd="slow" advTm="856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A23D9-734F-B99A-D3F4-358DA29F65CD}"/>
              </a:ext>
            </a:extLst>
          </p:cNvPr>
          <p:cNvSpPr>
            <a:spLocks noGrp="1"/>
          </p:cNvSpPr>
          <p:nvPr>
            <p:ph type="title"/>
          </p:nvPr>
        </p:nvSpPr>
        <p:spPr>
          <a:xfrm>
            <a:off x="1249961" y="1600199"/>
            <a:ext cx="3173482" cy="4297680"/>
          </a:xfrm>
        </p:spPr>
        <p:txBody>
          <a:bodyPr anchor="ctr">
            <a:normAutofit/>
          </a:bodyPr>
          <a:lstStyle/>
          <a:p>
            <a:r>
              <a:rPr lang="en-US"/>
              <a:t>Existing Research</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E181AD-9755-CFE8-27FA-6943642D265A}"/>
              </a:ext>
            </a:extLst>
          </p:cNvPr>
          <p:cNvSpPr>
            <a:spLocks noGrp="1"/>
          </p:cNvSpPr>
          <p:nvPr>
            <p:ph idx="1"/>
          </p:nvPr>
        </p:nvSpPr>
        <p:spPr>
          <a:xfrm>
            <a:off x="4885151" y="1600199"/>
            <a:ext cx="6169703" cy="4297680"/>
          </a:xfrm>
        </p:spPr>
        <p:txBody>
          <a:bodyPr anchor="ctr">
            <a:normAutofit/>
          </a:bodyPr>
          <a:lstStyle/>
          <a:p>
            <a:r>
              <a:rPr lang="en-US"/>
              <a:t>Cortez, P., </a:t>
            </a:r>
            <a:r>
              <a:rPr lang="en-US" err="1"/>
              <a:t>Cerdeira</a:t>
            </a:r>
            <a:r>
              <a:rPr lang="en-US"/>
              <a:t>, A.L., Almeida, F., Matos, T., &amp; Reis, J. (2009). </a:t>
            </a:r>
            <a:r>
              <a:rPr lang="en-US" i="1"/>
              <a:t>Modeling wine preferences by data mining from physicochemical properties. </a:t>
            </a:r>
            <a:r>
              <a:rPr lang="en-US" i="1" err="1"/>
              <a:t>Decis</a:t>
            </a:r>
            <a:r>
              <a:rPr lang="en-US" i="1"/>
              <a:t>. Support Syst., 47, 547-553.</a:t>
            </a:r>
          </a:p>
          <a:p>
            <a:pPr lvl="1"/>
            <a:r>
              <a:rPr lang="en-US"/>
              <a:t>Utilized multiple regression, neural network (NN) and support vector machines (SVM) to build models in order to provide a solution for an objective Wine certification process for wine producers and consumers. </a:t>
            </a:r>
          </a:p>
        </p:txBody>
      </p:sp>
    </p:spTree>
    <p:extLst>
      <p:ext uri="{BB962C8B-B14F-4D97-AF65-F5344CB8AC3E}">
        <p14:creationId xmlns:p14="http://schemas.microsoft.com/office/powerpoint/2010/main" val="1555515219"/>
      </p:ext>
    </p:extLst>
  </p:cSld>
  <p:clrMapOvr>
    <a:masterClrMapping/>
  </p:clrMapOvr>
  <mc:AlternateContent xmlns:mc="http://schemas.openxmlformats.org/markup-compatibility/2006" xmlns:p14="http://schemas.microsoft.com/office/powerpoint/2010/main">
    <mc:Choice Requires="p14">
      <p:transition spd="slow" p14:dur="2000" advTm="47968"/>
    </mc:Choice>
    <mc:Fallback xmlns="">
      <p:transition spd="slow" advTm="479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A23D9-734F-B99A-D3F4-358DA29F65CD}"/>
              </a:ext>
            </a:extLst>
          </p:cNvPr>
          <p:cNvSpPr>
            <a:spLocks noGrp="1"/>
          </p:cNvSpPr>
          <p:nvPr>
            <p:ph type="title"/>
          </p:nvPr>
        </p:nvSpPr>
        <p:spPr>
          <a:xfrm>
            <a:off x="1249961" y="1600199"/>
            <a:ext cx="3173482" cy="4297680"/>
          </a:xfrm>
        </p:spPr>
        <p:txBody>
          <a:bodyPr anchor="ctr">
            <a:normAutofit/>
          </a:bodyPr>
          <a:lstStyle/>
          <a:p>
            <a:r>
              <a:rPr lang="en-US"/>
              <a:t>Additional Studies</a:t>
            </a:r>
            <a:br>
              <a:rPr lang="en-US"/>
            </a:b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E181AD-9755-CFE8-27FA-6943642D265A}"/>
              </a:ext>
            </a:extLst>
          </p:cNvPr>
          <p:cNvSpPr>
            <a:spLocks noGrp="1"/>
          </p:cNvSpPr>
          <p:nvPr>
            <p:ph idx="1"/>
          </p:nvPr>
        </p:nvSpPr>
        <p:spPr>
          <a:xfrm>
            <a:off x="4885151" y="1600199"/>
            <a:ext cx="6169703" cy="4297680"/>
          </a:xfrm>
        </p:spPr>
        <p:txBody>
          <a:bodyPr anchor="ctr">
            <a:normAutofit fontScale="85000" lnSpcReduction="10000"/>
          </a:bodyPr>
          <a:lstStyle/>
          <a:p>
            <a:r>
              <a:rPr lang="en-US" b="0" i="0" err="1">
                <a:solidFill>
                  <a:srgbClr val="2E414F"/>
                </a:solidFill>
                <a:effectLst/>
                <a:latin typeface="Roboto" panose="02000000000000000000" pitchFamily="2" charset="0"/>
              </a:rPr>
              <a:t>Nebot</a:t>
            </a:r>
            <a:r>
              <a:rPr lang="en-US" b="0" i="0">
                <a:solidFill>
                  <a:srgbClr val="2E414F"/>
                </a:solidFill>
                <a:effectLst/>
                <a:latin typeface="Roboto" panose="02000000000000000000" pitchFamily="2" charset="0"/>
              </a:rPr>
              <a:t>, À., </a:t>
            </a:r>
            <a:r>
              <a:rPr lang="en-US" b="0" i="0" err="1">
                <a:solidFill>
                  <a:srgbClr val="2E414F"/>
                </a:solidFill>
                <a:effectLst/>
                <a:latin typeface="Roboto" panose="02000000000000000000" pitchFamily="2" charset="0"/>
              </a:rPr>
              <a:t>Mugica</a:t>
            </a:r>
            <a:r>
              <a:rPr lang="en-US" b="0" i="0">
                <a:solidFill>
                  <a:srgbClr val="2E414F"/>
                </a:solidFill>
                <a:effectLst/>
                <a:latin typeface="Roboto" panose="02000000000000000000" pitchFamily="2" charset="0"/>
              </a:rPr>
              <a:t>, F., &amp; </a:t>
            </a:r>
            <a:r>
              <a:rPr lang="en-US" b="0" i="0" err="1">
                <a:solidFill>
                  <a:srgbClr val="2E414F"/>
                </a:solidFill>
                <a:effectLst/>
                <a:latin typeface="Roboto" panose="02000000000000000000" pitchFamily="2" charset="0"/>
              </a:rPr>
              <a:t>Escobet</a:t>
            </a:r>
            <a:r>
              <a:rPr lang="en-US" b="0" i="0">
                <a:solidFill>
                  <a:srgbClr val="2E414F"/>
                </a:solidFill>
                <a:effectLst/>
                <a:latin typeface="Roboto" panose="02000000000000000000" pitchFamily="2" charset="0"/>
              </a:rPr>
              <a:t>, A. (2015). Modeling Wine Preferences from Physicochemical Properties using Fuzzy Techniques. </a:t>
            </a:r>
            <a:r>
              <a:rPr lang="en-US" b="0" i="1">
                <a:solidFill>
                  <a:srgbClr val="2E414F"/>
                </a:solidFill>
                <a:effectLst/>
                <a:latin typeface="Roboto" panose="02000000000000000000" pitchFamily="2" charset="0"/>
              </a:rPr>
              <a:t>International Conference on Simulation and Modeling Methodologies, Technologies and Applications</a:t>
            </a:r>
            <a:r>
              <a:rPr lang="en-US" b="0" i="0">
                <a:solidFill>
                  <a:srgbClr val="2E414F"/>
                </a:solidFill>
                <a:effectLst/>
                <a:latin typeface="Roboto" panose="02000000000000000000" pitchFamily="2" charset="0"/>
              </a:rPr>
              <a:t>.</a:t>
            </a:r>
          </a:p>
          <a:p>
            <a:r>
              <a:rPr lang="en-US" b="0" i="0">
                <a:solidFill>
                  <a:srgbClr val="2E414F"/>
                </a:solidFill>
                <a:effectLst/>
                <a:latin typeface="Roboto" panose="02000000000000000000" pitchFamily="2" charset="0"/>
              </a:rPr>
              <a:t>Vargas-Vera, M., Salles, C., </a:t>
            </a:r>
            <a:r>
              <a:rPr lang="en-US" b="0" i="0" err="1">
                <a:solidFill>
                  <a:srgbClr val="2E414F"/>
                </a:solidFill>
                <a:effectLst/>
                <a:latin typeface="Roboto" panose="02000000000000000000" pitchFamily="2" charset="0"/>
              </a:rPr>
              <a:t>Parot</a:t>
            </a:r>
            <a:r>
              <a:rPr lang="en-US" b="0" i="0">
                <a:solidFill>
                  <a:srgbClr val="2E414F"/>
                </a:solidFill>
                <a:effectLst/>
                <a:latin typeface="Roboto" panose="02000000000000000000" pitchFamily="2" charset="0"/>
              </a:rPr>
              <a:t>, J., &amp; </a:t>
            </a:r>
            <a:r>
              <a:rPr lang="en-US" b="0" i="0" err="1">
                <a:solidFill>
                  <a:srgbClr val="2E414F"/>
                </a:solidFill>
                <a:effectLst/>
                <a:latin typeface="Roboto" panose="02000000000000000000" pitchFamily="2" charset="0"/>
              </a:rPr>
              <a:t>Letelier</a:t>
            </a:r>
            <a:r>
              <a:rPr lang="en-US" b="0" i="0">
                <a:solidFill>
                  <a:srgbClr val="2E414F"/>
                </a:solidFill>
                <a:effectLst/>
                <a:latin typeface="Roboto" panose="02000000000000000000" pitchFamily="2" charset="0"/>
              </a:rPr>
              <a:t>, S. (2017). A E-Business Case of Study: Modelling the Quality of the Wine using its Physicochemical and Qualitative Properties. </a:t>
            </a:r>
            <a:r>
              <a:rPr lang="en-US" b="0" i="1">
                <a:solidFill>
                  <a:srgbClr val="2E414F"/>
                </a:solidFill>
                <a:effectLst/>
                <a:latin typeface="Roboto" panose="02000000000000000000" pitchFamily="2" charset="0"/>
              </a:rPr>
              <a:t>Int. J. </a:t>
            </a:r>
            <a:r>
              <a:rPr lang="en-US" b="0" i="1" err="1">
                <a:solidFill>
                  <a:srgbClr val="2E414F"/>
                </a:solidFill>
                <a:effectLst/>
                <a:latin typeface="Roboto" panose="02000000000000000000" pitchFamily="2" charset="0"/>
              </a:rPr>
              <a:t>Knowl</a:t>
            </a:r>
            <a:r>
              <a:rPr lang="en-US" b="0" i="1">
                <a:solidFill>
                  <a:srgbClr val="2E414F"/>
                </a:solidFill>
                <a:effectLst/>
                <a:latin typeface="Roboto" panose="02000000000000000000" pitchFamily="2" charset="0"/>
              </a:rPr>
              <a:t>. Soc. Res., 8</a:t>
            </a:r>
            <a:r>
              <a:rPr lang="en-US" b="0" i="0">
                <a:solidFill>
                  <a:srgbClr val="2E414F"/>
                </a:solidFill>
                <a:effectLst/>
                <a:latin typeface="Roboto" panose="02000000000000000000" pitchFamily="2" charset="0"/>
              </a:rPr>
              <a:t>, 1-20.</a:t>
            </a:r>
          </a:p>
          <a:p>
            <a:r>
              <a:rPr lang="en-US" b="0" i="0">
                <a:solidFill>
                  <a:srgbClr val="2E414F"/>
                </a:solidFill>
                <a:effectLst/>
                <a:latin typeface="Roboto" panose="02000000000000000000" pitchFamily="2" charset="0"/>
              </a:rPr>
              <a:t>Er, Y., &amp; </a:t>
            </a:r>
            <a:r>
              <a:rPr lang="en-US" b="0" i="0" err="1">
                <a:solidFill>
                  <a:srgbClr val="2E414F"/>
                </a:solidFill>
                <a:effectLst/>
                <a:latin typeface="Roboto" panose="02000000000000000000" pitchFamily="2" charset="0"/>
              </a:rPr>
              <a:t>Atasoy</a:t>
            </a:r>
            <a:r>
              <a:rPr lang="en-US" b="0" i="0">
                <a:solidFill>
                  <a:srgbClr val="2E414F"/>
                </a:solidFill>
                <a:effectLst/>
                <a:latin typeface="Roboto" panose="02000000000000000000" pitchFamily="2" charset="0"/>
              </a:rPr>
              <a:t>, A. (2016). The Classification of White Wine and Red Wine According to Their Physicochemical Qualities. </a:t>
            </a:r>
            <a:r>
              <a:rPr lang="en-US" b="0" i="1">
                <a:solidFill>
                  <a:srgbClr val="2E414F"/>
                </a:solidFill>
                <a:effectLst/>
                <a:latin typeface="Roboto" panose="02000000000000000000" pitchFamily="2" charset="0"/>
              </a:rPr>
              <a:t>International Journal of Intelligent Systems and Applications in Engineering, 4</a:t>
            </a:r>
            <a:r>
              <a:rPr lang="en-US" b="0" i="0">
                <a:solidFill>
                  <a:srgbClr val="2E414F"/>
                </a:solidFill>
                <a:effectLst/>
                <a:latin typeface="Roboto" panose="02000000000000000000" pitchFamily="2" charset="0"/>
              </a:rPr>
              <a:t>, 23-26.</a:t>
            </a:r>
          </a:p>
          <a:p>
            <a:endParaRPr lang="en-US"/>
          </a:p>
        </p:txBody>
      </p:sp>
    </p:spTree>
    <p:extLst>
      <p:ext uri="{BB962C8B-B14F-4D97-AF65-F5344CB8AC3E}">
        <p14:creationId xmlns:p14="http://schemas.microsoft.com/office/powerpoint/2010/main" val="4037214804"/>
      </p:ext>
    </p:extLst>
  </p:cSld>
  <p:clrMapOvr>
    <a:masterClrMapping/>
  </p:clrMapOvr>
  <mc:AlternateContent xmlns:mc="http://schemas.openxmlformats.org/markup-compatibility/2006" xmlns:p14="http://schemas.microsoft.com/office/powerpoint/2010/main">
    <mc:Choice Requires="p14">
      <p:transition spd="slow" p14:dur="2000" advTm="34393"/>
    </mc:Choice>
    <mc:Fallback xmlns="">
      <p:transition spd="slow" advTm="343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F5CA04-4AE5-4561-8676-55CA3F736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0F1679-CFC3-4BCE-98A3-B5EFE23B93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4" name="Straight Connector 13">
            <a:extLst>
              <a:ext uri="{FF2B5EF4-FFF2-40B4-BE49-F238E27FC236}">
                <a16:creationId xmlns:a16="http://schemas.microsoft.com/office/drawing/2014/main" id="{2721788B-AA9B-419E-9D39-E0F271859B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25ACC8-4517-494C-A678-849320FE32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86EB35B-B2EB-4EAB-BDE8-83CAE06A6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63B500F-839E-46D9-A3C4-67DF88656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C26E3D-D9A3-CB13-1D6B-3F313B3271B0}"/>
              </a:ext>
            </a:extLst>
          </p:cNvPr>
          <p:cNvSpPr>
            <a:spLocks noGrp="1"/>
          </p:cNvSpPr>
          <p:nvPr>
            <p:ph type="title"/>
          </p:nvPr>
        </p:nvSpPr>
        <p:spPr>
          <a:xfrm>
            <a:off x="1451581" y="5008500"/>
            <a:ext cx="9603272" cy="960755"/>
          </a:xfrm>
        </p:spPr>
        <p:txBody>
          <a:bodyPr vert="horz" lIns="91440" tIns="45720" rIns="91440" bIns="45720" rtlCol="0" anchor="t">
            <a:normAutofit/>
          </a:bodyPr>
          <a:lstStyle/>
          <a:p>
            <a:r>
              <a:rPr lang="en-US"/>
              <a:t>Development: UCI Wine Quality Dataset</a:t>
            </a:r>
          </a:p>
        </p:txBody>
      </p:sp>
      <p:cxnSp>
        <p:nvCxnSpPr>
          <p:cNvPr id="22" name="Straight Connector 21">
            <a:extLst>
              <a:ext uri="{FF2B5EF4-FFF2-40B4-BE49-F238E27FC236}">
                <a16:creationId xmlns:a16="http://schemas.microsoft.com/office/drawing/2014/main" id="{95F8FFA3-51E9-45EB-B89E-919778E862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4416BEB0-51B9-4A27-AD03-E6C85D470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61183E8-2DE9-4D72-B617-9E99147902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sp>
        <p:nvSpPr>
          <p:cNvPr id="3" name="Content Placeholder 2">
            <a:extLst>
              <a:ext uri="{FF2B5EF4-FFF2-40B4-BE49-F238E27FC236}">
                <a16:creationId xmlns:a16="http://schemas.microsoft.com/office/drawing/2014/main" id="{687D1B24-32D3-5021-5AFE-CEBF7645D1B2}"/>
              </a:ext>
            </a:extLst>
          </p:cNvPr>
          <p:cNvSpPr>
            <a:spLocks noGrp="1"/>
          </p:cNvSpPr>
          <p:nvPr>
            <p:ph sz="half" idx="1"/>
          </p:nvPr>
        </p:nvSpPr>
        <p:spPr>
          <a:xfrm>
            <a:off x="1488765" y="933450"/>
            <a:ext cx="4610785" cy="3439792"/>
          </a:xfrm>
        </p:spPr>
        <p:txBody>
          <a:bodyPr>
            <a:normAutofit/>
          </a:bodyPr>
          <a:lstStyle/>
          <a:p>
            <a:endParaRPr lang="en-US" kern="1200">
              <a:solidFill>
                <a:schemeClr val="tx1"/>
              </a:solidFill>
              <a:effectLst/>
              <a:latin typeface="+mn-lt"/>
              <a:ea typeface="+mn-ea"/>
              <a:cs typeface="+mn-cs"/>
            </a:endParaRPr>
          </a:p>
          <a:p>
            <a:r>
              <a:rPr lang="en-US" kern="1200">
                <a:solidFill>
                  <a:schemeClr val="tx1"/>
                </a:solidFill>
                <a:effectLst/>
                <a:latin typeface="+mn-lt"/>
                <a:ea typeface="+mn-ea"/>
                <a:cs typeface="+mn-cs"/>
              </a:rPr>
              <a:t>Consists of both red and white wine samples. </a:t>
            </a:r>
          </a:p>
          <a:p>
            <a:r>
              <a:rPr lang="en-US" kern="1200">
                <a:solidFill>
                  <a:schemeClr val="tx1"/>
                </a:solidFill>
                <a:effectLst/>
                <a:latin typeface="+mn-lt"/>
                <a:ea typeface="+mn-ea"/>
                <a:cs typeface="+mn-cs"/>
              </a:rPr>
              <a:t>11 Features</a:t>
            </a:r>
            <a:endParaRPr lang="en-US"/>
          </a:p>
        </p:txBody>
      </p:sp>
      <p:sp>
        <p:nvSpPr>
          <p:cNvPr id="4" name="Content Placeholder 3">
            <a:extLst>
              <a:ext uri="{FF2B5EF4-FFF2-40B4-BE49-F238E27FC236}">
                <a16:creationId xmlns:a16="http://schemas.microsoft.com/office/drawing/2014/main" id="{2E1AA924-2819-ADB9-C213-00FAA9D5C3AA}"/>
              </a:ext>
            </a:extLst>
          </p:cNvPr>
          <p:cNvSpPr>
            <a:spLocks noGrp="1"/>
          </p:cNvSpPr>
          <p:nvPr>
            <p:ph sz="half" idx="2"/>
          </p:nvPr>
        </p:nvSpPr>
        <p:spPr>
          <a:xfrm>
            <a:off x="6411222" y="939918"/>
            <a:ext cx="4606337" cy="3443170"/>
          </a:xfrm>
        </p:spPr>
        <p:txBody>
          <a:bodyPr numCol="2">
            <a:normAutofit/>
          </a:bodyPr>
          <a:lstStyle/>
          <a:p>
            <a:pPr lvl="1"/>
            <a:r>
              <a:rPr lang="en-US" sz="1800" kern="1200" cap="none" baseline="0">
                <a:solidFill>
                  <a:schemeClr val="tx1"/>
                </a:solidFill>
                <a:effectLst/>
                <a:latin typeface="+mn-lt"/>
                <a:ea typeface="+mn-ea"/>
                <a:cs typeface="+mn-cs"/>
              </a:rPr>
              <a:t>Fixed Acidity</a:t>
            </a:r>
          </a:p>
          <a:p>
            <a:pPr lvl="1"/>
            <a:r>
              <a:rPr lang="en-US" sz="1800" kern="1200" cap="none" baseline="0">
                <a:solidFill>
                  <a:schemeClr val="tx1"/>
                </a:solidFill>
                <a:effectLst/>
                <a:latin typeface="+mn-lt"/>
                <a:ea typeface="+mn-ea"/>
                <a:cs typeface="+mn-cs"/>
              </a:rPr>
              <a:t>Volatile Acidity</a:t>
            </a:r>
          </a:p>
          <a:p>
            <a:pPr lvl="1"/>
            <a:r>
              <a:rPr lang="en-US" sz="1800" kern="1200" cap="none" baseline="0">
                <a:solidFill>
                  <a:schemeClr val="tx1"/>
                </a:solidFill>
                <a:effectLst/>
                <a:latin typeface="+mn-lt"/>
                <a:ea typeface="+mn-ea"/>
                <a:cs typeface="+mn-cs"/>
              </a:rPr>
              <a:t>Citric Acid</a:t>
            </a:r>
          </a:p>
          <a:p>
            <a:pPr lvl="1"/>
            <a:r>
              <a:rPr lang="en-US" sz="1800" kern="1200" cap="none" baseline="0">
                <a:solidFill>
                  <a:schemeClr val="tx1"/>
                </a:solidFill>
                <a:effectLst/>
                <a:latin typeface="+mn-lt"/>
                <a:ea typeface="+mn-ea"/>
                <a:cs typeface="+mn-cs"/>
              </a:rPr>
              <a:t>Residual Sugar</a:t>
            </a:r>
          </a:p>
          <a:p>
            <a:pPr lvl="1"/>
            <a:r>
              <a:rPr lang="en-US" sz="1800" kern="1200" cap="none" baseline="0">
                <a:solidFill>
                  <a:schemeClr val="tx1"/>
                </a:solidFill>
                <a:effectLst/>
                <a:latin typeface="+mn-lt"/>
                <a:ea typeface="+mn-ea"/>
                <a:cs typeface="+mn-cs"/>
              </a:rPr>
              <a:t>Chlorides</a:t>
            </a:r>
          </a:p>
          <a:p>
            <a:pPr lvl="1"/>
            <a:r>
              <a:rPr lang="en-US" sz="1800" kern="1200" cap="none" baseline="0">
                <a:solidFill>
                  <a:schemeClr val="tx1"/>
                </a:solidFill>
                <a:effectLst/>
                <a:latin typeface="+mn-lt"/>
                <a:ea typeface="+mn-ea"/>
                <a:cs typeface="+mn-cs"/>
              </a:rPr>
              <a:t>Free sulfur dioxide</a:t>
            </a:r>
          </a:p>
          <a:p>
            <a:pPr lvl="1"/>
            <a:r>
              <a:rPr lang="en-US" sz="1800" kern="1200" cap="none" baseline="0">
                <a:solidFill>
                  <a:schemeClr val="tx1"/>
                </a:solidFill>
                <a:effectLst/>
                <a:latin typeface="+mn-lt"/>
                <a:ea typeface="+mn-ea"/>
                <a:cs typeface="+mn-cs"/>
              </a:rPr>
              <a:t>Total sulfur dioxide</a:t>
            </a:r>
          </a:p>
          <a:p>
            <a:pPr lvl="1"/>
            <a:r>
              <a:rPr lang="en-US" sz="1800" kern="1200" cap="none" baseline="0">
                <a:solidFill>
                  <a:schemeClr val="tx1"/>
                </a:solidFill>
                <a:effectLst/>
                <a:latin typeface="+mn-lt"/>
                <a:ea typeface="+mn-ea"/>
                <a:cs typeface="+mn-cs"/>
              </a:rPr>
              <a:t>Density</a:t>
            </a:r>
          </a:p>
          <a:p>
            <a:pPr lvl="1"/>
            <a:r>
              <a:rPr lang="en-US" sz="1800" kern="1200" cap="none" baseline="0">
                <a:solidFill>
                  <a:schemeClr val="tx1"/>
                </a:solidFill>
                <a:effectLst/>
                <a:latin typeface="+mn-lt"/>
                <a:ea typeface="+mn-ea"/>
                <a:cs typeface="+mn-cs"/>
              </a:rPr>
              <a:t>pH</a:t>
            </a:r>
          </a:p>
          <a:p>
            <a:pPr lvl="1"/>
            <a:r>
              <a:rPr lang="en-US" sz="1800" kern="1200" cap="none" baseline="0">
                <a:solidFill>
                  <a:schemeClr val="tx1"/>
                </a:solidFill>
                <a:effectLst/>
                <a:latin typeface="+mn-lt"/>
                <a:ea typeface="+mn-ea"/>
                <a:cs typeface="+mn-cs"/>
              </a:rPr>
              <a:t>Sulphates</a:t>
            </a:r>
          </a:p>
          <a:p>
            <a:pPr lvl="1"/>
            <a:r>
              <a:rPr lang="en-US" sz="1800" kern="1200" cap="none" baseline="0">
                <a:solidFill>
                  <a:schemeClr val="tx1"/>
                </a:solidFill>
                <a:effectLst/>
                <a:latin typeface="+mn-lt"/>
                <a:ea typeface="+mn-ea"/>
                <a:cs typeface="+mn-cs"/>
              </a:rPr>
              <a:t>Alcohol</a:t>
            </a:r>
          </a:p>
          <a:p>
            <a:pPr marL="0" indent="0">
              <a:buNone/>
            </a:pPr>
            <a:endParaRPr lang="en-US"/>
          </a:p>
        </p:txBody>
      </p:sp>
    </p:spTree>
    <p:extLst>
      <p:ext uri="{BB962C8B-B14F-4D97-AF65-F5344CB8AC3E}">
        <p14:creationId xmlns:p14="http://schemas.microsoft.com/office/powerpoint/2010/main" val="2635264059"/>
      </p:ext>
    </p:extLst>
  </p:cSld>
  <p:clrMapOvr>
    <a:masterClrMapping/>
  </p:clrMapOvr>
  <mc:AlternateContent xmlns:mc="http://schemas.openxmlformats.org/markup-compatibility/2006" xmlns:p14="http://schemas.microsoft.com/office/powerpoint/2010/main">
    <mc:Choice Requires="p14">
      <p:transition spd="slow" p14:dur="2000" advTm="48170"/>
    </mc:Choice>
    <mc:Fallback xmlns="">
      <p:transition spd="slow" advTm="4817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A1B59-9557-46ED-AF15-9FA7811DC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EBC9D45E-C32E-2E88-41A1-9A61BD17A1A1}"/>
              </a:ext>
            </a:extLst>
          </p:cNvPr>
          <p:cNvPicPr>
            <a:picLocks noChangeAspect="1"/>
          </p:cNvPicPr>
          <p:nvPr/>
        </p:nvPicPr>
        <p:blipFill rotWithShape="1">
          <a:blip r:embed="rId3">
            <a:duotone>
              <a:schemeClr val="bg2">
                <a:shade val="45000"/>
                <a:satMod val="135000"/>
              </a:schemeClr>
              <a:prstClr val="white"/>
            </a:duotone>
            <a:alphaModFix amt="50000"/>
          </a:blip>
          <a:srcRect t="3607" r="-1" b="12120"/>
          <a:stretch/>
        </p:blipFill>
        <p:spPr>
          <a:xfrm>
            <a:off x="305" y="10"/>
            <a:ext cx="12191695" cy="6857990"/>
          </a:xfrm>
          <a:prstGeom prst="rect">
            <a:avLst/>
          </a:prstGeom>
        </p:spPr>
      </p:pic>
      <p:sp>
        <p:nvSpPr>
          <p:cNvPr id="2" name="Title 1">
            <a:extLst>
              <a:ext uri="{FF2B5EF4-FFF2-40B4-BE49-F238E27FC236}">
                <a16:creationId xmlns:a16="http://schemas.microsoft.com/office/drawing/2014/main" id="{DDAC4198-8005-8DF5-66E6-7B532D2F4F04}"/>
              </a:ext>
            </a:extLst>
          </p:cNvPr>
          <p:cNvSpPr>
            <a:spLocks noGrp="1"/>
          </p:cNvSpPr>
          <p:nvPr>
            <p:ph type="title"/>
          </p:nvPr>
        </p:nvSpPr>
        <p:spPr>
          <a:xfrm>
            <a:off x="1534696" y="272557"/>
            <a:ext cx="9520158" cy="1049235"/>
          </a:xfrm>
        </p:spPr>
        <p:txBody>
          <a:bodyPr>
            <a:normAutofit/>
          </a:bodyPr>
          <a:lstStyle/>
          <a:p>
            <a:r>
              <a:rPr lang="en-US"/>
              <a:t>Development : Data Quality Assessment</a:t>
            </a:r>
          </a:p>
        </p:txBody>
      </p:sp>
      <p:cxnSp>
        <p:nvCxnSpPr>
          <p:cNvPr id="11" name="Straight Connector 10">
            <a:extLst>
              <a:ext uri="{FF2B5EF4-FFF2-40B4-BE49-F238E27FC236}">
                <a16:creationId xmlns:a16="http://schemas.microsoft.com/office/drawing/2014/main" id="{84169457-B7C6-4D50-8B14-C9A3736238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6E3BF814-708D-43D6-A62D-54B2DB14D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55EBEC6-C39B-EF02-F5F1-76322A158A3E}"/>
              </a:ext>
            </a:extLst>
          </p:cNvPr>
          <p:cNvSpPr>
            <a:spLocks noGrp="1"/>
          </p:cNvSpPr>
          <p:nvPr>
            <p:ph idx="1"/>
          </p:nvPr>
        </p:nvSpPr>
        <p:spPr>
          <a:xfrm>
            <a:off x="1520319" y="1253732"/>
            <a:ext cx="9520158" cy="3450613"/>
          </a:xfrm>
        </p:spPr>
        <p:txBody>
          <a:bodyPr>
            <a:normAutofit/>
          </a:bodyPr>
          <a:lstStyle/>
          <a:p>
            <a:r>
              <a:rPr lang="en-US"/>
              <a:t>Two csv files (red and white samples)</a:t>
            </a:r>
          </a:p>
          <a:p>
            <a:r>
              <a:rPr lang="en-US"/>
              <a:t>No missing entries</a:t>
            </a:r>
          </a:p>
          <a:p>
            <a:r>
              <a:rPr lang="en-US"/>
              <a:t>Due to the distribution of values within the dataset, normalization may be useful for the analysis using Yeo-Johnson power transformation. </a:t>
            </a:r>
          </a:p>
        </p:txBody>
      </p:sp>
      <p:pic>
        <p:nvPicPr>
          <p:cNvPr id="15" name="Picture 14">
            <a:extLst>
              <a:ext uri="{FF2B5EF4-FFF2-40B4-BE49-F238E27FC236}">
                <a16:creationId xmlns:a16="http://schemas.microsoft.com/office/drawing/2014/main" id="{80C0F1BA-2DF1-4BA9-985B-1A0126C6A6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DB4CC650-F3AE-47ED-96D9-DD4CB94CA8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8F092A2E-330A-7422-BD73-2035D274A2A5}"/>
              </a:ext>
            </a:extLst>
          </p:cNvPr>
          <p:cNvPicPr>
            <a:picLocks noChangeAspect="1"/>
          </p:cNvPicPr>
          <p:nvPr/>
        </p:nvPicPr>
        <p:blipFill>
          <a:blip r:embed="rId5"/>
          <a:stretch>
            <a:fillRect/>
          </a:stretch>
        </p:blipFill>
        <p:spPr>
          <a:xfrm>
            <a:off x="69686" y="3071539"/>
            <a:ext cx="3361426" cy="377073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9C6A884-0196-8049-6B80-81092FDDDE95}"/>
              </a:ext>
            </a:extLst>
          </p:cNvPr>
          <p:cNvPicPr>
            <a:picLocks noChangeAspect="1"/>
          </p:cNvPicPr>
          <p:nvPr/>
        </p:nvPicPr>
        <p:blipFill>
          <a:blip r:embed="rId6"/>
          <a:stretch>
            <a:fillRect/>
          </a:stretch>
        </p:blipFill>
        <p:spPr>
          <a:xfrm>
            <a:off x="8825007" y="3122740"/>
            <a:ext cx="3307509" cy="3668328"/>
          </a:xfrm>
          <a:prstGeom prst="rect">
            <a:avLst/>
          </a:prstGeom>
        </p:spPr>
      </p:pic>
    </p:spTree>
    <p:extLst>
      <p:ext uri="{BB962C8B-B14F-4D97-AF65-F5344CB8AC3E}">
        <p14:creationId xmlns:p14="http://schemas.microsoft.com/office/powerpoint/2010/main" val="3091260317"/>
      </p:ext>
    </p:extLst>
  </p:cSld>
  <p:clrMapOvr>
    <a:masterClrMapping/>
  </p:clrMapOvr>
  <mc:AlternateContent xmlns:mc="http://schemas.openxmlformats.org/markup-compatibility/2006" xmlns:p14="http://schemas.microsoft.com/office/powerpoint/2010/main">
    <mc:Choice Requires="p14">
      <p:transition spd="slow" p14:dur="2000" advTm="33910"/>
    </mc:Choice>
    <mc:Fallback xmlns="">
      <p:transition spd="slow" advTm="33910"/>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TotalTime>
  <Words>4443</Words>
  <Application>Microsoft Macintosh PowerPoint</Application>
  <PresentationFormat>Widescreen</PresentationFormat>
  <Paragraphs>539</Paragraphs>
  <Slides>44</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Courier New</vt:lpstr>
      <vt:lpstr>Google Sans</vt:lpstr>
      <vt:lpstr>Helvetica</vt:lpstr>
      <vt:lpstr>inherit</vt:lpstr>
      <vt:lpstr>Palatino Linotype</vt:lpstr>
      <vt:lpstr>Roboto</vt:lpstr>
      <vt:lpstr>Söhne</vt:lpstr>
      <vt:lpstr>Wingdings</vt:lpstr>
      <vt:lpstr>Gallery</vt:lpstr>
      <vt:lpstr>Predicting Wine Quality Using KNN and ANN</vt:lpstr>
      <vt:lpstr>Overview</vt:lpstr>
      <vt:lpstr>Team Member Introductions</vt:lpstr>
      <vt:lpstr>Background</vt:lpstr>
      <vt:lpstr>Proposed Project Plan</vt:lpstr>
      <vt:lpstr>Existing Research</vt:lpstr>
      <vt:lpstr>Additional Studies </vt:lpstr>
      <vt:lpstr>Development: UCI Wine Quality Dataset</vt:lpstr>
      <vt:lpstr>Development : Data Quality Assessment</vt:lpstr>
      <vt:lpstr>Quality Distribution of Dataset</vt:lpstr>
      <vt:lpstr>Correlation Plot of Dataset</vt:lpstr>
      <vt:lpstr>Distribution of Red Wine  Features/Normalized</vt:lpstr>
      <vt:lpstr>Distribution of White Wine  Features/Normalized</vt:lpstr>
      <vt:lpstr>KNN Classification</vt:lpstr>
      <vt:lpstr>Methods</vt:lpstr>
      <vt:lpstr>Algorithm</vt:lpstr>
      <vt:lpstr>KNN Results</vt:lpstr>
      <vt:lpstr>ANN using TensorFlow</vt:lpstr>
      <vt:lpstr>Methods</vt:lpstr>
      <vt:lpstr>Regression</vt:lpstr>
      <vt:lpstr>Normalization</vt:lpstr>
      <vt:lpstr>Regression</vt:lpstr>
      <vt:lpstr>Regression</vt:lpstr>
      <vt:lpstr>Regression</vt:lpstr>
      <vt:lpstr>Regression</vt:lpstr>
      <vt:lpstr>Regression</vt:lpstr>
      <vt:lpstr>Regression</vt:lpstr>
      <vt:lpstr>Classification</vt:lpstr>
      <vt:lpstr>Classification</vt:lpstr>
      <vt:lpstr>Classification</vt:lpstr>
      <vt:lpstr>Classification</vt:lpstr>
      <vt:lpstr>Classification</vt:lpstr>
      <vt:lpstr>Classification</vt:lpstr>
      <vt:lpstr>Classification</vt:lpstr>
      <vt:lpstr>Classification</vt:lpstr>
      <vt:lpstr>Simplifying the model</vt:lpstr>
      <vt:lpstr>Binary classification</vt:lpstr>
      <vt:lpstr>Binary classification</vt:lpstr>
      <vt:lpstr>Binary classification</vt:lpstr>
      <vt:lpstr>ANN Results</vt:lpstr>
      <vt:lpstr>Summary</vt:lpstr>
      <vt:lpstr>Further Recommendations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Wine Quality</dc:title>
  <dc:creator>Steve Major</dc:creator>
  <cp:lastModifiedBy>Mitchell Monroe Breeden</cp:lastModifiedBy>
  <cp:revision>3</cp:revision>
  <dcterms:created xsi:type="dcterms:W3CDTF">2023-08-06T21:00:00Z</dcterms:created>
  <dcterms:modified xsi:type="dcterms:W3CDTF">2023-12-20T21:04:57Z</dcterms:modified>
</cp:coreProperties>
</file>