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73" r:id="rId6"/>
    <p:sldId id="263" r:id="rId7"/>
    <p:sldId id="267" r:id="rId8"/>
    <p:sldId id="268" r:id="rId9"/>
    <p:sldId id="265" r:id="rId10"/>
    <p:sldId id="266" r:id="rId11"/>
    <p:sldId id="271" r:id="rId12"/>
    <p:sldId id="272" r:id="rId13"/>
    <p:sldId id="274" r:id="rId14"/>
    <p:sldId id="275" r:id="rId15"/>
    <p:sldId id="264" r:id="rId16"/>
    <p:sldId id="269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 Rudy" userId="69314c5a23ae788b" providerId="LiveId" clId="{A0DF75E8-498C-49AC-BA9E-9E13C50651B8}"/>
    <pc:docChg chg="undo redo custSel addSld delSld modSld sldOrd modMainMaster">
      <pc:chgData name="Mitchell Rudy" userId="69314c5a23ae788b" providerId="LiveId" clId="{A0DF75E8-498C-49AC-BA9E-9E13C50651B8}" dt="2024-03-11T15:48:48.621" v="9911" actId="20577"/>
      <pc:docMkLst>
        <pc:docMk/>
      </pc:docMkLst>
      <pc:sldChg chg="modSp mod">
        <pc:chgData name="Mitchell Rudy" userId="69314c5a23ae788b" providerId="LiveId" clId="{A0DF75E8-498C-49AC-BA9E-9E13C50651B8}" dt="2024-03-11T07:25:27.191" v="7606" actId="20577"/>
        <pc:sldMkLst>
          <pc:docMk/>
          <pc:sldMk cId="3243349967" sldId="256"/>
        </pc:sldMkLst>
        <pc:spChg chg="mod">
          <ac:chgData name="Mitchell Rudy" userId="69314c5a23ae788b" providerId="LiveId" clId="{A0DF75E8-498C-49AC-BA9E-9E13C50651B8}" dt="2024-03-11T07:25:27.191" v="7606" actId="20577"/>
          <ac:spMkLst>
            <pc:docMk/>
            <pc:sldMk cId="3243349967" sldId="256"/>
            <ac:spMk id="2" creationId="{FE8EABA5-EF17-C17F-A481-B3AF2BA4C284}"/>
          </ac:spMkLst>
        </pc:spChg>
        <pc:spChg chg="mod">
          <ac:chgData name="Mitchell Rudy" userId="69314c5a23ae788b" providerId="LiveId" clId="{A0DF75E8-498C-49AC-BA9E-9E13C50651B8}" dt="2024-03-10T19:38:43.998" v="2533" actId="20577"/>
          <ac:spMkLst>
            <pc:docMk/>
            <pc:sldMk cId="3243349967" sldId="256"/>
            <ac:spMk id="3" creationId="{1BDD9F51-2E9F-3E61-B67F-7A76C2A49101}"/>
          </ac:spMkLst>
        </pc:spChg>
      </pc:sldChg>
      <pc:sldChg chg="modSp new mod">
        <pc:chgData name="Mitchell Rudy" userId="69314c5a23ae788b" providerId="LiveId" clId="{A0DF75E8-498C-49AC-BA9E-9E13C50651B8}" dt="2024-03-11T07:34:59.441" v="7608" actId="113"/>
        <pc:sldMkLst>
          <pc:docMk/>
          <pc:sldMk cId="2756656962" sldId="257"/>
        </pc:sldMkLst>
        <pc:spChg chg="mod">
          <ac:chgData name="Mitchell Rudy" userId="69314c5a23ae788b" providerId="LiveId" clId="{A0DF75E8-498C-49AC-BA9E-9E13C50651B8}" dt="2024-03-10T19:09:44.686" v="1509" actId="20577"/>
          <ac:spMkLst>
            <pc:docMk/>
            <pc:sldMk cId="2756656962" sldId="257"/>
            <ac:spMk id="2" creationId="{15763173-14EA-FE59-D963-231D3CB56D11}"/>
          </ac:spMkLst>
        </pc:spChg>
        <pc:spChg chg="mod">
          <ac:chgData name="Mitchell Rudy" userId="69314c5a23ae788b" providerId="LiveId" clId="{A0DF75E8-498C-49AC-BA9E-9E13C50651B8}" dt="2024-03-11T07:34:59.441" v="7608" actId="113"/>
          <ac:spMkLst>
            <pc:docMk/>
            <pc:sldMk cId="2756656962" sldId="257"/>
            <ac:spMk id="3" creationId="{14A7D5C0-052D-95E3-88AC-6648D3B7C97D}"/>
          </ac:spMkLst>
        </pc:spChg>
      </pc:sldChg>
      <pc:sldChg chg="addSp delSp modSp new mod">
        <pc:chgData name="Mitchell Rudy" userId="69314c5a23ae788b" providerId="LiveId" clId="{A0DF75E8-498C-49AC-BA9E-9E13C50651B8}" dt="2024-03-11T08:05:39.780" v="7897" actId="20577"/>
        <pc:sldMkLst>
          <pc:docMk/>
          <pc:sldMk cId="1316901634" sldId="258"/>
        </pc:sldMkLst>
        <pc:spChg chg="mod">
          <ac:chgData name="Mitchell Rudy" userId="69314c5a23ae788b" providerId="LiveId" clId="{A0DF75E8-498C-49AC-BA9E-9E13C50651B8}" dt="2024-03-11T01:27:46.184" v="5669" actId="20577"/>
          <ac:spMkLst>
            <pc:docMk/>
            <pc:sldMk cId="1316901634" sldId="258"/>
            <ac:spMk id="2" creationId="{B7956D55-595C-AF2D-AA4E-03AE72DF1BD2}"/>
          </ac:spMkLst>
        </pc:spChg>
        <pc:spChg chg="mod">
          <ac:chgData name="Mitchell Rudy" userId="69314c5a23ae788b" providerId="LiveId" clId="{A0DF75E8-498C-49AC-BA9E-9E13C50651B8}" dt="2024-03-11T01:27:11.299" v="5650" actId="14100"/>
          <ac:spMkLst>
            <pc:docMk/>
            <pc:sldMk cId="1316901634" sldId="258"/>
            <ac:spMk id="3" creationId="{227D9E58-723B-9590-2D4E-2CDB1092FA82}"/>
          </ac:spMkLst>
        </pc:spChg>
        <pc:spChg chg="add mod">
          <ac:chgData name="Mitchell Rudy" userId="69314c5a23ae788b" providerId="LiveId" clId="{A0DF75E8-498C-49AC-BA9E-9E13C50651B8}" dt="2024-03-11T01:24:26.371" v="5445" actId="1076"/>
          <ac:spMkLst>
            <pc:docMk/>
            <pc:sldMk cId="1316901634" sldId="258"/>
            <ac:spMk id="4" creationId="{C10394A6-235A-FCA1-A900-65BC68AD696B}"/>
          </ac:spMkLst>
        </pc:spChg>
        <pc:spChg chg="add del mod">
          <ac:chgData name="Mitchell Rudy" userId="69314c5a23ae788b" providerId="LiveId" clId="{A0DF75E8-498C-49AC-BA9E-9E13C50651B8}" dt="2024-03-10T19:35:56.485" v="2323"/>
          <ac:spMkLst>
            <pc:docMk/>
            <pc:sldMk cId="1316901634" sldId="258"/>
            <ac:spMk id="5" creationId="{398F79FD-22FA-27A4-9E36-AD71AAF22F3C}"/>
          </ac:spMkLst>
        </pc:spChg>
        <pc:spChg chg="add mod">
          <ac:chgData name="Mitchell Rudy" userId="69314c5a23ae788b" providerId="LiveId" clId="{A0DF75E8-498C-49AC-BA9E-9E13C50651B8}" dt="2024-03-11T08:05:39.780" v="7897" actId="20577"/>
          <ac:spMkLst>
            <pc:docMk/>
            <pc:sldMk cId="1316901634" sldId="258"/>
            <ac:spMk id="6" creationId="{9287198F-741A-8ECD-AD34-C5FE03F370A6}"/>
          </ac:spMkLst>
        </pc:spChg>
      </pc:sldChg>
      <pc:sldChg chg="addSp delSp modSp new del mod">
        <pc:chgData name="Mitchell Rudy" userId="69314c5a23ae788b" providerId="LiveId" clId="{A0DF75E8-498C-49AC-BA9E-9E13C50651B8}" dt="2024-03-10T19:35:51.548" v="2318" actId="47"/>
        <pc:sldMkLst>
          <pc:docMk/>
          <pc:sldMk cId="2512668774" sldId="259"/>
        </pc:sldMkLst>
        <pc:spChg chg="mod">
          <ac:chgData name="Mitchell Rudy" userId="69314c5a23ae788b" providerId="LiveId" clId="{A0DF75E8-498C-49AC-BA9E-9E13C50651B8}" dt="2024-03-10T19:10:22.129" v="1529" actId="20577"/>
          <ac:spMkLst>
            <pc:docMk/>
            <pc:sldMk cId="2512668774" sldId="259"/>
            <ac:spMk id="2" creationId="{BDC752A9-D73C-11C0-8460-D8B5BF3182E3}"/>
          </ac:spMkLst>
        </pc:spChg>
        <pc:spChg chg="del mod">
          <ac:chgData name="Mitchell Rudy" userId="69314c5a23ae788b" providerId="LiveId" clId="{A0DF75E8-498C-49AC-BA9E-9E13C50651B8}" dt="2024-03-10T19:16:35.334" v="1846" actId="478"/>
          <ac:spMkLst>
            <pc:docMk/>
            <pc:sldMk cId="2512668774" sldId="259"/>
            <ac:spMk id="3" creationId="{BE14547A-E655-0F92-59BA-07499C122288}"/>
          </ac:spMkLst>
        </pc:spChg>
        <pc:spChg chg="add del mod">
          <ac:chgData name="Mitchell Rudy" userId="69314c5a23ae788b" providerId="LiveId" clId="{A0DF75E8-498C-49AC-BA9E-9E13C50651B8}" dt="2024-03-10T19:16:39.160" v="1848" actId="478"/>
          <ac:spMkLst>
            <pc:docMk/>
            <pc:sldMk cId="2512668774" sldId="259"/>
            <ac:spMk id="4" creationId="{ED2BAC77-E665-6561-5CE8-9540A6C05D89}"/>
          </ac:spMkLst>
        </pc:spChg>
        <pc:spChg chg="add del mod">
          <ac:chgData name="Mitchell Rudy" userId="69314c5a23ae788b" providerId="LiveId" clId="{A0DF75E8-498C-49AC-BA9E-9E13C50651B8}" dt="2024-03-10T19:16:36.685" v="1847" actId="478"/>
          <ac:spMkLst>
            <pc:docMk/>
            <pc:sldMk cId="2512668774" sldId="259"/>
            <ac:spMk id="6" creationId="{F5A92E01-7DCD-9E65-7A02-922EC0C18018}"/>
          </ac:spMkLst>
        </pc:spChg>
        <pc:spChg chg="add del mod">
          <ac:chgData name="Mitchell Rudy" userId="69314c5a23ae788b" providerId="LiveId" clId="{A0DF75E8-498C-49AC-BA9E-9E13C50651B8}" dt="2024-03-10T19:33:34.469" v="2222" actId="22"/>
          <ac:spMkLst>
            <pc:docMk/>
            <pc:sldMk cId="2512668774" sldId="259"/>
            <ac:spMk id="8" creationId="{FF8DC186-B34B-ECF9-81AD-6687D7B23F07}"/>
          </ac:spMkLst>
        </pc:spChg>
      </pc:sldChg>
      <pc:sldChg chg="modSp new mod">
        <pc:chgData name="Mitchell Rudy" userId="69314c5a23ae788b" providerId="LiveId" clId="{A0DF75E8-498C-49AC-BA9E-9E13C50651B8}" dt="2024-03-11T15:13:59.271" v="9076" actId="20577"/>
        <pc:sldMkLst>
          <pc:docMk/>
          <pc:sldMk cId="934263751" sldId="260"/>
        </pc:sldMkLst>
        <pc:spChg chg="mod">
          <ac:chgData name="Mitchell Rudy" userId="69314c5a23ae788b" providerId="LiveId" clId="{A0DF75E8-498C-49AC-BA9E-9E13C50651B8}" dt="2024-03-10T19:09:19.648" v="1475" actId="20577"/>
          <ac:spMkLst>
            <pc:docMk/>
            <pc:sldMk cId="934263751" sldId="260"/>
            <ac:spMk id="2" creationId="{C7E646F6-ADAC-3AE2-28DA-E49A4740D463}"/>
          </ac:spMkLst>
        </pc:spChg>
        <pc:spChg chg="mod">
          <ac:chgData name="Mitchell Rudy" userId="69314c5a23ae788b" providerId="LiveId" clId="{A0DF75E8-498C-49AC-BA9E-9E13C50651B8}" dt="2024-03-11T15:13:59.271" v="9076" actId="20577"/>
          <ac:spMkLst>
            <pc:docMk/>
            <pc:sldMk cId="934263751" sldId="260"/>
            <ac:spMk id="3" creationId="{49EE5BD8-86D0-B4FD-2EB2-6DB9D7766CA9}"/>
          </ac:spMkLst>
        </pc:spChg>
      </pc:sldChg>
      <pc:sldChg chg="addSp delSp modSp new del mod">
        <pc:chgData name="Mitchell Rudy" userId="69314c5a23ae788b" providerId="LiveId" clId="{A0DF75E8-498C-49AC-BA9E-9E13C50651B8}" dt="2024-03-11T01:27:40.484" v="5657" actId="47"/>
        <pc:sldMkLst>
          <pc:docMk/>
          <pc:sldMk cId="1190599224" sldId="261"/>
        </pc:sldMkLst>
        <pc:spChg chg="mod">
          <ac:chgData name="Mitchell Rudy" userId="69314c5a23ae788b" providerId="LiveId" clId="{A0DF75E8-498C-49AC-BA9E-9E13C50651B8}" dt="2024-03-10T19:33:41.856" v="2242" actId="20577"/>
          <ac:spMkLst>
            <pc:docMk/>
            <pc:sldMk cId="1190599224" sldId="261"/>
            <ac:spMk id="2" creationId="{F556B7E8-5CA2-1358-3D20-A5441C2CC6F9}"/>
          </ac:spMkLst>
        </pc:spChg>
        <pc:spChg chg="del mod">
          <ac:chgData name="Mitchell Rudy" userId="69314c5a23ae788b" providerId="LiveId" clId="{A0DF75E8-498C-49AC-BA9E-9E13C50651B8}" dt="2024-03-11T01:27:29.379" v="5653" actId="21"/>
          <ac:spMkLst>
            <pc:docMk/>
            <pc:sldMk cId="1190599224" sldId="261"/>
            <ac:spMk id="3" creationId="{9287198F-741A-8ECD-AD34-C5FE03F370A6}"/>
          </ac:spMkLst>
        </pc:spChg>
        <pc:spChg chg="add mod">
          <ac:chgData name="Mitchell Rudy" userId="69314c5a23ae788b" providerId="LiveId" clId="{A0DF75E8-498C-49AC-BA9E-9E13C50651B8}" dt="2024-03-11T01:27:29.379" v="5653" actId="21"/>
          <ac:spMkLst>
            <pc:docMk/>
            <pc:sldMk cId="1190599224" sldId="261"/>
            <ac:spMk id="5" creationId="{6681B07C-564E-4EFB-23EE-39B799891F1E}"/>
          </ac:spMkLst>
        </pc:spChg>
      </pc:sldChg>
      <pc:sldChg chg="addSp delSp modSp new mod ord">
        <pc:chgData name="Mitchell Rudy" userId="69314c5a23ae788b" providerId="LiveId" clId="{A0DF75E8-498C-49AC-BA9E-9E13C50651B8}" dt="2024-03-11T14:27:22.678" v="8699" actId="1582"/>
        <pc:sldMkLst>
          <pc:docMk/>
          <pc:sldMk cId="3464177727" sldId="262"/>
        </pc:sldMkLst>
        <pc:spChg chg="mod">
          <ac:chgData name="Mitchell Rudy" userId="69314c5a23ae788b" providerId="LiveId" clId="{A0DF75E8-498C-49AC-BA9E-9E13C50651B8}" dt="2024-03-11T14:15:39.273" v="8177" actId="20577"/>
          <ac:spMkLst>
            <pc:docMk/>
            <pc:sldMk cId="3464177727" sldId="262"/>
            <ac:spMk id="2" creationId="{706CA4FF-53CA-4B63-117A-B708B23A3B8D}"/>
          </ac:spMkLst>
        </pc:spChg>
        <pc:spChg chg="del mod">
          <ac:chgData name="Mitchell Rudy" userId="69314c5a23ae788b" providerId="LiveId" clId="{A0DF75E8-498C-49AC-BA9E-9E13C50651B8}" dt="2024-03-10T19:53:35.367" v="2603" actId="478"/>
          <ac:spMkLst>
            <pc:docMk/>
            <pc:sldMk cId="3464177727" sldId="262"/>
            <ac:spMk id="3" creationId="{C9B67E83-D2A2-4A8C-3EF9-E9BD7D78625E}"/>
          </ac:spMkLst>
        </pc:spChg>
        <pc:spChg chg="add mod topLvl">
          <ac:chgData name="Mitchell Rudy" userId="69314c5a23ae788b" providerId="LiveId" clId="{A0DF75E8-498C-49AC-BA9E-9E13C50651B8}" dt="2024-03-10T20:04:41.854" v="3231" actId="164"/>
          <ac:spMkLst>
            <pc:docMk/>
            <pc:sldMk cId="3464177727" sldId="262"/>
            <ac:spMk id="4" creationId="{CD28A7E5-8652-2F5E-A554-2773C649B457}"/>
          </ac:spMkLst>
        </pc:spChg>
        <pc:spChg chg="add mod topLvl">
          <ac:chgData name="Mitchell Rudy" userId="69314c5a23ae788b" providerId="LiveId" clId="{A0DF75E8-498C-49AC-BA9E-9E13C50651B8}" dt="2024-03-10T20:25:25.035" v="4172" actId="6549"/>
          <ac:spMkLst>
            <pc:docMk/>
            <pc:sldMk cId="3464177727" sldId="262"/>
            <ac:spMk id="5" creationId="{67881190-98D1-9CA5-332A-914EF7A5265D}"/>
          </ac:spMkLst>
        </pc:spChg>
        <pc:spChg chg="add mod topLvl">
          <ac:chgData name="Mitchell Rudy" userId="69314c5a23ae788b" providerId="LiveId" clId="{A0DF75E8-498C-49AC-BA9E-9E13C50651B8}" dt="2024-03-10T20:04:41.854" v="3231" actId="164"/>
          <ac:spMkLst>
            <pc:docMk/>
            <pc:sldMk cId="3464177727" sldId="262"/>
            <ac:spMk id="7" creationId="{EF530D44-98F5-C0C3-34C6-C1F91271D4FB}"/>
          </ac:spMkLst>
        </pc:spChg>
        <pc:spChg chg="add mod">
          <ac:chgData name="Mitchell Rudy" userId="69314c5a23ae788b" providerId="LiveId" clId="{A0DF75E8-498C-49AC-BA9E-9E13C50651B8}" dt="2024-03-10T20:04:41.854" v="3231" actId="164"/>
          <ac:spMkLst>
            <pc:docMk/>
            <pc:sldMk cId="3464177727" sldId="262"/>
            <ac:spMk id="20" creationId="{575C90A9-B02B-C56E-24E8-2C06F81D0217}"/>
          </ac:spMkLst>
        </pc:spChg>
        <pc:spChg chg="add mod">
          <ac:chgData name="Mitchell Rudy" userId="69314c5a23ae788b" providerId="LiveId" clId="{A0DF75E8-498C-49AC-BA9E-9E13C50651B8}" dt="2024-03-10T20:24:46.015" v="4163" actId="113"/>
          <ac:spMkLst>
            <pc:docMk/>
            <pc:sldMk cId="3464177727" sldId="262"/>
            <ac:spMk id="21" creationId="{1774FDC7-8DD2-F347-6234-E98B87DCBCF4}"/>
          </ac:spMkLst>
        </pc:spChg>
        <pc:spChg chg="add mod">
          <ac:chgData name="Mitchell Rudy" userId="69314c5a23ae788b" providerId="LiveId" clId="{A0DF75E8-498C-49AC-BA9E-9E13C50651B8}" dt="2024-03-10T20:24:50.470" v="4165" actId="113"/>
          <ac:spMkLst>
            <pc:docMk/>
            <pc:sldMk cId="3464177727" sldId="262"/>
            <ac:spMk id="22" creationId="{3F209808-9111-D4A6-8693-85B895C8C6FC}"/>
          </ac:spMkLst>
        </pc:spChg>
        <pc:spChg chg="add mod">
          <ac:chgData name="Mitchell Rudy" userId="69314c5a23ae788b" providerId="LiveId" clId="{A0DF75E8-498C-49AC-BA9E-9E13C50651B8}" dt="2024-03-10T20:04:41.854" v="3231" actId="164"/>
          <ac:spMkLst>
            <pc:docMk/>
            <pc:sldMk cId="3464177727" sldId="262"/>
            <ac:spMk id="23" creationId="{7EAD3E99-EC16-4A6D-D498-B2F52A2B1C17}"/>
          </ac:spMkLst>
        </pc:spChg>
        <pc:spChg chg="add mod">
          <ac:chgData name="Mitchell Rudy" userId="69314c5a23ae788b" providerId="LiveId" clId="{A0DF75E8-498C-49AC-BA9E-9E13C50651B8}" dt="2024-03-10T20:04:41.854" v="3231" actId="164"/>
          <ac:spMkLst>
            <pc:docMk/>
            <pc:sldMk cId="3464177727" sldId="262"/>
            <ac:spMk id="24" creationId="{A67A2AE5-AC76-4067-3F1B-FB3B45A7E8DE}"/>
          </ac:spMkLst>
        </pc:spChg>
        <pc:spChg chg="add mod">
          <ac:chgData name="Mitchell Rudy" userId="69314c5a23ae788b" providerId="LiveId" clId="{A0DF75E8-498C-49AC-BA9E-9E13C50651B8}" dt="2024-03-11T14:20:26.725" v="8429" actId="14100"/>
          <ac:spMkLst>
            <pc:docMk/>
            <pc:sldMk cId="3464177727" sldId="262"/>
            <ac:spMk id="25" creationId="{84E49DE2-8C45-3DFA-D019-1F76C8FEF9D6}"/>
          </ac:spMkLst>
        </pc:spChg>
        <pc:spChg chg="add mod">
          <ac:chgData name="Mitchell Rudy" userId="69314c5a23ae788b" providerId="LiveId" clId="{A0DF75E8-498C-49AC-BA9E-9E13C50651B8}" dt="2024-03-10T20:24:52.124" v="4166" actId="113"/>
          <ac:spMkLst>
            <pc:docMk/>
            <pc:sldMk cId="3464177727" sldId="262"/>
            <ac:spMk id="26" creationId="{74AEB972-320B-FA08-F28D-BA7A45CE37DB}"/>
          </ac:spMkLst>
        </pc:spChg>
        <pc:spChg chg="add mod">
          <ac:chgData name="Mitchell Rudy" userId="69314c5a23ae788b" providerId="LiveId" clId="{A0DF75E8-498C-49AC-BA9E-9E13C50651B8}" dt="2024-03-10T20:06:09.327" v="3415" actId="14100"/>
          <ac:spMkLst>
            <pc:docMk/>
            <pc:sldMk cId="3464177727" sldId="262"/>
            <ac:spMk id="28" creationId="{BC83027F-6D6B-F120-66F1-EAA599D55BE1}"/>
          </ac:spMkLst>
        </pc:spChg>
        <pc:grpChg chg="add del mod topLvl">
          <ac:chgData name="Mitchell Rudy" userId="69314c5a23ae788b" providerId="LiveId" clId="{A0DF75E8-498C-49AC-BA9E-9E13C50651B8}" dt="2024-03-10T19:59:48.142" v="2934" actId="165"/>
          <ac:grpSpMkLst>
            <pc:docMk/>
            <pc:sldMk cId="3464177727" sldId="262"/>
            <ac:grpSpMk id="6" creationId="{61CBBE89-D40F-5792-9816-D342ADE131E5}"/>
          </ac:grpSpMkLst>
        </pc:grpChg>
        <pc:grpChg chg="add del mod">
          <ac:chgData name="Mitchell Rudy" userId="69314c5a23ae788b" providerId="LiveId" clId="{A0DF75E8-498C-49AC-BA9E-9E13C50651B8}" dt="2024-03-10T19:58:24.658" v="2892" actId="165"/>
          <ac:grpSpMkLst>
            <pc:docMk/>
            <pc:sldMk cId="3464177727" sldId="262"/>
            <ac:grpSpMk id="8" creationId="{20FC10AE-B4D9-76B0-BB20-81FFCD12F2CF}"/>
          </ac:grpSpMkLst>
        </pc:grpChg>
        <pc:grpChg chg="add mod">
          <ac:chgData name="Mitchell Rudy" userId="69314c5a23ae788b" providerId="LiveId" clId="{A0DF75E8-498C-49AC-BA9E-9E13C50651B8}" dt="2024-03-10T20:04:51.566" v="3292" actId="1037"/>
          <ac:grpSpMkLst>
            <pc:docMk/>
            <pc:sldMk cId="3464177727" sldId="262"/>
            <ac:grpSpMk id="27" creationId="{324462B2-64FD-7F9B-2767-5643BAF1342C}"/>
          </ac:grpSpMkLst>
        </pc:grpChg>
        <pc:cxnChg chg="add del mod">
          <ac:chgData name="Mitchell Rudy" userId="69314c5a23ae788b" providerId="LiveId" clId="{A0DF75E8-498C-49AC-BA9E-9E13C50651B8}" dt="2024-03-10T19:59:17.333" v="2906" actId="478"/>
          <ac:cxnSpMkLst>
            <pc:docMk/>
            <pc:sldMk cId="3464177727" sldId="262"/>
            <ac:cxnSpMk id="10" creationId="{1680B042-048E-281F-00BB-983B4D7E75F2}"/>
          </ac:cxnSpMkLst>
        </pc:cxnChg>
        <pc:cxnChg chg="add mod">
          <ac:chgData name="Mitchell Rudy" userId="69314c5a23ae788b" providerId="LiveId" clId="{A0DF75E8-498C-49AC-BA9E-9E13C50651B8}" dt="2024-03-11T14:27:22.678" v="8699" actId="1582"/>
          <ac:cxnSpMkLst>
            <pc:docMk/>
            <pc:sldMk cId="3464177727" sldId="262"/>
            <ac:cxnSpMk id="30" creationId="{5D9F1D19-4B4E-5784-7C56-7914DEA6F436}"/>
          </ac:cxnSpMkLst>
        </pc:cxnChg>
        <pc:cxnChg chg="add mod">
          <ac:chgData name="Mitchell Rudy" userId="69314c5a23ae788b" providerId="LiveId" clId="{A0DF75E8-498C-49AC-BA9E-9E13C50651B8}" dt="2024-03-11T14:27:22.678" v="8699" actId="1582"/>
          <ac:cxnSpMkLst>
            <pc:docMk/>
            <pc:sldMk cId="3464177727" sldId="262"/>
            <ac:cxnSpMk id="31" creationId="{4049DCC1-AD17-5436-8575-E966693BD6A3}"/>
          </ac:cxnSpMkLst>
        </pc:cxnChg>
        <pc:cxnChg chg="add mod">
          <ac:chgData name="Mitchell Rudy" userId="69314c5a23ae788b" providerId="LiveId" clId="{A0DF75E8-498C-49AC-BA9E-9E13C50651B8}" dt="2024-03-11T14:27:22.678" v="8699" actId="1582"/>
          <ac:cxnSpMkLst>
            <pc:docMk/>
            <pc:sldMk cId="3464177727" sldId="262"/>
            <ac:cxnSpMk id="33" creationId="{5B92F618-0F08-3CA4-0EB9-DFE42A4C2404}"/>
          </ac:cxnSpMkLst>
        </pc:cxnChg>
      </pc:sldChg>
      <pc:sldChg chg="addSp delSp modSp new mod ord">
        <pc:chgData name="Mitchell Rudy" userId="69314c5a23ae788b" providerId="LiveId" clId="{A0DF75E8-498C-49AC-BA9E-9E13C50651B8}" dt="2024-03-11T14:41:21.504" v="9065" actId="14100"/>
        <pc:sldMkLst>
          <pc:docMk/>
          <pc:sldMk cId="3532981494" sldId="263"/>
        </pc:sldMkLst>
        <pc:spChg chg="mod">
          <ac:chgData name="Mitchell Rudy" userId="69314c5a23ae788b" providerId="LiveId" clId="{A0DF75E8-498C-49AC-BA9E-9E13C50651B8}" dt="2024-03-11T07:14:30.634" v="6978" actId="20577"/>
          <ac:spMkLst>
            <pc:docMk/>
            <pc:sldMk cId="3532981494" sldId="263"/>
            <ac:spMk id="2" creationId="{4513A4F2-34E2-C29F-EF0E-4ADB82D5B5E5}"/>
          </ac:spMkLst>
        </pc:spChg>
        <pc:spChg chg="mod">
          <ac:chgData name="Mitchell Rudy" userId="69314c5a23ae788b" providerId="LiveId" clId="{A0DF75E8-498C-49AC-BA9E-9E13C50651B8}" dt="2024-03-11T14:40:27.289" v="9046" actId="20577"/>
          <ac:spMkLst>
            <pc:docMk/>
            <pc:sldMk cId="3532981494" sldId="263"/>
            <ac:spMk id="3" creationId="{E8B9F6AA-4FEE-28C8-72B3-F3E1A8C06B64}"/>
          </ac:spMkLst>
        </pc:spChg>
        <pc:spChg chg="add del mod">
          <ac:chgData name="Mitchell Rudy" userId="69314c5a23ae788b" providerId="LiveId" clId="{A0DF75E8-498C-49AC-BA9E-9E13C50651B8}" dt="2024-03-11T14:39:46.434" v="9025" actId="22"/>
          <ac:spMkLst>
            <pc:docMk/>
            <pc:sldMk cId="3532981494" sldId="263"/>
            <ac:spMk id="5" creationId="{69A88348-0DCC-7603-16EE-64B5154FF705}"/>
          </ac:spMkLst>
        </pc:spChg>
        <pc:spChg chg="add mod">
          <ac:chgData name="Mitchell Rudy" userId="69314c5a23ae788b" providerId="LiveId" clId="{A0DF75E8-498C-49AC-BA9E-9E13C50651B8}" dt="2024-03-11T14:41:21.504" v="9065" actId="14100"/>
          <ac:spMkLst>
            <pc:docMk/>
            <pc:sldMk cId="3532981494" sldId="263"/>
            <ac:spMk id="7" creationId="{A73A53D4-1454-43FE-490A-D9CD5F3815FD}"/>
          </ac:spMkLst>
        </pc:spChg>
      </pc:sldChg>
      <pc:sldChg chg="modSp new mod">
        <pc:chgData name="Mitchell Rudy" userId="69314c5a23ae788b" providerId="LiveId" clId="{A0DF75E8-498C-49AC-BA9E-9E13C50651B8}" dt="2024-03-11T15:30:28.931" v="9585"/>
        <pc:sldMkLst>
          <pc:docMk/>
          <pc:sldMk cId="1598668755" sldId="264"/>
        </pc:sldMkLst>
        <pc:spChg chg="mod">
          <ac:chgData name="Mitchell Rudy" userId="69314c5a23ae788b" providerId="LiveId" clId="{A0DF75E8-498C-49AC-BA9E-9E13C50651B8}" dt="2024-03-10T20:00:51.902" v="2956" actId="20577"/>
          <ac:spMkLst>
            <pc:docMk/>
            <pc:sldMk cId="1598668755" sldId="264"/>
            <ac:spMk id="2" creationId="{80286A62-FF17-4D59-3534-066C2283A221}"/>
          </ac:spMkLst>
        </pc:spChg>
        <pc:spChg chg="mod">
          <ac:chgData name="Mitchell Rudy" userId="69314c5a23ae788b" providerId="LiveId" clId="{A0DF75E8-498C-49AC-BA9E-9E13C50651B8}" dt="2024-03-11T15:30:28.931" v="9585"/>
          <ac:spMkLst>
            <pc:docMk/>
            <pc:sldMk cId="1598668755" sldId="264"/>
            <ac:spMk id="3" creationId="{907831C7-A0B3-5C8A-5E21-5A35F3CB1F4F}"/>
          </ac:spMkLst>
        </pc:spChg>
      </pc:sldChg>
      <pc:sldChg chg="modSp new mod">
        <pc:chgData name="Mitchell Rudy" userId="69314c5a23ae788b" providerId="LiveId" clId="{A0DF75E8-498C-49AC-BA9E-9E13C50651B8}" dt="2024-03-11T14:35:31.276" v="8992" actId="1076"/>
        <pc:sldMkLst>
          <pc:docMk/>
          <pc:sldMk cId="376183043" sldId="265"/>
        </pc:sldMkLst>
        <pc:spChg chg="mod">
          <ac:chgData name="Mitchell Rudy" userId="69314c5a23ae788b" providerId="LiveId" clId="{A0DF75E8-498C-49AC-BA9E-9E13C50651B8}" dt="2024-03-11T07:14:26.981" v="6976" actId="20577"/>
          <ac:spMkLst>
            <pc:docMk/>
            <pc:sldMk cId="376183043" sldId="265"/>
            <ac:spMk id="2" creationId="{9AE5115E-83A6-75B7-832A-3E0A4546D40F}"/>
          </ac:spMkLst>
        </pc:spChg>
        <pc:spChg chg="mod">
          <ac:chgData name="Mitchell Rudy" userId="69314c5a23ae788b" providerId="LiveId" clId="{A0DF75E8-498C-49AC-BA9E-9E13C50651B8}" dt="2024-03-11T14:35:31.276" v="8992" actId="1076"/>
          <ac:spMkLst>
            <pc:docMk/>
            <pc:sldMk cId="376183043" sldId="265"/>
            <ac:spMk id="3" creationId="{A8E867EC-358A-8014-E91F-EAB171A86EFA}"/>
          </ac:spMkLst>
        </pc:spChg>
      </pc:sldChg>
      <pc:sldChg chg="addSp delSp modSp new mod">
        <pc:chgData name="Mitchell Rudy" userId="69314c5a23ae788b" providerId="LiveId" clId="{A0DF75E8-498C-49AC-BA9E-9E13C50651B8}" dt="2024-03-11T07:14:28.803" v="6977" actId="20577"/>
        <pc:sldMkLst>
          <pc:docMk/>
          <pc:sldMk cId="2568905164" sldId="266"/>
        </pc:sldMkLst>
        <pc:spChg chg="mod">
          <ac:chgData name="Mitchell Rudy" userId="69314c5a23ae788b" providerId="LiveId" clId="{A0DF75E8-498C-49AC-BA9E-9E13C50651B8}" dt="2024-03-11T07:14:28.803" v="6977" actId="20577"/>
          <ac:spMkLst>
            <pc:docMk/>
            <pc:sldMk cId="2568905164" sldId="266"/>
            <ac:spMk id="2" creationId="{F606C1D4-573D-8E9B-8A1C-D7E8F8B96CD7}"/>
          </ac:spMkLst>
        </pc:spChg>
        <pc:spChg chg="mod">
          <ac:chgData name="Mitchell Rudy" userId="69314c5a23ae788b" providerId="LiveId" clId="{A0DF75E8-498C-49AC-BA9E-9E13C50651B8}" dt="2024-03-11T01:24:38.555" v="5447" actId="1076"/>
          <ac:spMkLst>
            <pc:docMk/>
            <pc:sldMk cId="2568905164" sldId="266"/>
            <ac:spMk id="3" creationId="{34ED65D5-E58B-14A2-C4E9-EEB2CF48F7C2}"/>
          </ac:spMkLst>
        </pc:spChg>
        <pc:spChg chg="add mod">
          <ac:chgData name="Mitchell Rudy" userId="69314c5a23ae788b" providerId="LiveId" clId="{A0DF75E8-498C-49AC-BA9E-9E13C50651B8}" dt="2024-03-11T01:24:38.555" v="5447" actId="1076"/>
          <ac:spMkLst>
            <pc:docMk/>
            <pc:sldMk cId="2568905164" sldId="266"/>
            <ac:spMk id="4" creationId="{5E01BA3B-091F-3B3F-0B40-C5C02E605192}"/>
          </ac:spMkLst>
        </pc:spChg>
        <pc:spChg chg="add">
          <ac:chgData name="Mitchell Rudy" userId="69314c5a23ae788b" providerId="LiveId" clId="{A0DF75E8-498C-49AC-BA9E-9E13C50651B8}" dt="2024-03-10T21:19:02.227" v="4173"/>
          <ac:spMkLst>
            <pc:docMk/>
            <pc:sldMk cId="2568905164" sldId="266"/>
            <ac:spMk id="5" creationId="{58A5F558-CEA6-1C77-7398-AE178B864447}"/>
          </ac:spMkLst>
        </pc:spChg>
        <pc:spChg chg="add del mod">
          <ac:chgData name="Mitchell Rudy" userId="69314c5a23ae788b" providerId="LiveId" clId="{A0DF75E8-498C-49AC-BA9E-9E13C50651B8}" dt="2024-03-10T21:19:21.263" v="4177" actId="478"/>
          <ac:spMkLst>
            <pc:docMk/>
            <pc:sldMk cId="2568905164" sldId="266"/>
            <ac:spMk id="6" creationId="{936E99A2-1F78-6ACC-7702-D328538040CC}"/>
          </ac:spMkLst>
        </pc:spChg>
        <pc:picChg chg="add mod">
          <ac:chgData name="Mitchell Rudy" userId="69314c5a23ae788b" providerId="LiveId" clId="{A0DF75E8-498C-49AC-BA9E-9E13C50651B8}" dt="2024-03-11T01:26:00.369" v="5610" actId="14100"/>
          <ac:picMkLst>
            <pc:docMk/>
            <pc:sldMk cId="2568905164" sldId="266"/>
            <ac:picMk id="8" creationId="{158CE83C-3795-3D8E-77AE-C458D17BC7A4}"/>
          </ac:picMkLst>
        </pc:picChg>
        <pc:picChg chg="add mod modCrop">
          <ac:chgData name="Mitchell Rudy" userId="69314c5a23ae788b" providerId="LiveId" clId="{A0DF75E8-498C-49AC-BA9E-9E13C50651B8}" dt="2024-03-11T01:26:18.889" v="5621" actId="1076"/>
          <ac:picMkLst>
            <pc:docMk/>
            <pc:sldMk cId="2568905164" sldId="266"/>
            <ac:picMk id="10" creationId="{CF2A06A8-7A0C-7250-A1CD-2AF41A3DEC9F}"/>
          </ac:picMkLst>
        </pc:picChg>
      </pc:sldChg>
      <pc:sldChg chg="addSp delSp modSp new mod ord">
        <pc:chgData name="Mitchell Rudy" userId="69314c5a23ae788b" providerId="LiveId" clId="{A0DF75E8-498C-49AC-BA9E-9E13C50651B8}" dt="2024-03-11T08:16:07.021" v="8086" actId="14826"/>
        <pc:sldMkLst>
          <pc:docMk/>
          <pc:sldMk cId="843438810" sldId="267"/>
        </pc:sldMkLst>
        <pc:spChg chg="mod">
          <ac:chgData name="Mitchell Rudy" userId="69314c5a23ae788b" providerId="LiveId" clId="{A0DF75E8-498C-49AC-BA9E-9E13C50651B8}" dt="2024-03-11T07:14:32.395" v="6979" actId="20577"/>
          <ac:spMkLst>
            <pc:docMk/>
            <pc:sldMk cId="843438810" sldId="267"/>
            <ac:spMk id="2" creationId="{D73D4682-564C-8F34-C5C1-C7703B350737}"/>
          </ac:spMkLst>
        </pc:spChg>
        <pc:spChg chg="mod">
          <ac:chgData name="Mitchell Rudy" userId="69314c5a23ae788b" providerId="LiveId" clId="{A0DF75E8-498C-49AC-BA9E-9E13C50651B8}" dt="2024-03-11T00:58:11.241" v="5355" actId="1035"/>
          <ac:spMkLst>
            <pc:docMk/>
            <pc:sldMk cId="843438810" sldId="267"/>
            <ac:spMk id="3" creationId="{45A10377-47CE-C0F8-383C-7E0364CA3A23}"/>
          </ac:spMkLst>
        </pc:spChg>
        <pc:spChg chg="add mod">
          <ac:chgData name="Mitchell Rudy" userId="69314c5a23ae788b" providerId="LiveId" clId="{A0DF75E8-498C-49AC-BA9E-9E13C50651B8}" dt="2024-03-11T08:06:25.612" v="7904" actId="20577"/>
          <ac:spMkLst>
            <pc:docMk/>
            <pc:sldMk cId="843438810" sldId="267"/>
            <ac:spMk id="6" creationId="{C578CB27-56F9-95ED-7039-BF14C8550309}"/>
          </ac:spMkLst>
        </pc:spChg>
        <pc:spChg chg="add mod">
          <ac:chgData name="Mitchell Rudy" userId="69314c5a23ae788b" providerId="LiveId" clId="{A0DF75E8-498C-49AC-BA9E-9E13C50651B8}" dt="2024-03-11T08:07:39.757" v="7911" actId="20577"/>
          <ac:spMkLst>
            <pc:docMk/>
            <pc:sldMk cId="843438810" sldId="267"/>
            <ac:spMk id="7" creationId="{F5618D74-FC76-0E68-3D19-9EFB8855CE09}"/>
          </ac:spMkLst>
        </pc:spChg>
        <pc:picChg chg="add del mod">
          <ac:chgData name="Mitchell Rudy" userId="69314c5a23ae788b" providerId="LiveId" clId="{A0DF75E8-498C-49AC-BA9E-9E13C50651B8}" dt="2024-03-11T00:52:57.543" v="5110" actId="478"/>
          <ac:picMkLst>
            <pc:docMk/>
            <pc:sldMk cId="843438810" sldId="267"/>
            <ac:picMk id="5" creationId="{6D99FCAD-059E-7176-0752-6DCCEFFFAE47}"/>
          </ac:picMkLst>
        </pc:picChg>
        <pc:picChg chg="add mod">
          <ac:chgData name="Mitchell Rudy" userId="69314c5a23ae788b" providerId="LiveId" clId="{A0DF75E8-498C-49AC-BA9E-9E13C50651B8}" dt="2024-03-11T08:15:59.974" v="8085" actId="14826"/>
          <ac:picMkLst>
            <pc:docMk/>
            <pc:sldMk cId="843438810" sldId="267"/>
            <ac:picMk id="9" creationId="{A278351E-3C64-F0B0-1954-C48DF0B1E7A2}"/>
          </ac:picMkLst>
        </pc:picChg>
        <pc:picChg chg="add mod">
          <ac:chgData name="Mitchell Rudy" userId="69314c5a23ae788b" providerId="LiveId" clId="{A0DF75E8-498C-49AC-BA9E-9E13C50651B8}" dt="2024-03-11T08:16:07.021" v="8086" actId="14826"/>
          <ac:picMkLst>
            <pc:docMk/>
            <pc:sldMk cId="843438810" sldId="267"/>
            <ac:picMk id="11" creationId="{34EEE0D2-0189-2B20-0893-D121FAB877A8}"/>
          </ac:picMkLst>
        </pc:picChg>
      </pc:sldChg>
      <pc:sldChg chg="addSp modSp new mod ord">
        <pc:chgData name="Mitchell Rudy" userId="69314c5a23ae788b" providerId="LiveId" clId="{A0DF75E8-498C-49AC-BA9E-9E13C50651B8}" dt="2024-03-11T08:16:21.519" v="8088" actId="14826"/>
        <pc:sldMkLst>
          <pc:docMk/>
          <pc:sldMk cId="2478407110" sldId="268"/>
        </pc:sldMkLst>
        <pc:spChg chg="mod">
          <ac:chgData name="Mitchell Rudy" userId="69314c5a23ae788b" providerId="LiveId" clId="{A0DF75E8-498C-49AC-BA9E-9E13C50651B8}" dt="2024-03-11T07:14:34.779" v="6980" actId="20577"/>
          <ac:spMkLst>
            <pc:docMk/>
            <pc:sldMk cId="2478407110" sldId="268"/>
            <ac:spMk id="2" creationId="{B20B5DB9-06BB-7302-2A6A-094EB269FF0D}"/>
          </ac:spMkLst>
        </pc:spChg>
        <pc:spChg chg="mod">
          <ac:chgData name="Mitchell Rudy" userId="69314c5a23ae788b" providerId="LiveId" clId="{A0DF75E8-498C-49AC-BA9E-9E13C50651B8}" dt="2024-03-11T01:25:30.570" v="5602" actId="20577"/>
          <ac:spMkLst>
            <pc:docMk/>
            <pc:sldMk cId="2478407110" sldId="268"/>
            <ac:spMk id="3" creationId="{2395484D-5D61-D5AC-BCB9-90B19D3BC35F}"/>
          </ac:spMkLst>
        </pc:spChg>
        <pc:spChg chg="add mod">
          <ac:chgData name="Mitchell Rudy" userId="69314c5a23ae788b" providerId="LiveId" clId="{A0DF75E8-498C-49AC-BA9E-9E13C50651B8}" dt="2024-03-11T00:57:20.787" v="5326" actId="6549"/>
          <ac:spMkLst>
            <pc:docMk/>
            <pc:sldMk cId="2478407110" sldId="268"/>
            <ac:spMk id="6" creationId="{FFA088BE-ED79-CEA7-5199-F7960316AFD8}"/>
          </ac:spMkLst>
        </pc:spChg>
        <pc:spChg chg="add mod">
          <ac:chgData name="Mitchell Rudy" userId="69314c5a23ae788b" providerId="LiveId" clId="{A0DF75E8-498C-49AC-BA9E-9E13C50651B8}" dt="2024-03-11T00:57:54.339" v="5344" actId="20577"/>
          <ac:spMkLst>
            <pc:docMk/>
            <pc:sldMk cId="2478407110" sldId="268"/>
            <ac:spMk id="7" creationId="{AB596567-6847-6102-88B7-EC6BAACD3DFB}"/>
          </ac:spMkLst>
        </pc:spChg>
        <pc:picChg chg="add mod">
          <ac:chgData name="Mitchell Rudy" userId="69314c5a23ae788b" providerId="LiveId" clId="{A0DF75E8-498C-49AC-BA9E-9E13C50651B8}" dt="2024-03-11T00:57:06.341" v="5324"/>
          <ac:picMkLst>
            <pc:docMk/>
            <pc:sldMk cId="2478407110" sldId="268"/>
            <ac:picMk id="5" creationId="{575B77B9-A433-1629-B543-C7058E6F7C3E}"/>
          </ac:picMkLst>
        </pc:picChg>
        <pc:picChg chg="add mod">
          <ac:chgData name="Mitchell Rudy" userId="69314c5a23ae788b" providerId="LiveId" clId="{A0DF75E8-498C-49AC-BA9E-9E13C50651B8}" dt="2024-03-11T08:16:13.885" v="8087" actId="14826"/>
          <ac:picMkLst>
            <pc:docMk/>
            <pc:sldMk cId="2478407110" sldId="268"/>
            <ac:picMk id="9" creationId="{EA6F985C-3DBB-1B7A-1035-7B033CE0386E}"/>
          </ac:picMkLst>
        </pc:picChg>
        <pc:picChg chg="add mod">
          <ac:chgData name="Mitchell Rudy" userId="69314c5a23ae788b" providerId="LiveId" clId="{A0DF75E8-498C-49AC-BA9E-9E13C50651B8}" dt="2024-03-11T08:16:21.519" v="8088" actId="14826"/>
          <ac:picMkLst>
            <pc:docMk/>
            <pc:sldMk cId="2478407110" sldId="268"/>
            <ac:picMk id="11" creationId="{1407C4C5-12FF-8ED4-5DE4-C10B92C1261A}"/>
          </ac:picMkLst>
        </pc:picChg>
      </pc:sldChg>
      <pc:sldChg chg="addSp delSp modSp new mod ord">
        <pc:chgData name="Mitchell Rudy" userId="69314c5a23ae788b" providerId="LiveId" clId="{A0DF75E8-498C-49AC-BA9E-9E13C50651B8}" dt="2024-03-11T14:27:14.288" v="8698" actId="14100"/>
        <pc:sldMkLst>
          <pc:docMk/>
          <pc:sldMk cId="1365350212" sldId="269"/>
        </pc:sldMkLst>
        <pc:spChg chg="mod">
          <ac:chgData name="Mitchell Rudy" userId="69314c5a23ae788b" providerId="LiveId" clId="{A0DF75E8-498C-49AC-BA9E-9E13C50651B8}" dt="2024-03-11T14:15:41.102" v="8178" actId="20577"/>
          <ac:spMkLst>
            <pc:docMk/>
            <pc:sldMk cId="1365350212" sldId="269"/>
            <ac:spMk id="2" creationId="{A3332EC4-EFC4-A8A8-0834-C5E94244EB2A}"/>
          </ac:spMkLst>
        </pc:spChg>
        <pc:spChg chg="del">
          <ac:chgData name="Mitchell Rudy" userId="69314c5a23ae788b" providerId="LiveId" clId="{A0DF75E8-498C-49AC-BA9E-9E13C50651B8}" dt="2024-03-11T14:15:59.825" v="8179" actId="478"/>
          <ac:spMkLst>
            <pc:docMk/>
            <pc:sldMk cId="1365350212" sldId="269"/>
            <ac:spMk id="3" creationId="{3D6C17F0-2F99-619E-8C8F-93E154754A34}"/>
          </ac:spMkLst>
        </pc:spChg>
        <pc:spChg chg="add del mod">
          <ac:chgData name="Mitchell Rudy" userId="69314c5a23ae788b" providerId="LiveId" clId="{A0DF75E8-498C-49AC-BA9E-9E13C50651B8}" dt="2024-03-11T14:16:14.109" v="8182"/>
          <ac:spMkLst>
            <pc:docMk/>
            <pc:sldMk cId="1365350212" sldId="269"/>
            <ac:spMk id="4" creationId="{E380188B-AA88-D486-2D6D-B983E932D7A8}"/>
          </ac:spMkLst>
        </pc:spChg>
        <pc:spChg chg="add mod">
          <ac:chgData name="Mitchell Rudy" userId="69314c5a23ae788b" providerId="LiveId" clId="{A0DF75E8-498C-49AC-BA9E-9E13C50651B8}" dt="2024-03-11T14:22:45.158" v="8473" actId="122"/>
          <ac:spMkLst>
            <pc:docMk/>
            <pc:sldMk cId="1365350212" sldId="269"/>
            <ac:spMk id="5" creationId="{52220999-A95A-A0EA-0550-6EA04C616A6C}"/>
          </ac:spMkLst>
        </pc:spChg>
        <pc:spChg chg="add mod">
          <ac:chgData name="Mitchell Rudy" userId="69314c5a23ae788b" providerId="LiveId" clId="{A0DF75E8-498C-49AC-BA9E-9E13C50651B8}" dt="2024-03-11T14:23:05.419" v="8480" actId="1076"/>
          <ac:spMkLst>
            <pc:docMk/>
            <pc:sldMk cId="1365350212" sldId="269"/>
            <ac:spMk id="6" creationId="{986BA2E1-EC84-9599-FDDA-277C08E78B70}"/>
          </ac:spMkLst>
        </pc:spChg>
        <pc:spChg chg="add mod">
          <ac:chgData name="Mitchell Rudy" userId="69314c5a23ae788b" providerId="LiveId" clId="{A0DF75E8-498C-49AC-BA9E-9E13C50651B8}" dt="2024-03-11T14:25:27.362" v="8634" actId="20577"/>
          <ac:spMkLst>
            <pc:docMk/>
            <pc:sldMk cId="1365350212" sldId="269"/>
            <ac:spMk id="7" creationId="{5A897DDA-1E16-15E2-47B7-DCA5216442D7}"/>
          </ac:spMkLst>
        </pc:spChg>
        <pc:spChg chg="add mod">
          <ac:chgData name="Mitchell Rudy" userId="69314c5a23ae788b" providerId="LiveId" clId="{A0DF75E8-498C-49AC-BA9E-9E13C50651B8}" dt="2024-03-11T14:25:28.361" v="8635" actId="20577"/>
          <ac:spMkLst>
            <pc:docMk/>
            <pc:sldMk cId="1365350212" sldId="269"/>
            <ac:spMk id="8" creationId="{D830D5BE-E01E-83AE-8A21-70BEC6DCECC6}"/>
          </ac:spMkLst>
        </pc:spChg>
        <pc:spChg chg="add mod">
          <ac:chgData name="Mitchell Rudy" userId="69314c5a23ae788b" providerId="LiveId" clId="{A0DF75E8-498C-49AC-BA9E-9E13C50651B8}" dt="2024-03-11T14:25:29.489" v="8636" actId="20577"/>
          <ac:spMkLst>
            <pc:docMk/>
            <pc:sldMk cId="1365350212" sldId="269"/>
            <ac:spMk id="9" creationId="{5351F58F-FA54-38B3-474D-34178DE05921}"/>
          </ac:spMkLst>
        </pc:spChg>
        <pc:spChg chg="add mod">
          <ac:chgData name="Mitchell Rudy" userId="69314c5a23ae788b" providerId="LiveId" clId="{A0DF75E8-498C-49AC-BA9E-9E13C50651B8}" dt="2024-03-11T14:26:06.561" v="8650" actId="1036"/>
          <ac:spMkLst>
            <pc:docMk/>
            <pc:sldMk cId="1365350212" sldId="269"/>
            <ac:spMk id="10" creationId="{CDC81785-AA4F-A728-2115-EDBDC1A81127}"/>
          </ac:spMkLst>
        </pc:spChg>
        <pc:spChg chg="add mod">
          <ac:chgData name="Mitchell Rudy" userId="69314c5a23ae788b" providerId="LiveId" clId="{A0DF75E8-498C-49AC-BA9E-9E13C50651B8}" dt="2024-03-11T14:26:06.561" v="8650" actId="1036"/>
          <ac:spMkLst>
            <pc:docMk/>
            <pc:sldMk cId="1365350212" sldId="269"/>
            <ac:spMk id="11" creationId="{914347F4-38D2-07AC-CD5D-55E8710BDE42}"/>
          </ac:spMkLst>
        </pc:spChg>
        <pc:spChg chg="add mod">
          <ac:chgData name="Mitchell Rudy" userId="69314c5a23ae788b" providerId="LiveId" clId="{A0DF75E8-498C-49AC-BA9E-9E13C50651B8}" dt="2024-03-11T14:25:00.723" v="8600" actId="1036"/>
          <ac:spMkLst>
            <pc:docMk/>
            <pc:sldMk cId="1365350212" sldId="269"/>
            <ac:spMk id="12" creationId="{EFA5C55D-9BB3-129A-0CB5-8B92DEDE726B}"/>
          </ac:spMkLst>
        </pc:spChg>
        <pc:spChg chg="add mod">
          <ac:chgData name="Mitchell Rudy" userId="69314c5a23ae788b" providerId="LiveId" clId="{A0DF75E8-498C-49AC-BA9E-9E13C50651B8}" dt="2024-03-11T14:21:41.477" v="8451"/>
          <ac:spMkLst>
            <pc:docMk/>
            <pc:sldMk cId="1365350212" sldId="269"/>
            <ac:spMk id="13" creationId="{0832D256-863E-CE60-D7EC-7D763FEE41B2}"/>
          </ac:spMkLst>
        </pc:spChg>
        <pc:spChg chg="add mod">
          <ac:chgData name="Mitchell Rudy" userId="69314c5a23ae788b" providerId="LiveId" clId="{A0DF75E8-498C-49AC-BA9E-9E13C50651B8}" dt="2024-03-11T14:21:41.477" v="8451"/>
          <ac:spMkLst>
            <pc:docMk/>
            <pc:sldMk cId="1365350212" sldId="269"/>
            <ac:spMk id="14" creationId="{0A36E00E-479A-11A6-FE63-4CE4D5A5FA28}"/>
          </ac:spMkLst>
        </pc:spChg>
        <pc:spChg chg="add mod">
          <ac:chgData name="Mitchell Rudy" userId="69314c5a23ae788b" providerId="LiveId" clId="{A0DF75E8-498C-49AC-BA9E-9E13C50651B8}" dt="2024-03-11T14:26:06.561" v="8650" actId="1036"/>
          <ac:spMkLst>
            <pc:docMk/>
            <pc:sldMk cId="1365350212" sldId="269"/>
            <ac:spMk id="15" creationId="{159B0E55-0505-BE96-1263-0A716774B97A}"/>
          </ac:spMkLst>
        </pc:spChg>
        <pc:spChg chg="add mod">
          <ac:chgData name="Mitchell Rudy" userId="69314c5a23ae788b" providerId="LiveId" clId="{A0DF75E8-498C-49AC-BA9E-9E13C50651B8}" dt="2024-03-11T14:26:25.330" v="8672" actId="20577"/>
          <ac:spMkLst>
            <pc:docMk/>
            <pc:sldMk cId="1365350212" sldId="269"/>
            <ac:spMk id="16" creationId="{4C1C0EBD-5973-C374-DC25-34CDB3B3BFCC}"/>
          </ac:spMkLst>
        </pc:spChg>
        <pc:spChg chg="add mod">
          <ac:chgData name="Mitchell Rudy" userId="69314c5a23ae788b" providerId="LiveId" clId="{A0DF75E8-498C-49AC-BA9E-9E13C50651B8}" dt="2024-03-11T14:25:31.810" v="8639" actId="20577"/>
          <ac:spMkLst>
            <pc:docMk/>
            <pc:sldMk cId="1365350212" sldId="269"/>
            <ac:spMk id="17" creationId="{C2491DED-7229-1FBC-A4D1-40B65EB8C9EE}"/>
          </ac:spMkLst>
        </pc:spChg>
        <pc:cxnChg chg="add mod">
          <ac:chgData name="Mitchell Rudy" userId="69314c5a23ae788b" providerId="LiveId" clId="{A0DF75E8-498C-49AC-BA9E-9E13C50651B8}" dt="2024-03-11T14:26:46.240" v="8681" actId="1582"/>
          <ac:cxnSpMkLst>
            <pc:docMk/>
            <pc:sldMk cId="1365350212" sldId="269"/>
            <ac:cxnSpMk id="18" creationId="{0E691E09-B3EF-A473-D856-E369EAD458F9}"/>
          </ac:cxnSpMkLst>
        </pc:cxnChg>
        <pc:cxnChg chg="add mod">
          <ac:chgData name="Mitchell Rudy" userId="69314c5a23ae788b" providerId="LiveId" clId="{A0DF75E8-498C-49AC-BA9E-9E13C50651B8}" dt="2024-03-11T14:26:49.699" v="8683" actId="1076"/>
          <ac:cxnSpMkLst>
            <pc:docMk/>
            <pc:sldMk cId="1365350212" sldId="269"/>
            <ac:cxnSpMk id="23" creationId="{E63F50AD-589F-847D-91B1-1D923E6BF51F}"/>
          </ac:cxnSpMkLst>
        </pc:cxnChg>
        <pc:cxnChg chg="add mod">
          <ac:chgData name="Mitchell Rudy" userId="69314c5a23ae788b" providerId="LiveId" clId="{A0DF75E8-498C-49AC-BA9E-9E13C50651B8}" dt="2024-03-11T14:26:53.963" v="8686" actId="14100"/>
          <ac:cxnSpMkLst>
            <pc:docMk/>
            <pc:sldMk cId="1365350212" sldId="269"/>
            <ac:cxnSpMk id="24" creationId="{EBBC4E0F-63B4-3C31-EC6C-BBE770D36E85}"/>
          </ac:cxnSpMkLst>
        </pc:cxnChg>
        <pc:cxnChg chg="add mod">
          <ac:chgData name="Mitchell Rudy" userId="69314c5a23ae788b" providerId="LiveId" clId="{A0DF75E8-498C-49AC-BA9E-9E13C50651B8}" dt="2024-03-11T14:26:58.347" v="8689" actId="14100"/>
          <ac:cxnSpMkLst>
            <pc:docMk/>
            <pc:sldMk cId="1365350212" sldId="269"/>
            <ac:cxnSpMk id="26" creationId="{D5DE6B5C-87C3-0F85-E9A5-DCE2C28C3424}"/>
          </ac:cxnSpMkLst>
        </pc:cxnChg>
        <pc:cxnChg chg="add mod">
          <ac:chgData name="Mitchell Rudy" userId="69314c5a23ae788b" providerId="LiveId" clId="{A0DF75E8-498C-49AC-BA9E-9E13C50651B8}" dt="2024-03-11T14:27:03.157" v="8692" actId="14100"/>
          <ac:cxnSpMkLst>
            <pc:docMk/>
            <pc:sldMk cId="1365350212" sldId="269"/>
            <ac:cxnSpMk id="28" creationId="{886E9F81-B19B-7CA1-241A-42BFD09A94AD}"/>
          </ac:cxnSpMkLst>
        </pc:cxnChg>
        <pc:cxnChg chg="add mod">
          <ac:chgData name="Mitchell Rudy" userId="69314c5a23ae788b" providerId="LiveId" clId="{A0DF75E8-498C-49AC-BA9E-9E13C50651B8}" dt="2024-03-11T14:27:09.811" v="8695" actId="14100"/>
          <ac:cxnSpMkLst>
            <pc:docMk/>
            <pc:sldMk cId="1365350212" sldId="269"/>
            <ac:cxnSpMk id="30" creationId="{84AB7B67-34B2-F033-4914-8B30C104A988}"/>
          </ac:cxnSpMkLst>
        </pc:cxnChg>
        <pc:cxnChg chg="add mod">
          <ac:chgData name="Mitchell Rudy" userId="69314c5a23ae788b" providerId="LiveId" clId="{A0DF75E8-498C-49AC-BA9E-9E13C50651B8}" dt="2024-03-11T14:27:14.288" v="8698" actId="14100"/>
          <ac:cxnSpMkLst>
            <pc:docMk/>
            <pc:sldMk cId="1365350212" sldId="269"/>
            <ac:cxnSpMk id="32" creationId="{B2E1E61D-5ED7-6D8F-E022-084DB8CC4E06}"/>
          </ac:cxnSpMkLst>
        </pc:cxnChg>
      </pc:sldChg>
      <pc:sldChg chg="modSp new del mod">
        <pc:chgData name="Mitchell Rudy" userId="69314c5a23ae788b" providerId="LiveId" clId="{A0DF75E8-498C-49AC-BA9E-9E13C50651B8}" dt="2024-03-11T07:40:37.377" v="7611" actId="47"/>
        <pc:sldMkLst>
          <pc:docMk/>
          <pc:sldMk cId="242836739" sldId="270"/>
        </pc:sldMkLst>
        <pc:spChg chg="mod">
          <ac:chgData name="Mitchell Rudy" userId="69314c5a23ae788b" providerId="LiveId" clId="{A0DF75E8-498C-49AC-BA9E-9E13C50651B8}" dt="2024-03-11T01:00:17.111" v="5409" actId="20577"/>
          <ac:spMkLst>
            <pc:docMk/>
            <pc:sldMk cId="242836739" sldId="270"/>
            <ac:spMk id="2" creationId="{5E846C37-C2C3-E434-422B-46257CABBE25}"/>
          </ac:spMkLst>
        </pc:spChg>
      </pc:sldChg>
      <pc:sldChg chg="addSp delSp modSp new add del mod">
        <pc:chgData name="Mitchell Rudy" userId="69314c5a23ae788b" providerId="LiveId" clId="{A0DF75E8-498C-49AC-BA9E-9E13C50651B8}" dt="2024-03-11T14:30:21.594" v="8713" actId="20577"/>
        <pc:sldMkLst>
          <pc:docMk/>
          <pc:sldMk cId="209127338" sldId="271"/>
        </pc:sldMkLst>
        <pc:spChg chg="mod">
          <ac:chgData name="Mitchell Rudy" userId="69314c5a23ae788b" providerId="LiveId" clId="{A0DF75E8-498C-49AC-BA9E-9E13C50651B8}" dt="2024-03-11T01:35:41.784" v="6233" actId="20577"/>
          <ac:spMkLst>
            <pc:docMk/>
            <pc:sldMk cId="209127338" sldId="271"/>
            <ac:spMk id="2" creationId="{80BCF6DF-AE83-D6D0-C6EF-4A92B34F7CDC}"/>
          </ac:spMkLst>
        </pc:spChg>
        <pc:spChg chg="mod">
          <ac:chgData name="Mitchell Rudy" userId="69314c5a23ae788b" providerId="LiveId" clId="{A0DF75E8-498C-49AC-BA9E-9E13C50651B8}" dt="2024-03-11T14:30:21.594" v="8713" actId="20577"/>
          <ac:spMkLst>
            <pc:docMk/>
            <pc:sldMk cId="209127338" sldId="271"/>
            <ac:spMk id="3" creationId="{FD4A4DD7-4508-37D5-D962-2D49826455F9}"/>
          </ac:spMkLst>
        </pc:spChg>
        <pc:spChg chg="add mod">
          <ac:chgData name="Mitchell Rudy" userId="69314c5a23ae788b" providerId="LiveId" clId="{A0DF75E8-498C-49AC-BA9E-9E13C50651B8}" dt="2024-03-11T01:42:35.291" v="6757" actId="1076"/>
          <ac:spMkLst>
            <pc:docMk/>
            <pc:sldMk cId="209127338" sldId="271"/>
            <ac:spMk id="9" creationId="{527B4115-89A3-4CC9-D260-D80163955A6E}"/>
          </ac:spMkLst>
        </pc:spChg>
        <pc:spChg chg="add del mod">
          <ac:chgData name="Mitchell Rudy" userId="69314c5a23ae788b" providerId="LiveId" clId="{A0DF75E8-498C-49AC-BA9E-9E13C50651B8}" dt="2024-03-11T07:54:05.284" v="7789" actId="478"/>
          <ac:spMkLst>
            <pc:docMk/>
            <pc:sldMk cId="209127338" sldId="271"/>
            <ac:spMk id="10" creationId="{151622AE-8C24-4D46-0803-388348C7C95E}"/>
          </ac:spMkLst>
        </pc:spChg>
        <pc:picChg chg="add del mod">
          <ac:chgData name="Mitchell Rudy" userId="69314c5a23ae788b" providerId="LiveId" clId="{A0DF75E8-498C-49AC-BA9E-9E13C50651B8}" dt="2024-03-11T01:31:18.120" v="5767" actId="478"/>
          <ac:picMkLst>
            <pc:docMk/>
            <pc:sldMk cId="209127338" sldId="271"/>
            <ac:picMk id="5" creationId="{447C6E4A-B0DD-B16C-0B51-64036A8080A2}"/>
          </ac:picMkLst>
        </pc:picChg>
        <pc:picChg chg="add del mod modCrop">
          <ac:chgData name="Mitchell Rudy" userId="69314c5a23ae788b" providerId="LiveId" clId="{A0DF75E8-498C-49AC-BA9E-9E13C50651B8}" dt="2024-03-11T01:40:35.815" v="6645" actId="21"/>
          <ac:picMkLst>
            <pc:docMk/>
            <pc:sldMk cId="209127338" sldId="271"/>
            <ac:picMk id="7" creationId="{C9BABBA6-FD26-845C-F53A-83DEB0E130F1}"/>
          </ac:picMkLst>
        </pc:picChg>
        <pc:picChg chg="add mod">
          <ac:chgData name="Mitchell Rudy" userId="69314c5a23ae788b" providerId="LiveId" clId="{A0DF75E8-498C-49AC-BA9E-9E13C50651B8}" dt="2024-03-11T01:42:05.527" v="6736" actId="1076"/>
          <ac:picMkLst>
            <pc:docMk/>
            <pc:sldMk cId="209127338" sldId="271"/>
            <ac:picMk id="8" creationId="{A6F46180-D5F9-E800-F744-828CFFAC25E8}"/>
          </ac:picMkLst>
        </pc:picChg>
      </pc:sldChg>
      <pc:sldChg chg="addSp delSp modSp new mod">
        <pc:chgData name="Mitchell Rudy" userId="69314c5a23ae788b" providerId="LiveId" clId="{A0DF75E8-498C-49AC-BA9E-9E13C50651B8}" dt="2024-03-11T15:48:48.621" v="9911" actId="20577"/>
        <pc:sldMkLst>
          <pc:docMk/>
          <pc:sldMk cId="2482069420" sldId="272"/>
        </pc:sldMkLst>
        <pc:spChg chg="mod">
          <ac:chgData name="Mitchell Rudy" userId="69314c5a23ae788b" providerId="LiveId" clId="{A0DF75E8-498C-49AC-BA9E-9E13C50651B8}" dt="2024-03-11T02:13:02.743" v="6798" actId="20577"/>
          <ac:spMkLst>
            <pc:docMk/>
            <pc:sldMk cId="2482069420" sldId="272"/>
            <ac:spMk id="2" creationId="{B0C22210-E1DD-297A-ACC9-C03A81F77212}"/>
          </ac:spMkLst>
        </pc:spChg>
        <pc:spChg chg="add del mod">
          <ac:chgData name="Mitchell Rudy" userId="69314c5a23ae788b" providerId="LiveId" clId="{A0DF75E8-498C-49AC-BA9E-9E13C50651B8}" dt="2024-03-11T15:48:48.621" v="9911" actId="20577"/>
          <ac:spMkLst>
            <pc:docMk/>
            <pc:sldMk cId="2482069420" sldId="272"/>
            <ac:spMk id="3" creationId="{92A33B26-3613-36BB-A69C-E152666C69BA}"/>
          </ac:spMkLst>
        </pc:spChg>
        <pc:spChg chg="add mod">
          <ac:chgData name="Mitchell Rudy" userId="69314c5a23ae788b" providerId="LiveId" clId="{A0DF75E8-498C-49AC-BA9E-9E13C50651B8}" dt="2024-03-11T15:48:15.383" v="9897" actId="403"/>
          <ac:spMkLst>
            <pc:docMk/>
            <pc:sldMk cId="2482069420" sldId="272"/>
            <ac:spMk id="6" creationId="{FA03055B-1F2F-60B8-6C84-07CCB787702E}"/>
          </ac:spMkLst>
        </pc:spChg>
        <pc:picChg chg="add mod modCrop">
          <ac:chgData name="Mitchell Rudy" userId="69314c5a23ae788b" providerId="LiveId" clId="{A0DF75E8-498C-49AC-BA9E-9E13C50651B8}" dt="2024-03-11T15:48:36.024" v="9904" actId="14100"/>
          <ac:picMkLst>
            <pc:docMk/>
            <pc:sldMk cId="2482069420" sldId="272"/>
            <ac:picMk id="5" creationId="{8D656405-3688-5058-6FC9-B7D32CEA8E84}"/>
          </ac:picMkLst>
        </pc:picChg>
        <pc:picChg chg="add mod">
          <ac:chgData name="Mitchell Rudy" userId="69314c5a23ae788b" providerId="LiveId" clId="{A0DF75E8-498C-49AC-BA9E-9E13C50651B8}" dt="2024-03-11T01:40:46.691" v="6662"/>
          <ac:picMkLst>
            <pc:docMk/>
            <pc:sldMk cId="2482069420" sldId="272"/>
            <ac:picMk id="7" creationId="{C9BABBA6-FD26-845C-F53A-83DEB0E130F1}"/>
          </ac:picMkLst>
        </pc:picChg>
      </pc:sldChg>
      <pc:sldChg chg="modSp new mod">
        <pc:chgData name="Mitchell Rudy" userId="69314c5a23ae788b" providerId="LiveId" clId="{A0DF75E8-498C-49AC-BA9E-9E13C50651B8}" dt="2024-03-11T15:33:23.358" v="9729" actId="6549"/>
        <pc:sldMkLst>
          <pc:docMk/>
          <pc:sldMk cId="3601343457" sldId="273"/>
        </pc:sldMkLst>
        <pc:spChg chg="mod">
          <ac:chgData name="Mitchell Rudy" userId="69314c5a23ae788b" providerId="LiveId" clId="{A0DF75E8-498C-49AC-BA9E-9E13C50651B8}" dt="2024-03-11T07:18:34.639" v="7249" actId="20577"/>
          <ac:spMkLst>
            <pc:docMk/>
            <pc:sldMk cId="3601343457" sldId="273"/>
            <ac:spMk id="2" creationId="{429F5363-06E8-ED5C-E643-89CC1BA10272}"/>
          </ac:spMkLst>
        </pc:spChg>
        <pc:spChg chg="mod">
          <ac:chgData name="Mitchell Rudy" userId="69314c5a23ae788b" providerId="LiveId" clId="{A0DF75E8-498C-49AC-BA9E-9E13C50651B8}" dt="2024-03-11T15:33:23.358" v="9729" actId="6549"/>
          <ac:spMkLst>
            <pc:docMk/>
            <pc:sldMk cId="3601343457" sldId="273"/>
            <ac:spMk id="3" creationId="{CC9C5DED-6059-F485-5576-D37B4F4B35D1}"/>
          </ac:spMkLst>
        </pc:spChg>
      </pc:sldChg>
      <pc:sldChg chg="modSp new mod">
        <pc:chgData name="Mitchell Rudy" userId="69314c5a23ae788b" providerId="LiveId" clId="{A0DF75E8-498C-49AC-BA9E-9E13C50651B8}" dt="2024-03-11T15:40:58.406" v="9880" actId="20577"/>
        <pc:sldMkLst>
          <pc:docMk/>
          <pc:sldMk cId="1025578924" sldId="274"/>
        </pc:sldMkLst>
        <pc:spChg chg="mod">
          <ac:chgData name="Mitchell Rudy" userId="69314c5a23ae788b" providerId="LiveId" clId="{A0DF75E8-498C-49AC-BA9E-9E13C50651B8}" dt="2024-03-11T07:40:43.990" v="7624" actId="20577"/>
          <ac:spMkLst>
            <pc:docMk/>
            <pc:sldMk cId="1025578924" sldId="274"/>
            <ac:spMk id="2" creationId="{15C10CCB-04DF-9DB0-5A7E-93C01641577C}"/>
          </ac:spMkLst>
        </pc:spChg>
        <pc:spChg chg="mod">
          <ac:chgData name="Mitchell Rudy" userId="69314c5a23ae788b" providerId="LiveId" clId="{A0DF75E8-498C-49AC-BA9E-9E13C50651B8}" dt="2024-03-11T15:40:58.406" v="9880" actId="20577"/>
          <ac:spMkLst>
            <pc:docMk/>
            <pc:sldMk cId="1025578924" sldId="274"/>
            <ac:spMk id="3" creationId="{0D8E3411-5A71-3C38-00A2-ED24DB5C89A9}"/>
          </ac:spMkLst>
        </pc:spChg>
      </pc:sldChg>
      <pc:sldChg chg="modSp new mod">
        <pc:chgData name="Mitchell Rudy" userId="69314c5a23ae788b" providerId="LiveId" clId="{A0DF75E8-498C-49AC-BA9E-9E13C50651B8}" dt="2024-03-11T15:46:42.518" v="9891" actId="20577"/>
        <pc:sldMkLst>
          <pc:docMk/>
          <pc:sldMk cId="2775369255" sldId="275"/>
        </pc:sldMkLst>
        <pc:spChg chg="mod">
          <ac:chgData name="Mitchell Rudy" userId="69314c5a23ae788b" providerId="LiveId" clId="{A0DF75E8-498C-49AC-BA9E-9E13C50651B8}" dt="2024-03-11T15:46:42.518" v="9891" actId="20577"/>
          <ac:spMkLst>
            <pc:docMk/>
            <pc:sldMk cId="2775369255" sldId="275"/>
            <ac:spMk id="2" creationId="{DD6DF563-587A-F4D1-B9A0-E51500881F3F}"/>
          </ac:spMkLst>
        </pc:spChg>
      </pc:sldChg>
      <pc:sldMasterChg chg="modSp mod modSldLayout">
        <pc:chgData name="Mitchell Rudy" userId="69314c5a23ae788b" providerId="LiveId" clId="{A0DF75E8-498C-49AC-BA9E-9E13C50651B8}" dt="2024-03-11T01:02:35.165" v="5423" actId="14100"/>
        <pc:sldMasterMkLst>
          <pc:docMk/>
          <pc:sldMasterMk cId="2619553797" sldId="2147483648"/>
        </pc:sldMasterMkLst>
        <pc:spChg chg="mod">
          <ac:chgData name="Mitchell Rudy" userId="69314c5a23ae788b" providerId="LiveId" clId="{A0DF75E8-498C-49AC-BA9E-9E13C50651B8}" dt="2024-03-11T01:02:31.852" v="5422" actId="14100"/>
          <ac:spMkLst>
            <pc:docMk/>
            <pc:sldMasterMk cId="2619553797" sldId="2147483648"/>
            <ac:spMk id="2" creationId="{11B8DA85-92E9-FA03-4273-5A1BC2339F47}"/>
          </ac:spMkLst>
        </pc:spChg>
        <pc:spChg chg="mod">
          <ac:chgData name="Mitchell Rudy" userId="69314c5a23ae788b" providerId="LiveId" clId="{A0DF75E8-498C-49AC-BA9E-9E13C50651B8}" dt="2024-03-11T01:02:35.165" v="5423" actId="14100"/>
          <ac:spMkLst>
            <pc:docMk/>
            <pc:sldMasterMk cId="2619553797" sldId="2147483648"/>
            <ac:spMk id="3" creationId="{00180EE7-00D5-0FCD-8F20-4C87FEE5F5AF}"/>
          </ac:spMkLst>
        </pc:spChg>
        <pc:sldLayoutChg chg="modSp mod">
          <pc:chgData name="Mitchell Rudy" userId="69314c5a23ae788b" providerId="LiveId" clId="{A0DF75E8-498C-49AC-BA9E-9E13C50651B8}" dt="2024-03-11T01:02:18.323" v="5421" actId="14100"/>
          <pc:sldLayoutMkLst>
            <pc:docMk/>
            <pc:sldMasterMk cId="2619553797" sldId="2147483648"/>
            <pc:sldLayoutMk cId="3473532124" sldId="2147483650"/>
          </pc:sldLayoutMkLst>
          <pc:spChg chg="mod">
            <ac:chgData name="Mitchell Rudy" userId="69314c5a23ae788b" providerId="LiveId" clId="{A0DF75E8-498C-49AC-BA9E-9E13C50651B8}" dt="2024-03-11T01:02:18.323" v="5421" actId="14100"/>
            <ac:spMkLst>
              <pc:docMk/>
              <pc:sldMasterMk cId="2619553797" sldId="2147483648"/>
              <pc:sldLayoutMk cId="3473532124" sldId="2147483650"/>
              <ac:spMk id="2" creationId="{705CE619-B3EF-FD07-8E90-0B4E02F6F3BC}"/>
            </ac:spMkLst>
          </pc:spChg>
          <pc:spChg chg="mod">
            <ac:chgData name="Mitchell Rudy" userId="69314c5a23ae788b" providerId="LiveId" clId="{A0DF75E8-498C-49AC-BA9E-9E13C50651B8}" dt="2024-03-11T01:02:15.796" v="5419" actId="1076"/>
            <ac:spMkLst>
              <pc:docMk/>
              <pc:sldMasterMk cId="2619553797" sldId="2147483648"/>
              <pc:sldLayoutMk cId="3473532124" sldId="2147483650"/>
              <ac:spMk id="3" creationId="{FAB2E65B-0AAF-16A3-93AC-BADBA487C3D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D91-3C56-FAF2-C1E1-CF9F64B0E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2BB04-8BDC-B448-3382-546D7D34B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1FA0-3D9A-0578-4D24-35FB4FF4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93FE-801D-4E87-ADDC-5AC3E958A93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41C3-E454-8EBB-9E4C-58C1B205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7A397-0E13-F0D5-027C-620F35F7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42D1-B130-4372-A1CA-ABF9A326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5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F869-1AFB-9C19-E170-6B1FA89A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2F797-7E4E-1BB5-615B-022724955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DFB7-1C4D-5480-6D3A-E61E39C7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93FE-801D-4E87-ADDC-5AC3E958A93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6C246-5251-53B0-C1B0-23003932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ACCA-D535-6DE7-1B97-E80FC774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42D1-B130-4372-A1CA-ABF9A326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DFEA2-F714-7C2F-9AA7-BD35C5B4D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C8BBC-BFE8-FEA3-71BB-11226791B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FA14E-0377-73AF-4028-A5E10BF5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93FE-801D-4E87-ADDC-5AC3E958A93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A8E6E-FA0E-7E0E-32F2-FEEFE9B8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5348-6F01-667C-0833-3E6BB5FE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42D1-B130-4372-A1CA-ABF9A326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E619-B3EF-FD07-8E90-0B4E02F6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E65B-0AAF-16A3-93AC-BADBA487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ADE4-0882-456A-0EE2-9050C45C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93FE-801D-4E87-ADDC-5AC3E958A93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2493-B893-FBF9-0BA7-12502166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A2F0-61A0-A35F-9FC9-F80703EF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42D1-B130-4372-A1CA-ABF9A326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3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04DB-2C4F-26DF-6B86-B0ABC0BB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BBCBA-503B-7A43-05F6-BF7353F5C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230F-9930-DCFE-7BB9-23BF00C9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93FE-801D-4E87-ADDC-5AC3E958A93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5EE83-680F-8AE0-CB24-0A8DB73E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67590-5061-799E-F954-24DA9600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42D1-B130-4372-A1CA-ABF9A326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1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4474-6E46-BADA-6D54-2A55A70E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B50E7-383E-2218-A226-4AB97921C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39E0C-5E33-51F1-6458-3858060C1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5EFBE-9915-746C-0575-AB5E6A39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93FE-801D-4E87-ADDC-5AC3E958A93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17ED-AD1D-EEDD-7900-61FC1A05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B6AF-7015-EA11-C621-6A7C56B2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42D1-B130-4372-A1CA-ABF9A326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5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F0C1-D26F-5BBF-C0B3-7C1AD93A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66747-3A95-3F20-CB08-52E46486D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A5DCF-92A8-EAE5-10DB-D9592E5DB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91B05-4109-2F24-C666-8B5D1EAB9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19936-FCC2-8969-7366-1C812C6CF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D12D4-E26C-7143-E256-CF466F58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93FE-801D-4E87-ADDC-5AC3E958A93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04872-3513-4A50-EDC9-A090B085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04E3A-F066-483E-7771-53AD7A64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42D1-B130-4372-A1CA-ABF9A326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974E-4361-19EF-F3CE-3CD09B62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A34C7-E76E-2083-0887-46BF66C0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93FE-801D-4E87-ADDC-5AC3E958A93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32151-7051-05D4-64CD-3D55886A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6E2A-BA86-CDC8-5E24-8DB49603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42D1-B130-4372-A1CA-ABF9A326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8AF31-98DF-B920-550D-922D7BCC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93FE-801D-4E87-ADDC-5AC3E958A93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1DC2D-F9DF-F3C6-88D8-FEBAD2A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58631-CAA4-A419-0B9A-C42765E1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42D1-B130-4372-A1CA-ABF9A326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77FD-198D-C59E-E387-8B6115D8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B928-9C5D-F574-BDE7-90C8E1DB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13812-82D7-BD37-04B5-B1985FD8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59B41-07F6-1FF2-800B-066892C8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93FE-801D-4E87-ADDC-5AC3E958A93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378D2-1B23-E14F-5524-4B829478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E5BA7-FFFE-8BFE-51A4-21234548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42D1-B130-4372-A1CA-ABF9A326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1156-9E64-7D60-70F7-EFEFBACE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87F1F-1980-C1A3-5483-4F7D12B63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B662C-756F-DEAA-06B9-C7059BF01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B8D61-D755-4F1B-C34D-AFE31D69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93FE-801D-4E87-ADDC-5AC3E958A93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6DFC6-ED7C-F771-66A0-BE9873ED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52BFF-A3D0-5DA3-0B02-0E230BB4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42D1-B130-4372-A1CA-ABF9A326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9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8DA85-92E9-FA03-4273-5A1BC233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80EE7-00D5-0FCD-8F20-4C87FEE5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6681"/>
            <a:ext cx="10515600" cy="496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FDDF-838D-AA7C-4C25-737D0AD91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93FE-801D-4E87-ADDC-5AC3E958A93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7EF6-5684-C238-07E9-15518A115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F3F38-41C0-D03F-F449-025C81780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42D1-B130-4372-A1CA-ABF9A3261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tchellRudy/EENG645_FinalProj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eksandrdubrovin/deepsigio-radioml-201801a-new" TargetMode="External"/><Relationship Id="rId2" Type="http://schemas.openxmlformats.org/officeDocument/2006/relationships/hyperlink" Target="https://www.deepsig.ai/datase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8267032" TargetMode="External"/><Relationship Id="rId4" Type="http://schemas.openxmlformats.org/officeDocument/2006/relationships/hyperlink" Target="https://arxiv.org/pdf/1712.04578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ndawi.com/journals/misy/2020/884034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hindawi.com/journals/misy/2020/884034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ABA5-EF17-C17F-A481-B3AF2BA4C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RF Signal SNR Estimation &amp; Modulation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D9F51-2E9F-3E61-B67F-7A76C2A49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Mitchell Rudy</a:t>
            </a:r>
          </a:p>
          <a:p>
            <a:r>
              <a:rPr lang="en-US" dirty="0"/>
              <a:t>11 March 2024</a:t>
            </a:r>
          </a:p>
        </p:txBody>
      </p:sp>
    </p:spTree>
    <p:extLst>
      <p:ext uri="{BB962C8B-B14F-4D97-AF65-F5344CB8AC3E}">
        <p14:creationId xmlns:p14="http://schemas.microsoft.com/office/powerpoint/2010/main" val="324334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C1D4-573D-8E9B-8A1C-D7E8F8B9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3.a. MC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65D5-E58B-14A2-C4E9-EEB2CF48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884"/>
            <a:ext cx="5257800" cy="4351338"/>
          </a:xfrm>
        </p:spPr>
        <p:txBody>
          <a:bodyPr/>
          <a:lstStyle/>
          <a:p>
            <a:r>
              <a:rPr lang="en-US" dirty="0"/>
              <a:t>Validation: Accuracy = 0.99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01BA3B-091F-3B3F-0B40-C5C02E605192}"/>
              </a:ext>
            </a:extLst>
          </p:cNvPr>
          <p:cNvSpPr txBox="1">
            <a:spLocks/>
          </p:cNvSpPr>
          <p:nvPr/>
        </p:nvSpPr>
        <p:spPr>
          <a:xfrm>
            <a:off x="6096000" y="111088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Test: Accuracy = 0.99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CE83C-3795-3D8E-77AE-C458D17BC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7714"/>
            <a:ext cx="6188598" cy="4641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2A06A8-7A0C-7250-A1CD-2AF41A3DEC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/>
          <a:stretch/>
        </p:blipFill>
        <p:spPr>
          <a:xfrm>
            <a:off x="6096000" y="1607714"/>
            <a:ext cx="5779626" cy="464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0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F6DF-AE83-D6D0-C6EF-4A92B34F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RL against Modulation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4DD7-4508-37D5-D962-2D498264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681"/>
            <a:ext cx="8363673" cy="4960282"/>
          </a:xfrm>
        </p:spPr>
        <p:txBody>
          <a:bodyPr>
            <a:normAutofit/>
          </a:bodyPr>
          <a:lstStyle/>
          <a:p>
            <a:r>
              <a:rPr lang="en-US" b="1" dirty="0"/>
              <a:t>Created environment using modulation classifier</a:t>
            </a:r>
          </a:p>
          <a:p>
            <a:pPr lvl="1"/>
            <a:r>
              <a:rPr lang="en-US" dirty="0"/>
              <a:t>Input set o</a:t>
            </a:r>
            <a:r>
              <a:rPr lang="en-US" sz="2800" dirty="0"/>
              <a:t>f RF data</a:t>
            </a:r>
          </a:p>
          <a:p>
            <a:pPr lvl="1"/>
            <a:r>
              <a:rPr lang="en-US" sz="2800" dirty="0"/>
              <a:t>Agent predicted value from 0 to 10</a:t>
            </a:r>
          </a:p>
          <a:p>
            <a:pPr lvl="1"/>
            <a:r>
              <a:rPr lang="en-US" sz="2800" dirty="0"/>
              <a:t>Feedback based on mod. classifier’s prediction</a:t>
            </a:r>
          </a:p>
          <a:p>
            <a:pPr lvl="1"/>
            <a:r>
              <a:rPr lang="en-US" sz="2800" dirty="0"/>
              <a:t>Rewarded -2 (incorrect value), +1 (correct value)</a:t>
            </a:r>
            <a:endParaRPr lang="en-US" b="1" dirty="0"/>
          </a:p>
          <a:p>
            <a:r>
              <a:rPr lang="en-US" b="1" dirty="0"/>
              <a:t>Still working out the kinks (memory management)</a:t>
            </a:r>
          </a:p>
          <a:p>
            <a:r>
              <a:rPr lang="en-US" dirty="0"/>
              <a:t>Very slow method of supervised learning</a:t>
            </a:r>
          </a:p>
          <a:p>
            <a:r>
              <a:rPr lang="en-US" dirty="0"/>
              <a:t>Wanted an environment to evaluate the time to model a system’s behavior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46180-D5F9-E800-F744-828CFFAC2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1" r="2468"/>
          <a:stretch/>
        </p:blipFill>
        <p:spPr>
          <a:xfrm>
            <a:off x="9468091" y="2099870"/>
            <a:ext cx="2407535" cy="3954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B4115-89A3-4CC9-D260-D80163955A6E}"/>
              </a:ext>
            </a:extLst>
          </p:cNvPr>
          <p:cNvSpPr txBox="1"/>
          <p:nvPr/>
        </p:nvSpPr>
        <p:spPr>
          <a:xfrm>
            <a:off x="9508602" y="1869037"/>
            <a:ext cx="232651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Out-Of-Memory</a:t>
            </a:r>
          </a:p>
        </p:txBody>
      </p:sp>
    </p:spTree>
    <p:extLst>
      <p:ext uri="{BB962C8B-B14F-4D97-AF65-F5344CB8AC3E}">
        <p14:creationId xmlns:p14="http://schemas.microsoft.com/office/powerpoint/2010/main" val="20912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2210-E1DD-297A-ACC9-C03A81F7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4.a. RL Binary Classification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3B26-3613-36BB-A69C-E152666C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681"/>
            <a:ext cx="6257925" cy="4960282"/>
          </a:xfrm>
        </p:spPr>
        <p:txBody>
          <a:bodyPr/>
          <a:lstStyle/>
          <a:p>
            <a:r>
              <a:rPr lang="en-US" dirty="0"/>
              <a:t>Classify FM and BPSK signals</a:t>
            </a:r>
          </a:p>
          <a:p>
            <a:r>
              <a:rPr lang="en-US" dirty="0"/>
              <a:t>Training: ~2000 examples each / 50 </a:t>
            </a:r>
            <a:r>
              <a:rPr lang="en-US" dirty="0" err="1"/>
              <a:t>iter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Final </a:t>
            </a:r>
            <a:r>
              <a:rPr lang="en-US" dirty="0" err="1"/>
              <a:t>Iter</a:t>
            </a:r>
            <a:r>
              <a:rPr lang="en-US" dirty="0"/>
              <a:t>.: Count: 3999; </a:t>
            </a:r>
            <a:r>
              <a:rPr lang="en-US" dirty="0">
                <a:solidFill>
                  <a:srgbClr val="FF0000"/>
                </a:solidFill>
              </a:rPr>
              <a:t>Accuracy: 0.34</a:t>
            </a:r>
            <a:endParaRPr lang="en-US" dirty="0"/>
          </a:p>
          <a:p>
            <a:r>
              <a:rPr lang="en-US" dirty="0"/>
              <a:t>Evaluation: Use ~500 examples of each</a:t>
            </a:r>
          </a:p>
          <a:p>
            <a:pPr lvl="1"/>
            <a:r>
              <a:rPr lang="en-US" dirty="0"/>
              <a:t>Count: 999; </a:t>
            </a:r>
            <a:r>
              <a:rPr lang="en-US" dirty="0">
                <a:solidFill>
                  <a:srgbClr val="FF0000"/>
                </a:solidFill>
              </a:rPr>
              <a:t>Accuracy: 0.28</a:t>
            </a:r>
            <a:r>
              <a:rPr lang="en-US" dirty="0"/>
              <a:t>;</a:t>
            </a:r>
          </a:p>
          <a:p>
            <a:r>
              <a:rPr lang="en-US" dirty="0"/>
              <a:t>True Label = Mod. Classifier Prediction</a:t>
            </a:r>
          </a:p>
          <a:p>
            <a:r>
              <a:rPr lang="en-US" dirty="0"/>
              <a:t>Predicted Label = Agent’s Action</a:t>
            </a:r>
          </a:p>
          <a:p>
            <a:r>
              <a:rPr lang="en-US" b="1" dirty="0"/>
              <a:t>Agent started to learn what actions should be taken</a:t>
            </a:r>
            <a:r>
              <a:rPr lang="en-US" b="1"/>
              <a:t>, but still </a:t>
            </a:r>
            <a:r>
              <a:rPr lang="en-US" b="1" dirty="0"/>
              <a:t>needs to learn when to take each.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56405-3688-5058-6FC9-B7D32CEA8E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"/>
          <a:stretch/>
        </p:blipFill>
        <p:spPr>
          <a:xfrm>
            <a:off x="6939279" y="2449441"/>
            <a:ext cx="5109845" cy="4129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3055B-1F2F-60B8-6C84-07CCB787702E}"/>
              </a:ext>
            </a:extLst>
          </p:cNvPr>
          <p:cNvSpPr txBox="1"/>
          <p:nvPr/>
        </p:nvSpPr>
        <p:spPr>
          <a:xfrm>
            <a:off x="7839074" y="1512647"/>
            <a:ext cx="3305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Evaluation Set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48206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0CCB-04DF-9DB0-5A7E-93C01641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3411-5A71-3C38-00A2-ED24DB5C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SNR Estimation using IQ data can perform similarly to Image-Based Neural Networks</a:t>
            </a:r>
          </a:p>
          <a:p>
            <a:r>
              <a:rPr lang="en-US" sz="3600" dirty="0"/>
              <a:t>Need to improve RL environment, reward structure, policy parameters before applying to research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7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F563-587A-F4D1-B9A0-E5150088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483A-9E72-8536-6F98-3E592BAA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6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6A62-FF17-4D59-3534-066C2283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31C7-A0B3-5C8A-5E21-5A35F3CB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MitchellRudy</a:t>
            </a:r>
            <a:r>
              <a:rPr lang="en-US" dirty="0">
                <a:hlinkClick r:id="rId2"/>
              </a:rPr>
              <a:t>/EENG645_FinalProject: EENG645_FinalProject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6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2EC4-EFC4-A8A8-0834-C5E94244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SNR Estimator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0999-A95A-A0EA-0550-6EA04C616A6C}"/>
              </a:ext>
            </a:extLst>
          </p:cNvPr>
          <p:cNvSpPr txBox="1"/>
          <p:nvPr/>
        </p:nvSpPr>
        <p:spPr>
          <a:xfrm>
            <a:off x="1038221" y="1332724"/>
            <a:ext cx="59150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Conv1D</a:t>
            </a:r>
          </a:p>
          <a:p>
            <a:pPr algn="ctr"/>
            <a:r>
              <a:rPr lang="en-US" dirty="0"/>
              <a:t>32 Filters, Kernel Size 2, “Causal” padding, </a:t>
            </a:r>
            <a:br>
              <a:rPr lang="en-US" dirty="0"/>
            </a:br>
            <a:r>
              <a:rPr lang="en-US" dirty="0"/>
              <a:t>Dilation Rates = [1, 2, 4, 8, 16, 32, 64, 128]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BA2E1-EC84-9599-FDDA-277C08E78B70}"/>
              </a:ext>
            </a:extLst>
          </p:cNvPr>
          <p:cNvSpPr txBox="1"/>
          <p:nvPr/>
        </p:nvSpPr>
        <p:spPr>
          <a:xfrm rot="10800000" flipH="1" flipV="1">
            <a:off x="506489" y="1471223"/>
            <a:ext cx="6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8x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897DDA-1E16-15E2-47B7-DCA5216442D7}"/>
              </a:ext>
            </a:extLst>
          </p:cNvPr>
          <p:cNvSpPr txBox="1"/>
          <p:nvPr/>
        </p:nvSpPr>
        <p:spPr>
          <a:xfrm>
            <a:off x="1038225" y="2256055"/>
            <a:ext cx="59150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Conv1D</a:t>
            </a:r>
          </a:p>
          <a:p>
            <a:pPr algn="ctr"/>
            <a:r>
              <a:rPr lang="en-US" dirty="0"/>
              <a:t>64 Filters, Kernel Size 2, Stride length 2, “Valid” padding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0D5BE-E01E-83AE-8A21-70BEC6DCECC6}"/>
              </a:ext>
            </a:extLst>
          </p:cNvPr>
          <p:cNvSpPr txBox="1"/>
          <p:nvPr/>
        </p:nvSpPr>
        <p:spPr>
          <a:xfrm>
            <a:off x="1038225" y="2902386"/>
            <a:ext cx="59150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Conv1D</a:t>
            </a:r>
          </a:p>
          <a:p>
            <a:pPr algn="ctr"/>
            <a:r>
              <a:rPr lang="en-US" dirty="0"/>
              <a:t>128 Filters, Kernel Size 2, Stride length 2, “Valid” padding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1F58F-FA54-38B3-474D-34178DE05921}"/>
              </a:ext>
            </a:extLst>
          </p:cNvPr>
          <p:cNvSpPr txBox="1"/>
          <p:nvPr/>
        </p:nvSpPr>
        <p:spPr>
          <a:xfrm>
            <a:off x="1038225" y="3548716"/>
            <a:ext cx="59150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Conv1D</a:t>
            </a:r>
          </a:p>
          <a:p>
            <a:pPr algn="ctr"/>
            <a:r>
              <a:rPr lang="en-US" dirty="0"/>
              <a:t>256 Filters, Kernel Size 2, Stride length 2, “Valid” 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81785-AA4F-A728-2115-EDBDC1A81127}"/>
              </a:ext>
            </a:extLst>
          </p:cNvPr>
          <p:cNvSpPr txBox="1"/>
          <p:nvPr/>
        </p:nvSpPr>
        <p:spPr>
          <a:xfrm>
            <a:off x="1038220" y="4851829"/>
            <a:ext cx="59150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Flatten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347F4-38D2-07AC-CD5D-55E8710BDE42}"/>
              </a:ext>
            </a:extLst>
          </p:cNvPr>
          <p:cNvSpPr txBox="1"/>
          <p:nvPr/>
        </p:nvSpPr>
        <p:spPr>
          <a:xfrm>
            <a:off x="1038220" y="5221160"/>
            <a:ext cx="59150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Dense </a:t>
            </a:r>
            <a:r>
              <a:rPr lang="en-US" dirty="0"/>
              <a:t>(256 Neurons, ‘</a:t>
            </a:r>
            <a:r>
              <a:rPr lang="en-US" dirty="0" err="1"/>
              <a:t>relu</a:t>
            </a:r>
            <a:r>
              <a:rPr lang="en-US" dirty="0"/>
              <a:t>’ activation)</a:t>
            </a:r>
          </a:p>
          <a:p>
            <a:pPr algn="ctr"/>
            <a:r>
              <a:rPr lang="en-US" b="1" dirty="0"/>
              <a:t>Dropout</a:t>
            </a:r>
            <a:r>
              <a:rPr lang="en-US" dirty="0"/>
              <a:t> (25%)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A5C55D-9BB3-129A-0CB5-8B92DEDE726B}"/>
              </a:ext>
            </a:extLst>
          </p:cNvPr>
          <p:cNvSpPr txBox="1"/>
          <p:nvPr/>
        </p:nvSpPr>
        <p:spPr>
          <a:xfrm rot="10800000" flipH="1" flipV="1">
            <a:off x="496964" y="5259702"/>
            <a:ext cx="6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4x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B0E55-0505-BE96-1263-0A716774B97A}"/>
              </a:ext>
            </a:extLst>
          </p:cNvPr>
          <p:cNvSpPr txBox="1"/>
          <p:nvPr/>
        </p:nvSpPr>
        <p:spPr>
          <a:xfrm>
            <a:off x="1038218" y="5867489"/>
            <a:ext cx="59150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Dense</a:t>
            </a:r>
            <a:r>
              <a:rPr lang="en-US" dirty="0"/>
              <a:t> (1 Neuron, ‘linear’ activation)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1C0EBD-5973-C374-DC25-34CDB3B3BFCC}"/>
              </a:ext>
            </a:extLst>
          </p:cNvPr>
          <p:cNvSpPr txBox="1"/>
          <p:nvPr/>
        </p:nvSpPr>
        <p:spPr>
          <a:xfrm>
            <a:off x="7309821" y="1164493"/>
            <a:ext cx="3081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BatchSize</a:t>
            </a:r>
            <a:r>
              <a:rPr lang="en-US" dirty="0"/>
              <a:t>, 1024, 2)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BatchSize</a:t>
            </a:r>
            <a:r>
              <a:rPr lang="en-US" dirty="0"/>
              <a:t>, 1024 , 32)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BatchSize</a:t>
            </a:r>
            <a:r>
              <a:rPr lang="en-US" dirty="0"/>
              <a:t>, 512, 64)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BatchSize</a:t>
            </a:r>
            <a:r>
              <a:rPr lang="en-US" dirty="0"/>
              <a:t>, 256, 128)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BatchSize</a:t>
            </a:r>
            <a:r>
              <a:rPr lang="en-US" dirty="0"/>
              <a:t>, 128, 256)</a:t>
            </a:r>
          </a:p>
          <a:p>
            <a:br>
              <a:rPr lang="en-US" dirty="0"/>
            </a:br>
            <a:r>
              <a:rPr lang="en-US" dirty="0"/>
              <a:t>(BatchSize,1,256)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BatchSize</a:t>
            </a:r>
            <a:r>
              <a:rPr lang="en-US" dirty="0"/>
              <a:t>, 256)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BatchSize</a:t>
            </a:r>
            <a:r>
              <a:rPr lang="en-US" dirty="0"/>
              <a:t>, 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91DED-7229-1FBC-A4D1-40B65EB8C9EE}"/>
              </a:ext>
            </a:extLst>
          </p:cNvPr>
          <p:cNvSpPr txBox="1"/>
          <p:nvPr/>
        </p:nvSpPr>
        <p:spPr>
          <a:xfrm>
            <a:off x="1038220" y="4195044"/>
            <a:ext cx="59150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MaxPooling1D</a:t>
            </a:r>
          </a:p>
          <a:p>
            <a:pPr algn="ctr"/>
            <a:r>
              <a:rPr lang="en-US" dirty="0"/>
              <a:t>128 Pool Size, Stride length 128, “Valid” padding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691E09-B3EF-A473-D856-E369EAD458F9}"/>
              </a:ext>
            </a:extLst>
          </p:cNvPr>
          <p:cNvCxnSpPr>
            <a:cxnSpLocks/>
          </p:cNvCxnSpPr>
          <p:nvPr/>
        </p:nvCxnSpPr>
        <p:spPr>
          <a:xfrm>
            <a:off x="8302183" y="1471223"/>
            <a:ext cx="0" cy="5173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3F50AD-589F-847D-91B1-1D923E6BF51F}"/>
              </a:ext>
            </a:extLst>
          </p:cNvPr>
          <p:cNvCxnSpPr>
            <a:cxnSpLocks/>
          </p:cNvCxnSpPr>
          <p:nvPr/>
        </p:nvCxnSpPr>
        <p:spPr>
          <a:xfrm>
            <a:off x="8298566" y="2385032"/>
            <a:ext cx="0" cy="5173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BC4E0F-63B4-3C31-EC6C-BBE770D36E85}"/>
              </a:ext>
            </a:extLst>
          </p:cNvPr>
          <p:cNvCxnSpPr>
            <a:cxnSpLocks/>
          </p:cNvCxnSpPr>
          <p:nvPr/>
        </p:nvCxnSpPr>
        <p:spPr>
          <a:xfrm>
            <a:off x="8313999" y="3109523"/>
            <a:ext cx="0" cy="3194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DE6B5C-87C3-0F85-E9A5-DCE2C28C3424}"/>
              </a:ext>
            </a:extLst>
          </p:cNvPr>
          <p:cNvCxnSpPr>
            <a:cxnSpLocks/>
          </p:cNvCxnSpPr>
          <p:nvPr/>
        </p:nvCxnSpPr>
        <p:spPr>
          <a:xfrm>
            <a:off x="8319907" y="3677690"/>
            <a:ext cx="0" cy="2942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6E9F81-B19B-7CA1-241A-42BFD09A94AD}"/>
              </a:ext>
            </a:extLst>
          </p:cNvPr>
          <p:cNvCxnSpPr>
            <a:cxnSpLocks/>
          </p:cNvCxnSpPr>
          <p:nvPr/>
        </p:nvCxnSpPr>
        <p:spPr>
          <a:xfrm>
            <a:off x="8313999" y="4195044"/>
            <a:ext cx="0" cy="3198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AB7B67-34B2-F033-4914-8B30C104A988}"/>
              </a:ext>
            </a:extLst>
          </p:cNvPr>
          <p:cNvCxnSpPr>
            <a:cxnSpLocks/>
          </p:cNvCxnSpPr>
          <p:nvPr/>
        </p:nvCxnSpPr>
        <p:spPr>
          <a:xfrm>
            <a:off x="8313999" y="4742348"/>
            <a:ext cx="0" cy="4011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E1E61D-5ED7-6D8F-E022-084DB8CC4E06}"/>
              </a:ext>
            </a:extLst>
          </p:cNvPr>
          <p:cNvCxnSpPr>
            <a:cxnSpLocks/>
          </p:cNvCxnSpPr>
          <p:nvPr/>
        </p:nvCxnSpPr>
        <p:spPr>
          <a:xfrm>
            <a:off x="8313999" y="5350135"/>
            <a:ext cx="0" cy="5558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5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A4FF-53CA-4B63-117A-B708B23A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Modulation Classifier Architecture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4462B2-64FD-7F9B-2767-5643BAF1342C}"/>
              </a:ext>
            </a:extLst>
          </p:cNvPr>
          <p:cNvGrpSpPr/>
          <p:nvPr/>
        </p:nvGrpSpPr>
        <p:grpSpPr>
          <a:xfrm>
            <a:off x="108510" y="1794855"/>
            <a:ext cx="9533678" cy="4129009"/>
            <a:chOff x="721971" y="1690685"/>
            <a:chExt cx="9533678" cy="41290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28A7E5-8652-2F5E-A554-2773C649B457}"/>
                </a:ext>
              </a:extLst>
            </p:cNvPr>
            <p:cNvSpPr/>
            <p:nvPr/>
          </p:nvSpPr>
          <p:spPr>
            <a:xfrm>
              <a:off x="1388480" y="1690686"/>
              <a:ext cx="8774092" cy="17383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881190-98D1-9CA5-332A-914EF7A5265D}"/>
                </a:ext>
              </a:extLst>
            </p:cNvPr>
            <p:cNvSpPr txBox="1"/>
            <p:nvPr/>
          </p:nvSpPr>
          <p:spPr>
            <a:xfrm>
              <a:off x="1388479" y="1690685"/>
              <a:ext cx="8774091" cy="1815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Conv1D</a:t>
              </a:r>
            </a:p>
            <a:p>
              <a:pPr algn="ctr"/>
              <a:r>
                <a:rPr lang="en-US" sz="2800" dirty="0"/>
                <a:t>64 filters, kernel size 1, ‘valid’ padding, ‘</a:t>
              </a:r>
              <a:r>
                <a:rPr lang="en-US" sz="2800" dirty="0" err="1"/>
                <a:t>relu</a:t>
              </a:r>
              <a:r>
                <a:rPr lang="en-US" sz="2800" dirty="0"/>
                <a:t>’ activation</a:t>
              </a:r>
            </a:p>
            <a:p>
              <a:pPr algn="ctr"/>
              <a:r>
                <a:rPr lang="en-US" sz="2800" b="1" dirty="0"/>
                <a:t>MaxPooling1D</a:t>
              </a:r>
            </a:p>
            <a:p>
              <a:pPr algn="ctr"/>
              <a:r>
                <a:rPr lang="en-US" sz="2800" dirty="0"/>
                <a:t>pool size 2, stride 2, ‘valid’ padding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530D44-98F5-C0C3-34C6-C1F91271D4FB}"/>
                </a:ext>
              </a:extLst>
            </p:cNvPr>
            <p:cNvSpPr txBox="1"/>
            <p:nvPr/>
          </p:nvSpPr>
          <p:spPr>
            <a:xfrm rot="10800000" flipH="1" flipV="1">
              <a:off x="721971" y="1774225"/>
              <a:ext cx="663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7x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5C90A9-B02B-C56E-24E8-2C06F81D0217}"/>
                </a:ext>
              </a:extLst>
            </p:cNvPr>
            <p:cNvSpPr/>
            <p:nvPr/>
          </p:nvSpPr>
          <p:spPr>
            <a:xfrm>
              <a:off x="1388480" y="3429001"/>
              <a:ext cx="8774092" cy="729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74FDC7-8DD2-F347-6234-E98B87DCBCF4}"/>
                </a:ext>
              </a:extLst>
            </p:cNvPr>
            <p:cNvSpPr txBox="1"/>
            <p:nvPr/>
          </p:nvSpPr>
          <p:spPr>
            <a:xfrm>
              <a:off x="5100867" y="3502005"/>
              <a:ext cx="15198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Flatten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209808-9111-D4A6-8693-85B895C8C6FC}"/>
                </a:ext>
              </a:extLst>
            </p:cNvPr>
            <p:cNvSpPr txBox="1"/>
            <p:nvPr/>
          </p:nvSpPr>
          <p:spPr>
            <a:xfrm>
              <a:off x="1481558" y="4158869"/>
              <a:ext cx="87740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Dense </a:t>
              </a:r>
              <a:r>
                <a:rPr lang="en-US" sz="2800" dirty="0"/>
                <a:t>(512 Neurons, ‘</a:t>
              </a:r>
              <a:r>
                <a:rPr lang="en-US" sz="2800" dirty="0" err="1"/>
                <a:t>relu</a:t>
              </a:r>
              <a:r>
                <a:rPr lang="en-US" sz="2800" dirty="0"/>
                <a:t>’ activation)</a:t>
              </a:r>
            </a:p>
            <a:p>
              <a:pPr algn="ctr"/>
              <a:r>
                <a:rPr lang="en-US" sz="2800" b="1" dirty="0"/>
                <a:t>Dropout</a:t>
              </a:r>
              <a:r>
                <a:rPr lang="en-US" sz="2800" dirty="0"/>
                <a:t> (50%)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AD3E99-EC16-4A6D-D498-B2F52A2B1C17}"/>
                </a:ext>
              </a:extLst>
            </p:cNvPr>
            <p:cNvSpPr txBox="1"/>
            <p:nvPr/>
          </p:nvSpPr>
          <p:spPr>
            <a:xfrm rot="10800000" flipH="1" flipV="1">
              <a:off x="722450" y="4242409"/>
              <a:ext cx="663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4x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7A2AE5-AC76-4067-3F1B-FB3B45A7E8DE}"/>
                </a:ext>
              </a:extLst>
            </p:cNvPr>
            <p:cNvSpPr/>
            <p:nvPr/>
          </p:nvSpPr>
          <p:spPr>
            <a:xfrm>
              <a:off x="1388479" y="4152780"/>
              <a:ext cx="8774092" cy="937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E49DE2-8C45-3DFA-D019-1F76C8FEF9D6}"/>
                </a:ext>
              </a:extLst>
            </p:cNvPr>
            <p:cNvSpPr/>
            <p:nvPr/>
          </p:nvSpPr>
          <p:spPr>
            <a:xfrm>
              <a:off x="1385393" y="5089826"/>
              <a:ext cx="8774091" cy="729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AEB972-320B-FA08-F28D-BA7A45CE37DB}"/>
                </a:ext>
              </a:extLst>
            </p:cNvPr>
            <p:cNvSpPr txBox="1"/>
            <p:nvPr/>
          </p:nvSpPr>
          <p:spPr>
            <a:xfrm>
              <a:off x="2959260" y="5167314"/>
              <a:ext cx="6273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Dense</a:t>
              </a:r>
              <a:r>
                <a:rPr lang="en-US" sz="2800" dirty="0"/>
                <a:t> (11 Neurons, ‘</a:t>
              </a:r>
              <a:r>
                <a:rPr lang="en-US" sz="2800" dirty="0" err="1"/>
                <a:t>softmax</a:t>
              </a:r>
              <a:r>
                <a:rPr lang="en-US" sz="2800" dirty="0"/>
                <a:t>’ activation)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C83027F-6D6B-F120-66F1-EAA599D55BE1}"/>
              </a:ext>
            </a:extLst>
          </p:cNvPr>
          <p:cNvSpPr txBox="1"/>
          <p:nvPr/>
        </p:nvSpPr>
        <p:spPr>
          <a:xfrm>
            <a:off x="9719646" y="1690688"/>
            <a:ext cx="20518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BatchSize</a:t>
            </a:r>
            <a:r>
              <a:rPr lang="en-US" dirty="0"/>
              <a:t>, 1024, 2)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BatchSize</a:t>
            </a:r>
            <a:r>
              <a:rPr lang="en-US" dirty="0"/>
              <a:t>, 8, 64)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BatchSize</a:t>
            </a:r>
            <a:r>
              <a:rPr lang="en-US" dirty="0"/>
              <a:t>, 512)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BatchSize</a:t>
            </a:r>
            <a:r>
              <a:rPr lang="en-US" dirty="0"/>
              <a:t>, 11)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9F1D19-4B4E-5784-7C56-7914DEA6F436}"/>
              </a:ext>
            </a:extLst>
          </p:cNvPr>
          <p:cNvCxnSpPr/>
          <p:nvPr/>
        </p:nvCxnSpPr>
        <p:spPr>
          <a:xfrm>
            <a:off x="10683433" y="2083443"/>
            <a:ext cx="0" cy="12153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49DCC1-AD17-5436-8575-E966693BD6A3}"/>
              </a:ext>
            </a:extLst>
          </p:cNvPr>
          <p:cNvCxnSpPr>
            <a:cxnSpLocks/>
          </p:cNvCxnSpPr>
          <p:nvPr/>
        </p:nvCxnSpPr>
        <p:spPr>
          <a:xfrm>
            <a:off x="10683433" y="4256950"/>
            <a:ext cx="0" cy="15377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92F618-0F08-3CA4-0EB9-DFE42A4C2404}"/>
              </a:ext>
            </a:extLst>
          </p:cNvPr>
          <p:cNvCxnSpPr>
            <a:cxnSpLocks/>
          </p:cNvCxnSpPr>
          <p:nvPr/>
        </p:nvCxnSpPr>
        <p:spPr>
          <a:xfrm>
            <a:off x="10671858" y="3691540"/>
            <a:ext cx="1929" cy="2065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7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46F6-ADAC-3AE2-28DA-E49A4740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5BD8-86D0-B4FD-2EB2-6DB9D776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Dataset, Splitting, Measures of Success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Signal-to-Noise Ratio (SNR) Estimator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Modulation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Reinforcement Learning (RL) against Modulation Classifier</a:t>
            </a:r>
          </a:p>
        </p:txBody>
      </p:sp>
    </p:spTree>
    <p:extLst>
      <p:ext uri="{BB962C8B-B14F-4D97-AF65-F5344CB8AC3E}">
        <p14:creationId xmlns:p14="http://schemas.microsoft.com/office/powerpoint/2010/main" val="93426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3173-14EA-FE59-D963-231D3CB5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Dataset – RADIO ML 2018.01A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7D5C0-052D-95E3-88AC-6648D3B7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884"/>
            <a:ext cx="9913883" cy="4351338"/>
          </a:xfrm>
        </p:spPr>
        <p:txBody>
          <a:bodyPr>
            <a:normAutofit/>
          </a:bodyPr>
          <a:lstStyle/>
          <a:p>
            <a:r>
              <a:rPr lang="en-US" b="1" dirty="0"/>
              <a:t>Over 2 million synthetic RF signals’ IQ data</a:t>
            </a:r>
          </a:p>
          <a:p>
            <a:pPr lvl="1"/>
            <a:r>
              <a:rPr lang="en-US" dirty="0"/>
              <a:t>24 modulation schemes</a:t>
            </a:r>
          </a:p>
          <a:p>
            <a:pPr lvl="1"/>
            <a:r>
              <a:rPr lang="en-US" dirty="0"/>
              <a:t>SNR range: -20 to 30 dB (steps of 2 dB)</a:t>
            </a:r>
          </a:p>
          <a:p>
            <a:pPr lvl="1"/>
            <a:r>
              <a:rPr lang="en-US" dirty="0"/>
              <a:t>1024 samples per signal</a:t>
            </a:r>
          </a:p>
          <a:p>
            <a:pPr lvl="1"/>
            <a:r>
              <a:rPr lang="en-US" dirty="0">
                <a:hlinkClick r:id="rId2"/>
              </a:rPr>
              <a:t>https://www.deepsig.ai/datasets/</a:t>
            </a:r>
            <a:r>
              <a:rPr lang="en-US" dirty="0"/>
              <a:t> (hdf5 format)</a:t>
            </a:r>
          </a:p>
          <a:p>
            <a:pPr lvl="1"/>
            <a:r>
              <a:rPr lang="en-US" dirty="0">
                <a:hlinkClick r:id="rId3"/>
              </a:rPr>
              <a:t>Kaggle</a:t>
            </a:r>
            <a:r>
              <a:rPr lang="en-US" dirty="0"/>
              <a:t> (</a:t>
            </a:r>
            <a:r>
              <a:rPr lang="en-US" dirty="0" err="1"/>
              <a:t>numpy</a:t>
            </a:r>
            <a:r>
              <a:rPr lang="en-US" dirty="0"/>
              <a:t> format)</a:t>
            </a:r>
          </a:p>
          <a:p>
            <a:r>
              <a:rPr lang="en-US" b="1" dirty="0"/>
              <a:t>“Over the Air Deep Learning Based Radio Signal Classification”</a:t>
            </a:r>
          </a:p>
          <a:p>
            <a:pPr lvl="1"/>
            <a:r>
              <a:rPr lang="en-US" dirty="0"/>
              <a:t>Paper available at </a:t>
            </a:r>
            <a:r>
              <a:rPr lang="en-US" dirty="0">
                <a:hlinkClick r:id="rId4"/>
              </a:rPr>
              <a:t>ARXIV</a:t>
            </a:r>
            <a:r>
              <a:rPr lang="en-US" dirty="0"/>
              <a:t> or </a:t>
            </a:r>
            <a:r>
              <a:rPr lang="en-US" dirty="0">
                <a:hlinkClick r:id="rId5"/>
              </a:rPr>
              <a:t>IEEE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Built neural network classifying the different modulation type</a:t>
            </a:r>
          </a:p>
        </p:txBody>
      </p:sp>
    </p:spTree>
    <p:extLst>
      <p:ext uri="{BB962C8B-B14F-4D97-AF65-F5344CB8AC3E}">
        <p14:creationId xmlns:p14="http://schemas.microsoft.com/office/powerpoint/2010/main" val="275665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6D55-595C-AF2D-AA4E-03AE72DF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1.a. Data Downscaling &amp; Splitting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D9E58-723B-9590-2D4E-2CDB1092F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884"/>
                <a:ext cx="6231058" cy="30938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Used 11 modulation schemes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Frequency Modulation (FM)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Gaussian Minimum Shift Keying (GMSK)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Offset Quadrature Phase-Shift Keying (OQPSK)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Binary PSK (BPSK)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8 PSK (8PSK)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Quadrature PSK (QPSK)</a:t>
                </a:r>
                <a:endParaRPr lang="en-US" dirty="0"/>
              </a:p>
              <a:p>
                <a:r>
                  <a:rPr lang="en-US" dirty="0"/>
                  <a:t>SNRs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10 dB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D9E58-723B-9590-2D4E-2CDB1092F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884"/>
                <a:ext cx="6231058" cy="3093847"/>
              </a:xfrm>
              <a:blipFill>
                <a:blip r:embed="rId2"/>
                <a:stretch>
                  <a:fillRect l="-1761" t="-3150" b="-2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0394A6-235A-FCA1-A900-65BC68AD696B}"/>
              </a:ext>
            </a:extLst>
          </p:cNvPr>
          <p:cNvSpPr txBox="1"/>
          <p:nvPr/>
        </p:nvSpPr>
        <p:spPr>
          <a:xfrm>
            <a:off x="6230532" y="1110884"/>
            <a:ext cx="5391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+mj-lt"/>
              <a:buAutoNum type="arabicPeriod" startAt="7"/>
            </a:pPr>
            <a:r>
              <a:rPr lang="en-US" sz="2000" dirty="0"/>
              <a:t>4 Amplitude Shift Keying (4ASK)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sz="2000" dirty="0"/>
              <a:t>Amplitude Modulation-Double-Sideband-Suppressed Carrier (AM-DSB-SC)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sz="2000" dirty="0"/>
              <a:t>AM-Single-sideband-SC (AM-SSB-SC)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sz="2000" dirty="0"/>
              <a:t>On-Off Keying (OOK)</a:t>
            </a:r>
          </a:p>
          <a:p>
            <a:pPr marL="914400" lvl="1" indent="-457200">
              <a:buFont typeface="+mj-lt"/>
              <a:buAutoNum type="arabicPeriod" startAt="7"/>
            </a:pPr>
            <a:r>
              <a:rPr lang="en-US" sz="2000" dirty="0"/>
              <a:t>16 Quadrature AM (16QAM) 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87198F-741A-8ECD-AD34-C5FE03F370A6}"/>
              </a:ext>
            </a:extLst>
          </p:cNvPr>
          <p:cNvSpPr txBox="1">
            <a:spLocks/>
          </p:cNvSpPr>
          <p:nvPr/>
        </p:nvSpPr>
        <p:spPr>
          <a:xfrm>
            <a:off x="838200" y="4161126"/>
            <a:ext cx="10515600" cy="2610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495,616 signals remaining after downscaling</a:t>
            </a:r>
          </a:p>
          <a:p>
            <a:r>
              <a:rPr lang="en-US" dirty="0"/>
              <a:t>Equally split for parts 1, 2, and 3. (~165K)</a:t>
            </a:r>
          </a:p>
          <a:p>
            <a:r>
              <a:rPr lang="en-US" dirty="0"/>
              <a:t>90/10 split for training/testing subsets (~148.5K / ~16.5K)</a:t>
            </a:r>
          </a:p>
          <a:p>
            <a:pPr lvl="1"/>
            <a:r>
              <a:rPr lang="en-US" dirty="0"/>
              <a:t>Split by mod. schemes</a:t>
            </a:r>
          </a:p>
          <a:p>
            <a:r>
              <a:rPr lang="en-US" dirty="0"/>
              <a:t>25% of training set split for validation (~37K)</a:t>
            </a:r>
          </a:p>
          <a:p>
            <a:r>
              <a:rPr lang="en-US" b="1" dirty="0"/>
              <a:t>Seed = 1</a:t>
            </a:r>
          </a:p>
        </p:txBody>
      </p:sp>
    </p:spTree>
    <p:extLst>
      <p:ext uri="{BB962C8B-B14F-4D97-AF65-F5344CB8AC3E}">
        <p14:creationId xmlns:p14="http://schemas.microsoft.com/office/powerpoint/2010/main" val="131690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5363-06E8-ED5C-E643-89CC1BA1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1.b. Measures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5DED-6059-F485-5576-D37B4F4B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SNR Estimation</a:t>
            </a:r>
          </a:p>
          <a:p>
            <a:pPr lvl="1"/>
            <a:r>
              <a:rPr lang="en-US" sz="2800" dirty="0"/>
              <a:t>Mean square error</a:t>
            </a:r>
          </a:p>
          <a:p>
            <a:pPr lvl="1"/>
            <a:r>
              <a:rPr lang="en-US" sz="2800" dirty="0"/>
              <a:t>Baseline of ~ 0.055 dB</a:t>
            </a:r>
            <a:r>
              <a:rPr lang="en-US" sz="2800" baseline="30000" dirty="0"/>
              <a:t>2 </a:t>
            </a:r>
            <a:r>
              <a:rPr lang="en-US" dirty="0">
                <a:hlinkClick r:id="rId2"/>
              </a:rPr>
              <a:t>[REF]</a:t>
            </a:r>
            <a:endParaRPr lang="en-US" dirty="0"/>
          </a:p>
          <a:p>
            <a:pPr lvl="2"/>
            <a:r>
              <a:rPr lang="en-US" sz="2400" dirty="0"/>
              <a:t>Page analyzes BPSK, QPSK, 8PSK, 16PSK with Constellation Diagrams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Modulation Classification</a:t>
            </a:r>
          </a:p>
          <a:p>
            <a:pPr lvl="1"/>
            <a:r>
              <a:rPr lang="en-US" sz="2800" dirty="0"/>
              <a:t>Accuracy</a:t>
            </a:r>
          </a:p>
          <a:p>
            <a:pPr lvl="1"/>
            <a:r>
              <a:rPr lang="en-US" sz="2800" dirty="0"/>
              <a:t>Baseline of ~100% (based on paper)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Reinforcement Learning</a:t>
            </a:r>
          </a:p>
          <a:p>
            <a:pPr lvl="1"/>
            <a:r>
              <a:rPr lang="en-US" sz="2800" dirty="0"/>
              <a:t>Accuracy against Mod. Classifier</a:t>
            </a:r>
          </a:p>
          <a:p>
            <a:pPr lvl="1"/>
            <a:r>
              <a:rPr lang="en-US" sz="2800" dirty="0"/>
              <a:t>Lacked formal baseline, desired better than 9% (random guess)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4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A4F2-34E2-C29F-EF0E-4ADB82D5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SNR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F6AA-4FEE-28C8-72B3-F3E1A8C0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681"/>
            <a:ext cx="7010400" cy="4960282"/>
          </a:xfrm>
        </p:spPr>
        <p:txBody>
          <a:bodyPr>
            <a:normAutofit/>
          </a:bodyPr>
          <a:lstStyle/>
          <a:p>
            <a:r>
              <a:rPr lang="en-US" sz="2400" b="1" dirty="0"/>
              <a:t>Applied simplified WAVENET model</a:t>
            </a:r>
          </a:p>
          <a:p>
            <a:pPr lvl="1"/>
            <a:r>
              <a:rPr lang="en-US" sz="2000" dirty="0"/>
              <a:t>8xConv1D layers with constant filters (32) &amp; kernel size (2), </a:t>
            </a:r>
          </a:p>
          <a:p>
            <a:pPr lvl="1"/>
            <a:r>
              <a:rPr lang="en-US" sz="2000" dirty="0"/>
              <a:t>Dilation rate doubles (1, 2, 4, … , 128)</a:t>
            </a:r>
          </a:p>
          <a:p>
            <a:r>
              <a:rPr lang="en-US" sz="2400" b="1" dirty="0"/>
              <a:t>3xConv1D layers followed by 1xMaxPooling1D Layer</a:t>
            </a:r>
          </a:p>
          <a:p>
            <a:pPr lvl="1"/>
            <a:r>
              <a:rPr lang="en-US" dirty="0"/>
              <a:t>Conv1D filters 64, 128, 256; kernel size 2; stride 2</a:t>
            </a:r>
          </a:p>
          <a:p>
            <a:pPr lvl="1"/>
            <a:r>
              <a:rPr lang="en-US" dirty="0"/>
              <a:t>MaxPooling1D pool size 128, stride 128</a:t>
            </a:r>
            <a:endParaRPr lang="en-US" sz="2000" dirty="0"/>
          </a:p>
          <a:p>
            <a:r>
              <a:rPr lang="en-US" sz="2400" b="1" dirty="0"/>
              <a:t>Flatten into 4 sets of Dense (256) &amp; Dropout (0.25) layers</a:t>
            </a:r>
          </a:p>
          <a:p>
            <a:r>
              <a:rPr lang="en-US" sz="2400" dirty="0"/>
              <a:t>Output Dense layer with 1 neuron</a:t>
            </a:r>
          </a:p>
          <a:p>
            <a:r>
              <a:rPr lang="en-US" sz="2400" dirty="0"/>
              <a:t>Batch Normalization layers appeared to degrade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A53D4-1454-43FE-490A-D9CD5F3815FD}"/>
              </a:ext>
            </a:extLst>
          </p:cNvPr>
          <p:cNvSpPr txBox="1"/>
          <p:nvPr/>
        </p:nvSpPr>
        <p:spPr>
          <a:xfrm>
            <a:off x="7848600" y="1216681"/>
            <a:ext cx="4343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Training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Epochs: 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Batch Size: 128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Learning Rate (LR): 0.001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Early Stopping: Patience 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Reduce LR on Plateau: Patience 10, Factor 0.75</a:t>
            </a:r>
          </a:p>
        </p:txBody>
      </p:sp>
    </p:spTree>
    <p:extLst>
      <p:ext uri="{BB962C8B-B14F-4D97-AF65-F5344CB8AC3E}">
        <p14:creationId xmlns:p14="http://schemas.microsoft.com/office/powerpoint/2010/main" val="353298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4682-564C-8F34-C5C1-C7703B35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2.a. SNR Estimator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0377-47CE-C0F8-383C-7E0364CA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Mean Squared Error (MSE) to sub-0.055 baseline </a:t>
            </a:r>
            <a:r>
              <a:rPr lang="en-US" dirty="0">
                <a:hlinkClick r:id="rId2"/>
              </a:rPr>
              <a:t>[REF]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78CB27-56F9-95ED-7039-BF14C8550309}"/>
              </a:ext>
            </a:extLst>
          </p:cNvPr>
          <p:cNvSpPr txBox="1">
            <a:spLocks/>
          </p:cNvSpPr>
          <p:nvPr/>
        </p:nvSpPr>
        <p:spPr>
          <a:xfrm>
            <a:off x="838200" y="1641594"/>
            <a:ext cx="5257800" cy="298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Validation: Overall MSE = 0.0222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618D74-FC76-0E68-3D19-9EFB8855CE09}"/>
              </a:ext>
            </a:extLst>
          </p:cNvPr>
          <p:cNvSpPr txBox="1">
            <a:spLocks/>
          </p:cNvSpPr>
          <p:nvPr/>
        </p:nvSpPr>
        <p:spPr>
          <a:xfrm>
            <a:off x="6096000" y="1641593"/>
            <a:ext cx="5257800" cy="298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Test: Overall MSE = 0.0247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78351E-3C64-F0B0-1954-C48DF0B1E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2135672"/>
            <a:ext cx="5208417" cy="3906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EE0D2-0189-2B20-0893-D121FAB87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2133313"/>
            <a:ext cx="5208418" cy="390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3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5DB9-06BB-7302-2A6A-094EB269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2.a. SNR Estimator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484D-5D61-D5AC-BCB9-90B19D3BC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explanations: model prefers predicting within training support; logarithmic trends at higher SNRs.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A088BE-ED79-CEA7-5199-F7960316AFD8}"/>
              </a:ext>
            </a:extLst>
          </p:cNvPr>
          <p:cNvSpPr txBox="1">
            <a:spLocks/>
          </p:cNvSpPr>
          <p:nvPr/>
        </p:nvSpPr>
        <p:spPr>
          <a:xfrm>
            <a:off x="838200" y="2289777"/>
            <a:ext cx="5257800" cy="298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596567-6847-6102-88B7-EC6BAACD3DFB}"/>
              </a:ext>
            </a:extLst>
          </p:cNvPr>
          <p:cNvSpPr txBox="1">
            <a:spLocks/>
          </p:cNvSpPr>
          <p:nvPr/>
        </p:nvSpPr>
        <p:spPr>
          <a:xfrm>
            <a:off x="6096000" y="2289776"/>
            <a:ext cx="5257800" cy="298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F985C-3DBB-1B7A-1035-7B033CE03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066" y="2705414"/>
            <a:ext cx="4912066" cy="3684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07C4C5-12FF-8ED4-5DE4-C10B92C12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6258" y="2703105"/>
            <a:ext cx="4912068" cy="368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0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115E-83A6-75B7-832A-3E0A4546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Modulation Classifier (MC)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67EC-358A-8014-E91F-EAB171A8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8782878" cy="4351338"/>
          </a:xfrm>
        </p:spPr>
        <p:txBody>
          <a:bodyPr>
            <a:normAutofit/>
          </a:bodyPr>
          <a:lstStyle/>
          <a:p>
            <a:r>
              <a:rPr lang="en-US" dirty="0"/>
              <a:t>Arrived at similar architecture to paper’s</a:t>
            </a:r>
          </a:p>
          <a:p>
            <a:pPr lvl="1"/>
            <a:r>
              <a:rPr lang="en-US" b="1" dirty="0"/>
              <a:t>Conv1D &amp; MaxPooling1D layers</a:t>
            </a:r>
            <a:r>
              <a:rPr lang="en-US" dirty="0"/>
              <a:t> to shrink (1024, 2) </a:t>
            </a:r>
            <a:r>
              <a:rPr lang="en-US" dirty="0">
                <a:sym typeface="Wingdings" panose="05000000000000000000" pitchFamily="2" charset="2"/>
              </a:rPr>
              <a:t> (8, 64)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Flatten into Dense (512 neurons) &amp; Dropout (50%) layers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Output dense layer with 11 neurons</a:t>
            </a:r>
          </a:p>
          <a:p>
            <a:r>
              <a:rPr lang="en-US" dirty="0">
                <a:sym typeface="Wingdings" panose="05000000000000000000" pitchFamily="2" charset="2"/>
              </a:rPr>
              <a:t>Training Parameters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Epochs: 100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Batch Size: 128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Learning Rate (LR): 0.001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Early Stopping: Patience 15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Reduce LR on Plateau: Patience 10, Factor 0.75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18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1081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RF Signal SNR Estimation &amp; Modulation Classification</vt:lpstr>
      <vt:lpstr>Overview</vt:lpstr>
      <vt:lpstr>1. Dataset – RADIO ML 2018.01A</vt:lpstr>
      <vt:lpstr>1.a. Data Downscaling &amp; Splitting</vt:lpstr>
      <vt:lpstr>1.b. Measures of Success</vt:lpstr>
      <vt:lpstr>2. SNR Estimator</vt:lpstr>
      <vt:lpstr>2.a. SNR Estimator Performance</vt:lpstr>
      <vt:lpstr>2.a. SNR Estimator Performance</vt:lpstr>
      <vt:lpstr>3. Modulation Classifier (MC)</vt:lpstr>
      <vt:lpstr>3.a. MC Performance</vt:lpstr>
      <vt:lpstr>4. RL against Modulation Classifier </vt:lpstr>
      <vt:lpstr>4.a. RL Binary Classification Test Case</vt:lpstr>
      <vt:lpstr>5. Conclusion</vt:lpstr>
      <vt:lpstr>Questions?</vt:lpstr>
      <vt:lpstr>BACKUP</vt:lpstr>
      <vt:lpstr>2. SNR Estimator Architecture</vt:lpstr>
      <vt:lpstr>3. Modulation Classifier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EENG645A Project</dc:title>
  <dc:creator>Mitchell Rudy</dc:creator>
  <cp:lastModifiedBy>Mitchell Rudy</cp:lastModifiedBy>
  <cp:revision>1</cp:revision>
  <dcterms:created xsi:type="dcterms:W3CDTF">2024-03-07T18:42:41Z</dcterms:created>
  <dcterms:modified xsi:type="dcterms:W3CDTF">2024-03-11T15:48:49Z</dcterms:modified>
</cp:coreProperties>
</file>