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 Maregere" userId="6301dfae-adcc-4d37-be33-d027805d0de3" providerId="ADAL" clId="{473DFAAD-64DA-B447-BF5A-3436777DA1D8}"/>
    <pc:docChg chg="custSel addSld modSld">
      <pc:chgData name="Mitchel Maregere" userId="6301dfae-adcc-4d37-be33-d027805d0de3" providerId="ADAL" clId="{473DFAAD-64DA-B447-BF5A-3436777DA1D8}" dt="2025-03-15T05:39:36.825" v="202" actId="113"/>
      <pc:docMkLst>
        <pc:docMk/>
      </pc:docMkLst>
      <pc:sldChg chg="modSp">
        <pc:chgData name="Mitchel Maregere" userId="6301dfae-adcc-4d37-be33-d027805d0de3" providerId="ADAL" clId="{473DFAAD-64DA-B447-BF5A-3436777DA1D8}" dt="2025-03-15T05:31:23.669" v="49" actId="20577"/>
        <pc:sldMkLst>
          <pc:docMk/>
          <pc:sldMk cId="1696259713" sldId="256"/>
        </pc:sldMkLst>
        <pc:spChg chg="mod">
          <ac:chgData name="Mitchel Maregere" userId="6301dfae-adcc-4d37-be33-d027805d0de3" providerId="ADAL" clId="{473DFAAD-64DA-B447-BF5A-3436777DA1D8}" dt="2025-03-15T05:31:09.019" v="37" actId="27636"/>
          <ac:spMkLst>
            <pc:docMk/>
            <pc:sldMk cId="1696259713" sldId="256"/>
            <ac:spMk id="2" creationId="{8DD63F6A-75E3-7F94-6BD8-F215B9AE5A06}"/>
          </ac:spMkLst>
        </pc:spChg>
        <pc:spChg chg="mod">
          <ac:chgData name="Mitchel Maregere" userId="6301dfae-adcc-4d37-be33-d027805d0de3" providerId="ADAL" clId="{473DFAAD-64DA-B447-BF5A-3436777DA1D8}" dt="2025-03-15T05:31:23.669" v="49" actId="20577"/>
          <ac:spMkLst>
            <pc:docMk/>
            <pc:sldMk cId="1696259713" sldId="256"/>
            <ac:spMk id="3" creationId="{37C08CF8-7A4D-2513-859D-AD91B68753A8}"/>
          </ac:spMkLst>
        </pc:spChg>
      </pc:sldChg>
      <pc:sldChg chg="modSp new">
        <pc:chgData name="Mitchel Maregere" userId="6301dfae-adcc-4d37-be33-d027805d0de3" providerId="ADAL" clId="{473DFAAD-64DA-B447-BF5A-3436777DA1D8}" dt="2025-03-15T05:33:16.388" v="131" actId="20577"/>
        <pc:sldMkLst>
          <pc:docMk/>
          <pc:sldMk cId="3319185585" sldId="257"/>
        </pc:sldMkLst>
        <pc:spChg chg="mod">
          <ac:chgData name="Mitchel Maregere" userId="6301dfae-adcc-4d37-be33-d027805d0de3" providerId="ADAL" clId="{473DFAAD-64DA-B447-BF5A-3436777DA1D8}" dt="2025-03-15T05:31:57.734" v="80" actId="20577"/>
          <ac:spMkLst>
            <pc:docMk/>
            <pc:sldMk cId="3319185585" sldId="257"/>
            <ac:spMk id="2" creationId="{3FAF2A9D-17AB-3EA2-731A-7686B3E00CA9}"/>
          </ac:spMkLst>
        </pc:spChg>
        <pc:spChg chg="mod">
          <ac:chgData name="Mitchel Maregere" userId="6301dfae-adcc-4d37-be33-d027805d0de3" providerId="ADAL" clId="{473DFAAD-64DA-B447-BF5A-3436777DA1D8}" dt="2025-03-15T05:33:16.388" v="131" actId="20577"/>
          <ac:spMkLst>
            <pc:docMk/>
            <pc:sldMk cId="3319185585" sldId="257"/>
            <ac:spMk id="3" creationId="{4432EFFD-421A-3786-CF08-3671257C55AB}"/>
          </ac:spMkLst>
        </pc:spChg>
      </pc:sldChg>
      <pc:sldChg chg="modSp new">
        <pc:chgData name="Mitchel Maregere" userId="6301dfae-adcc-4d37-be33-d027805d0de3" providerId="ADAL" clId="{473DFAAD-64DA-B447-BF5A-3436777DA1D8}" dt="2025-03-15T05:34:55.917" v="143" actId="20577"/>
        <pc:sldMkLst>
          <pc:docMk/>
          <pc:sldMk cId="1489956090" sldId="258"/>
        </pc:sldMkLst>
        <pc:spChg chg="mod">
          <ac:chgData name="Mitchel Maregere" userId="6301dfae-adcc-4d37-be33-d027805d0de3" providerId="ADAL" clId="{473DFAAD-64DA-B447-BF5A-3436777DA1D8}" dt="2025-03-15T05:34:01.308" v="133" actId="20577"/>
          <ac:spMkLst>
            <pc:docMk/>
            <pc:sldMk cId="1489956090" sldId="258"/>
            <ac:spMk id="2" creationId="{91526C77-8817-B15F-B5F6-D822BA460D77}"/>
          </ac:spMkLst>
        </pc:spChg>
        <pc:spChg chg="mod">
          <ac:chgData name="Mitchel Maregere" userId="6301dfae-adcc-4d37-be33-d027805d0de3" providerId="ADAL" clId="{473DFAAD-64DA-B447-BF5A-3436777DA1D8}" dt="2025-03-15T05:34:55.917" v="143" actId="20577"/>
          <ac:spMkLst>
            <pc:docMk/>
            <pc:sldMk cId="1489956090" sldId="258"/>
            <ac:spMk id="3" creationId="{42FDF450-3123-E5FB-E13F-08B795E8F1E9}"/>
          </ac:spMkLst>
        </pc:spChg>
      </pc:sldChg>
      <pc:sldChg chg="modSp new">
        <pc:chgData name="Mitchel Maregere" userId="6301dfae-adcc-4d37-be33-d027805d0de3" providerId="ADAL" clId="{473DFAAD-64DA-B447-BF5A-3436777DA1D8}" dt="2025-03-15T05:36:38.631" v="149" actId="5793"/>
        <pc:sldMkLst>
          <pc:docMk/>
          <pc:sldMk cId="335318897" sldId="259"/>
        </pc:sldMkLst>
        <pc:spChg chg="mod">
          <ac:chgData name="Mitchel Maregere" userId="6301dfae-adcc-4d37-be33-d027805d0de3" providerId="ADAL" clId="{473DFAAD-64DA-B447-BF5A-3436777DA1D8}" dt="2025-03-15T05:35:25.262" v="147" actId="27636"/>
          <ac:spMkLst>
            <pc:docMk/>
            <pc:sldMk cId="335318897" sldId="259"/>
            <ac:spMk id="2" creationId="{8B078B81-E0DE-C10B-6BDA-917E674608CF}"/>
          </ac:spMkLst>
        </pc:spChg>
        <pc:spChg chg="mod">
          <ac:chgData name="Mitchel Maregere" userId="6301dfae-adcc-4d37-be33-d027805d0de3" providerId="ADAL" clId="{473DFAAD-64DA-B447-BF5A-3436777DA1D8}" dt="2025-03-15T05:36:38.631" v="149" actId="5793"/>
          <ac:spMkLst>
            <pc:docMk/>
            <pc:sldMk cId="335318897" sldId="259"/>
            <ac:spMk id="3" creationId="{C43B3095-FB85-D6D8-CB77-280EECCBDC41}"/>
          </ac:spMkLst>
        </pc:spChg>
      </pc:sldChg>
      <pc:sldChg chg="modSp new">
        <pc:chgData name="Mitchel Maregere" userId="6301dfae-adcc-4d37-be33-d027805d0de3" providerId="ADAL" clId="{473DFAAD-64DA-B447-BF5A-3436777DA1D8}" dt="2025-03-15T05:38:11.088" v="174" actId="27636"/>
        <pc:sldMkLst>
          <pc:docMk/>
          <pc:sldMk cId="56576632" sldId="260"/>
        </pc:sldMkLst>
        <pc:spChg chg="mod">
          <ac:chgData name="Mitchel Maregere" userId="6301dfae-adcc-4d37-be33-d027805d0de3" providerId="ADAL" clId="{473DFAAD-64DA-B447-BF5A-3436777DA1D8}" dt="2025-03-15T05:36:56.533" v="169" actId="5793"/>
          <ac:spMkLst>
            <pc:docMk/>
            <pc:sldMk cId="56576632" sldId="260"/>
            <ac:spMk id="2" creationId="{73AF4F0C-CDBE-A16D-65CA-F50F0E7679F2}"/>
          </ac:spMkLst>
        </pc:spChg>
        <pc:spChg chg="mod">
          <ac:chgData name="Mitchel Maregere" userId="6301dfae-adcc-4d37-be33-d027805d0de3" providerId="ADAL" clId="{473DFAAD-64DA-B447-BF5A-3436777DA1D8}" dt="2025-03-15T05:38:11.088" v="174" actId="27636"/>
          <ac:spMkLst>
            <pc:docMk/>
            <pc:sldMk cId="56576632" sldId="260"/>
            <ac:spMk id="3" creationId="{8E72A428-5695-A511-1804-78E02307B704}"/>
          </ac:spMkLst>
        </pc:spChg>
      </pc:sldChg>
      <pc:sldChg chg="modSp new">
        <pc:chgData name="Mitchel Maregere" userId="6301dfae-adcc-4d37-be33-d027805d0de3" providerId="ADAL" clId="{473DFAAD-64DA-B447-BF5A-3436777DA1D8}" dt="2025-03-15T05:38:36.738" v="191" actId="27636"/>
        <pc:sldMkLst>
          <pc:docMk/>
          <pc:sldMk cId="2352311937" sldId="261"/>
        </pc:sldMkLst>
        <pc:spChg chg="mod">
          <ac:chgData name="Mitchel Maregere" userId="6301dfae-adcc-4d37-be33-d027805d0de3" providerId="ADAL" clId="{473DFAAD-64DA-B447-BF5A-3436777DA1D8}" dt="2025-03-15T05:38:29.494" v="189" actId="20577"/>
          <ac:spMkLst>
            <pc:docMk/>
            <pc:sldMk cId="2352311937" sldId="261"/>
            <ac:spMk id="2" creationId="{5C79E94B-5677-DECC-ED03-0BADE10FAA8D}"/>
          </ac:spMkLst>
        </pc:spChg>
        <pc:spChg chg="mod">
          <ac:chgData name="Mitchel Maregere" userId="6301dfae-adcc-4d37-be33-d027805d0de3" providerId="ADAL" clId="{473DFAAD-64DA-B447-BF5A-3436777DA1D8}" dt="2025-03-15T05:38:36.738" v="191" actId="27636"/>
          <ac:spMkLst>
            <pc:docMk/>
            <pc:sldMk cId="2352311937" sldId="261"/>
            <ac:spMk id="3" creationId="{0BB53101-6BFD-11B4-CE6A-EFDEFA9E79DB}"/>
          </ac:spMkLst>
        </pc:spChg>
      </pc:sldChg>
      <pc:sldChg chg="delSp modSp new">
        <pc:chgData name="Mitchel Maregere" userId="6301dfae-adcc-4d37-be33-d027805d0de3" providerId="ADAL" clId="{473DFAAD-64DA-B447-BF5A-3436777DA1D8}" dt="2025-03-15T05:39:36.825" v="202" actId="113"/>
        <pc:sldMkLst>
          <pc:docMk/>
          <pc:sldMk cId="2484911161" sldId="262"/>
        </pc:sldMkLst>
        <pc:spChg chg="del">
          <ac:chgData name="Mitchel Maregere" userId="6301dfae-adcc-4d37-be33-d027805d0de3" providerId="ADAL" clId="{473DFAAD-64DA-B447-BF5A-3436777DA1D8}" dt="2025-03-15T05:38:45.084" v="193" actId="478"/>
          <ac:spMkLst>
            <pc:docMk/>
            <pc:sldMk cId="2484911161" sldId="262"/>
            <ac:spMk id="2" creationId="{7D1DCCE1-B824-5E99-6763-F8E6C7CBA570}"/>
          </ac:spMkLst>
        </pc:spChg>
        <pc:spChg chg="mod">
          <ac:chgData name="Mitchel Maregere" userId="6301dfae-adcc-4d37-be33-d027805d0de3" providerId="ADAL" clId="{473DFAAD-64DA-B447-BF5A-3436777DA1D8}" dt="2025-03-15T05:39:36.825" v="202" actId="113"/>
          <ac:spMkLst>
            <pc:docMk/>
            <pc:sldMk cId="2484911161" sldId="262"/>
            <ac:spMk id="3" creationId="{99FDCE60-2DCD-D1D4-BB02-B5FC1748A9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1B0E-D0C2-17ED-9636-DF253C41D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843CD-F3BB-A3ED-93FB-0B1EF822E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327D08-CB89-DBEF-FB5E-DC43C8F95316}"/>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5" name="Footer Placeholder 4">
            <a:extLst>
              <a:ext uri="{FF2B5EF4-FFF2-40B4-BE49-F238E27FC236}">
                <a16:creationId xmlns:a16="http://schemas.microsoft.com/office/drawing/2014/main" id="{5525C92E-E838-39E7-02ED-7C7CE7B2F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CA91D-8183-9367-7C00-90B8136E9690}"/>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61305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D5A7-C7A0-E2BC-B47C-B5C6C9B601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65B54F-7C90-A451-8842-BCD53BA05E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B2D9B-78B1-4B2E-A707-700D048A3E47}"/>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5" name="Footer Placeholder 4">
            <a:extLst>
              <a:ext uri="{FF2B5EF4-FFF2-40B4-BE49-F238E27FC236}">
                <a16:creationId xmlns:a16="http://schemas.microsoft.com/office/drawing/2014/main" id="{23F2F83B-500E-044F-05B3-14E9FB9E0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344FD-396B-B798-A1B4-DA49A5EDEC57}"/>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254671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92631-94DB-3E04-8353-6BA284D1D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E8513-5178-3D63-344D-5FA269AEB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04160-E281-AA8B-8D49-8AF1E326DCAA}"/>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5" name="Footer Placeholder 4">
            <a:extLst>
              <a:ext uri="{FF2B5EF4-FFF2-40B4-BE49-F238E27FC236}">
                <a16:creationId xmlns:a16="http://schemas.microsoft.com/office/drawing/2014/main" id="{6930564C-CD13-5F9C-E503-812C03D3E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5D6EC-C418-F167-FEE9-6A4A90B55FEC}"/>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108585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9351-E5D9-D24F-9F8F-2FACC64C4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3FCFF-87AF-DCDA-1277-26650E6E94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38B5B-9D2F-5D0F-4655-680E0D6C91E8}"/>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5" name="Footer Placeholder 4">
            <a:extLst>
              <a:ext uri="{FF2B5EF4-FFF2-40B4-BE49-F238E27FC236}">
                <a16:creationId xmlns:a16="http://schemas.microsoft.com/office/drawing/2014/main" id="{5F72D963-9146-C49A-2121-F541EF146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0467B-B41A-42BA-6BF4-476180208227}"/>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168474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FA99-2391-4590-9575-B711691E6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1BB9E-3A3B-3A25-9A6B-1AEFDFAFAE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8987C-B080-1514-B417-62604C21820D}"/>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5" name="Footer Placeholder 4">
            <a:extLst>
              <a:ext uri="{FF2B5EF4-FFF2-40B4-BE49-F238E27FC236}">
                <a16:creationId xmlns:a16="http://schemas.microsoft.com/office/drawing/2014/main" id="{6198E76D-4808-EDB1-8652-F988C4AA5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94A01-E441-BE38-B7D9-9CD6ECFD38E5}"/>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97826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A391-B2CF-3EC0-3B08-52477915C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BA0E1-1983-E0E1-2845-6DD729AB1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48C59-AE06-6151-CFA4-AE17411B0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8CB76-E053-7629-B4DD-A30CA407DDB5}"/>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6" name="Footer Placeholder 5">
            <a:extLst>
              <a:ext uri="{FF2B5EF4-FFF2-40B4-BE49-F238E27FC236}">
                <a16:creationId xmlns:a16="http://schemas.microsoft.com/office/drawing/2014/main" id="{045F7A6E-3AEA-74CD-9271-8BF1BE53E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16C9D-4947-0CD0-B0D0-38D35C4367BE}"/>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202175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63F4-0C52-8312-20F4-0B77B6C0C0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5BF0C-C61C-3630-559D-5D1C598C4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889AB-027B-4871-7721-30F1EFB261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D0A45-E687-EC93-263E-D03C8FE83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359282-1430-FCA4-ABEF-E8C71C686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214479-C22A-7288-3AF4-36C75B2123CB}"/>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8" name="Footer Placeholder 7">
            <a:extLst>
              <a:ext uri="{FF2B5EF4-FFF2-40B4-BE49-F238E27FC236}">
                <a16:creationId xmlns:a16="http://schemas.microsoft.com/office/drawing/2014/main" id="{5769A2C3-9168-8E85-C9B2-F2CFC2124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4FE5B-E0DF-6F10-F8C1-E495D3875257}"/>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183252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A130-6095-6392-30CC-4FB153E8EC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BD8DAD-2E0D-A38B-6CE4-B2A655474542}"/>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4" name="Footer Placeholder 3">
            <a:extLst>
              <a:ext uri="{FF2B5EF4-FFF2-40B4-BE49-F238E27FC236}">
                <a16:creationId xmlns:a16="http://schemas.microsoft.com/office/drawing/2014/main" id="{C6124C3E-A677-9FB1-EED2-F2C1C008B4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FB3E9C-5DDF-11BB-F5FF-7898473896B9}"/>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99973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0489B-9320-8F75-ED3F-8D5145BE3822}"/>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3" name="Footer Placeholder 2">
            <a:extLst>
              <a:ext uri="{FF2B5EF4-FFF2-40B4-BE49-F238E27FC236}">
                <a16:creationId xmlns:a16="http://schemas.microsoft.com/office/drawing/2014/main" id="{91808D2D-EC51-5D96-3F39-E19FA89877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7EC8B7-8858-766D-B7A6-3540353D9EF8}"/>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276014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038B-87E7-3AEE-0165-81A2F7E77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5E950-6D1C-DBF1-19E5-5C1E198B4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A3B660-70B5-9016-98CB-121BFEF09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F4820-DA01-2B3B-AFF1-AF66976F3DB9}"/>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6" name="Footer Placeholder 5">
            <a:extLst>
              <a:ext uri="{FF2B5EF4-FFF2-40B4-BE49-F238E27FC236}">
                <a16:creationId xmlns:a16="http://schemas.microsoft.com/office/drawing/2014/main" id="{4028D38D-2BF3-9C7B-B18F-C41DC4A0A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C4908-0E44-6788-ABFC-1962418E196D}"/>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340014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D192-69A6-2C26-244F-277EEE26A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D83F89-8902-5D12-BB21-C950AFC3A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F47A7D-F4D6-5609-58B9-26D4B7E6B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DBDBA-612C-2E11-6027-D6ABB88802F7}"/>
              </a:ext>
            </a:extLst>
          </p:cNvPr>
          <p:cNvSpPr>
            <a:spLocks noGrp="1"/>
          </p:cNvSpPr>
          <p:nvPr>
            <p:ph type="dt" sz="half" idx="10"/>
          </p:nvPr>
        </p:nvSpPr>
        <p:spPr/>
        <p:txBody>
          <a:bodyPr/>
          <a:lstStyle/>
          <a:p>
            <a:fld id="{CCCFA5A8-AECD-9B41-96BE-2A956A41F18B}" type="datetimeFigureOut">
              <a:rPr lang="en-US" smtClean="0"/>
              <a:t>3/15/2025</a:t>
            </a:fld>
            <a:endParaRPr lang="en-US"/>
          </a:p>
        </p:txBody>
      </p:sp>
      <p:sp>
        <p:nvSpPr>
          <p:cNvPr id="6" name="Footer Placeholder 5">
            <a:extLst>
              <a:ext uri="{FF2B5EF4-FFF2-40B4-BE49-F238E27FC236}">
                <a16:creationId xmlns:a16="http://schemas.microsoft.com/office/drawing/2014/main" id="{14693071-07FF-3211-5115-1EA4C23E9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A18E2-C448-2B20-F2F6-B7A11BA6B5C9}"/>
              </a:ext>
            </a:extLst>
          </p:cNvPr>
          <p:cNvSpPr>
            <a:spLocks noGrp="1"/>
          </p:cNvSpPr>
          <p:nvPr>
            <p:ph type="sldNum" sz="quarter" idx="12"/>
          </p:nvPr>
        </p:nvSpPr>
        <p:spPr/>
        <p:txBody>
          <a:bodyPr/>
          <a:lstStyle/>
          <a:p>
            <a:fld id="{4749E2F9-0DF6-2A45-9F04-D47718ACED01}" type="slidenum">
              <a:rPr lang="en-US" smtClean="0"/>
              <a:t>‹#›</a:t>
            </a:fld>
            <a:endParaRPr lang="en-US"/>
          </a:p>
        </p:txBody>
      </p:sp>
    </p:spTree>
    <p:extLst>
      <p:ext uri="{BB962C8B-B14F-4D97-AF65-F5344CB8AC3E}">
        <p14:creationId xmlns:p14="http://schemas.microsoft.com/office/powerpoint/2010/main" val="205042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CCD5D-08D0-C933-C6F3-D56B3C730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DBD6E-F655-7620-364B-26C7FCB67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FC028-BD2B-B574-FF05-47EFA574F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CFA5A8-AECD-9B41-96BE-2A956A41F18B}" type="datetimeFigureOut">
              <a:rPr lang="en-US" smtClean="0"/>
              <a:t>3/15/2025</a:t>
            </a:fld>
            <a:endParaRPr lang="en-US"/>
          </a:p>
        </p:txBody>
      </p:sp>
      <p:sp>
        <p:nvSpPr>
          <p:cNvPr id="5" name="Footer Placeholder 4">
            <a:extLst>
              <a:ext uri="{FF2B5EF4-FFF2-40B4-BE49-F238E27FC236}">
                <a16:creationId xmlns:a16="http://schemas.microsoft.com/office/drawing/2014/main" id="{F23F38A6-3AB8-6550-05F6-9FED1ED9F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A48F1B-2DFC-B2BB-BCA5-81B3D636E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49E2F9-0DF6-2A45-9F04-D47718ACED01}" type="slidenum">
              <a:rPr lang="en-US" smtClean="0"/>
              <a:t>‹#›</a:t>
            </a:fld>
            <a:endParaRPr lang="en-US"/>
          </a:p>
        </p:txBody>
      </p:sp>
    </p:spTree>
    <p:extLst>
      <p:ext uri="{BB962C8B-B14F-4D97-AF65-F5344CB8AC3E}">
        <p14:creationId xmlns:p14="http://schemas.microsoft.com/office/powerpoint/2010/main" val="3809616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3F6A-75E3-7F94-6BD8-F215B9AE5A06}"/>
              </a:ext>
            </a:extLst>
          </p:cNvPr>
          <p:cNvSpPr>
            <a:spLocks noGrp="1"/>
          </p:cNvSpPr>
          <p:nvPr>
            <p:ph type="ctrTitle"/>
          </p:nvPr>
        </p:nvSpPr>
        <p:spPr/>
        <p:txBody>
          <a:bodyPr>
            <a:normAutofit fontScale="90000"/>
          </a:bodyPr>
          <a:lstStyle/>
          <a:p>
            <a:r>
              <a:rPr lang="en-US" dirty="0"/>
              <a:t>QUALITY CHURCH STANDARDS IN PROPERTIES </a:t>
            </a:r>
          </a:p>
        </p:txBody>
      </p:sp>
      <p:sp>
        <p:nvSpPr>
          <p:cNvPr id="3" name="Subtitle 2">
            <a:extLst>
              <a:ext uri="{FF2B5EF4-FFF2-40B4-BE49-F238E27FC236}">
                <a16:creationId xmlns:a16="http://schemas.microsoft.com/office/drawing/2014/main" id="{37C08CF8-7A4D-2513-859D-AD91B68753A8}"/>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9625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2A9D-17AB-3EA2-731A-7686B3E00CA9}"/>
              </a:ext>
            </a:extLst>
          </p:cNvPr>
          <p:cNvSpPr>
            <a:spLocks noGrp="1"/>
          </p:cNvSpPr>
          <p:nvPr>
            <p:ph type="title"/>
          </p:nvPr>
        </p:nvSpPr>
        <p:spPr/>
        <p:txBody>
          <a:bodyPr/>
          <a:lstStyle/>
          <a:p>
            <a:r>
              <a:rPr lang="en-US" dirty="0"/>
              <a:t>Quality church standards In properties </a:t>
            </a:r>
          </a:p>
        </p:txBody>
      </p:sp>
      <p:sp>
        <p:nvSpPr>
          <p:cNvPr id="3" name="Content Placeholder 2">
            <a:extLst>
              <a:ext uri="{FF2B5EF4-FFF2-40B4-BE49-F238E27FC236}">
                <a16:creationId xmlns:a16="http://schemas.microsoft.com/office/drawing/2014/main" id="{4432EFFD-421A-3786-CF08-3671257C55AB}"/>
              </a:ext>
            </a:extLst>
          </p:cNvPr>
          <p:cNvSpPr>
            <a:spLocks noGrp="1"/>
          </p:cNvSpPr>
          <p:nvPr>
            <p:ph idx="1"/>
          </p:nvPr>
        </p:nvSpPr>
        <p:spPr/>
        <p:txBody>
          <a:bodyPr/>
          <a:lstStyle/>
          <a:p>
            <a:r>
              <a:rPr lang="en-US" dirty="0"/>
              <a:t>Excellence </a:t>
            </a:r>
          </a:p>
          <a:p>
            <a:r>
              <a:rPr lang="en-US" dirty="0"/>
              <a:t>Top of the range</a:t>
            </a:r>
          </a:p>
          <a:p>
            <a:r>
              <a:rPr lang="en-US" dirty="0"/>
              <a:t>It speaks when it’s there</a:t>
            </a:r>
          </a:p>
        </p:txBody>
      </p:sp>
    </p:spTree>
    <p:extLst>
      <p:ext uri="{BB962C8B-B14F-4D97-AF65-F5344CB8AC3E}">
        <p14:creationId xmlns:p14="http://schemas.microsoft.com/office/powerpoint/2010/main" val="331918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6C77-8817-B15F-B5F6-D822BA460D77}"/>
              </a:ext>
            </a:extLst>
          </p:cNvPr>
          <p:cNvSpPr>
            <a:spLocks noGrp="1"/>
          </p:cNvSpPr>
          <p:nvPr>
            <p:ph type="title"/>
          </p:nvPr>
        </p:nvSpPr>
        <p:spPr/>
        <p:txBody>
          <a:bodyPr/>
          <a:lstStyle/>
          <a:p>
            <a:r>
              <a:rPr lang="en-US" dirty="0"/>
              <a:t>WHY QUALITY STANDARDS IN PROPERTIES</a:t>
            </a:r>
          </a:p>
        </p:txBody>
      </p:sp>
      <p:sp>
        <p:nvSpPr>
          <p:cNvPr id="3" name="Content Placeholder 2">
            <a:extLst>
              <a:ext uri="{FF2B5EF4-FFF2-40B4-BE49-F238E27FC236}">
                <a16:creationId xmlns:a16="http://schemas.microsoft.com/office/drawing/2014/main" id="{42FDF450-3123-E5FB-E13F-08B795E8F1E9}"/>
              </a:ext>
            </a:extLst>
          </p:cNvPr>
          <p:cNvSpPr>
            <a:spLocks noGrp="1"/>
          </p:cNvSpPr>
          <p:nvPr>
            <p:ph idx="1"/>
          </p:nvPr>
        </p:nvSpPr>
        <p:spPr>
          <a:xfrm>
            <a:off x="838200" y="1690688"/>
            <a:ext cx="10515600" cy="4351338"/>
          </a:xfrm>
        </p:spPr>
        <p:txBody>
          <a:bodyPr/>
          <a:lstStyle/>
          <a:p>
            <a:pPr lvl="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church at 63 is mature. We expect quality standards. When you are young you behave like a young person but when you are mature you show signs of maturity even in standards.</a:t>
            </a:r>
          </a:p>
          <a:p>
            <a:pPr lvl="0"/>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Quality preserves and enhances value of properties.</a:t>
            </a:r>
          </a:p>
          <a:p>
            <a:pPr lvl="0"/>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Time to retain believers who care about quality issues.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8995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8B81-E0DE-C10B-6BDA-917E674608CF}"/>
              </a:ext>
            </a:extLst>
          </p:cNvPr>
          <p:cNvSpPr>
            <a:spLocks noGrp="1"/>
          </p:cNvSpPr>
          <p:nvPr>
            <p:ph type="title"/>
          </p:nvPr>
        </p:nvSpPr>
        <p:spPr/>
        <p:txBody>
          <a:bodyPr>
            <a:normAutofit fontScale="90000"/>
          </a:bodyPr>
          <a:lstStyle/>
          <a:p>
            <a:br>
              <a:rPr lang="en-US" dirty="0"/>
            </a:br>
            <a:r>
              <a:rPr lang="en-US" dirty="0"/>
              <a:t>
WHAT ARE THE AREAS THAT WE NEED TO ADDRESS?</a:t>
            </a:r>
            <a:br>
              <a:rPr lang="en-US" dirty="0"/>
            </a:br>
            <a:br>
              <a:rPr lang="en-US" dirty="0"/>
            </a:br>
            <a:endParaRPr lang="en-US" dirty="0"/>
          </a:p>
        </p:txBody>
      </p:sp>
      <p:sp>
        <p:nvSpPr>
          <p:cNvPr id="3" name="Content Placeholder 2">
            <a:extLst>
              <a:ext uri="{FF2B5EF4-FFF2-40B4-BE49-F238E27FC236}">
                <a16:creationId xmlns:a16="http://schemas.microsoft.com/office/drawing/2014/main" id="{C43B3095-FB85-D6D8-CB77-280EECCBDC41}"/>
              </a:ext>
            </a:extLst>
          </p:cNvPr>
          <p:cNvSpPr>
            <a:spLocks noGrp="1"/>
          </p:cNvSpPr>
          <p:nvPr>
            <p:ph idx="1"/>
          </p:nvPr>
        </p:nvSpPr>
        <p:spPr/>
        <p:txBody>
          <a:bodyPr/>
          <a:lstStyle/>
          <a:p>
            <a:pPr lvl="0"/>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Mission Houses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(Toilets, Bathrooms, Kitchen Cupboards, Walls, Floors, Electronic connections and water provisions, Windows, Doors)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-TOILETS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floor tiled, wall tiled, full length mirror in ladies, change diaper place, flashing system working –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Gents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new Urinary basins, remove old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-Bathrooms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floor and wall tile, nice shower cubicles and tubs make sure we have good water circulation, installation of boreholes and both church and mission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Kitchens-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quality fitted cupboards (not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Chaina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Repair them when broken, proper metal sinks (remove cement sinks)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Wall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repainting in every two years so that they keep shinning and they will be smart,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Floors-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tililing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all rooms so that we meet the international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Old houses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lets encourage to renovate moving from old look to   new look.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531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4F0C-CDBE-A16D-65CA-F50F0E7679F2}"/>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8E72A428-5695-A511-1804-78E02307B704}"/>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Church Halls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(Paintings, accessibility by those living with disabilities, health and safety, chairs, benches, appropriate décor, quality musical systems, windows, doors)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projectors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announcement do once flight them on projectors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conscious if its 9am lets adhere because professional people are time conscious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Grounds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(Grass cutting, good flowers, general order, waste disposal)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Mark parking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Good land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scaping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that attract people- if there is good land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scaping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 make money by hiring people wedding pictures (not our believers)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example of church with good land scape.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-Good land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scaping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should be found in both churches and mission houses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657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E94B-5677-DECC-ED03-0BADE10FAA8D}"/>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0BB53101-6BFD-11B4-CE6A-EFDEFA9E79DB}"/>
              </a:ext>
            </a:extLst>
          </p:cNvPr>
          <p:cNvSpPr>
            <a:spLocks noGrp="1"/>
          </p:cNvSpPr>
          <p:nvPr>
            <p:ph idx="1"/>
          </p:nvPr>
        </p:nvSpPr>
        <p:spPr/>
        <p:txBody>
          <a:bodyPr>
            <a:normAutofit fontScale="85000" lnSpcReduction="10000"/>
          </a:bodyPr>
          <a:lstStyle/>
          <a:p>
            <a:pPr lvl="0"/>
            <a:r>
              <a:rPr lang="en-US" sz="2800" b="1">
                <a:effectLst/>
                <a:latin typeface="Times New Roman" panose="02020603050405020304" pitchFamily="18" charset="0"/>
                <a:ea typeface="Calibri" panose="020F0502020204030204" pitchFamily="34" charset="0"/>
                <a:cs typeface="Times New Roman" panose="02020603050405020304" pitchFamily="18" charset="0"/>
              </a:rPr>
              <a:t>Church Vehicles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2800">
                <a:effectLst/>
                <a:latin typeface="Times New Roman" panose="02020603050405020304" pitchFamily="18" charset="0"/>
                <a:ea typeface="Calibri" panose="020F0502020204030204" pitchFamily="34" charset="0"/>
                <a:cs typeface="Times New Roman" panose="02020603050405020304" pitchFamily="18" charset="0"/>
              </a:rPr>
              <a:t>Should be labeled, serviced at recognized garages, not everyone is given permission to drive only authorized personnel, so that it lives long as it serves its purpose (more of church vehicle you will hear from the next speaker).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2800">
                <a:effectLst/>
                <a:latin typeface="Times New Roman" panose="02020603050405020304" pitchFamily="18" charset="0"/>
                <a:ea typeface="Calibri" panose="020F0502020204030204" pitchFamily="34" charset="0"/>
                <a:cs typeface="Times New Roman" panose="02020603050405020304" pitchFamily="18" charset="0"/>
              </a:rPr>
              <a:t>Church property does not leave the premise without authorization from the property committee.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2800">
                <a:effectLst/>
                <a:latin typeface="Times New Roman" panose="02020603050405020304" pitchFamily="18" charset="0"/>
                <a:ea typeface="Calibri" panose="020F0502020204030204" pitchFamily="34" charset="0"/>
                <a:cs typeface="Times New Roman" panose="02020603050405020304" pitchFamily="18" charset="0"/>
              </a:rPr>
              <a:t>We are the eyes of the church, no one must see dirty before us.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2800">
                <a:effectLst/>
                <a:latin typeface="Times New Roman" panose="02020603050405020304" pitchFamily="18" charset="0"/>
                <a:ea typeface="Calibri" panose="020F0502020204030204" pitchFamily="34" charset="0"/>
                <a:cs typeface="Times New Roman" panose="02020603050405020304" pitchFamily="18" charset="0"/>
              </a:rPr>
              <a:t>Legal documents- obtaining of legal documents means we are internationalizing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2800" b="1">
                <a:effectLst/>
                <a:latin typeface="Times New Roman" panose="02020603050405020304" pitchFamily="18" charset="0"/>
                <a:ea typeface="Calibri" panose="020F0502020204030204" pitchFamily="34" charset="0"/>
                <a:cs typeface="Times New Roman" panose="02020603050405020304" pitchFamily="18" charset="0"/>
              </a:rPr>
              <a:t>Billboards- </a:t>
            </a:r>
            <a:r>
              <a:rPr lang="en-US" sz="2800">
                <a:effectLst/>
                <a:latin typeface="Times New Roman" panose="02020603050405020304" pitchFamily="18" charset="0"/>
                <a:ea typeface="Calibri" panose="020F0502020204030204" pitchFamily="34" charset="0"/>
                <a:cs typeface="Times New Roman" panose="02020603050405020304" pitchFamily="18" charset="0"/>
              </a:rPr>
              <a:t>lets have billboards at our churches that communicate what we do.</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2800" b="1">
                <a:effectLst/>
                <a:latin typeface="Times New Roman" panose="02020603050405020304" pitchFamily="18" charset="0"/>
                <a:ea typeface="Calibri" panose="020F0502020204030204" pitchFamily="34" charset="0"/>
                <a:cs typeface="Times New Roman" panose="02020603050405020304" pitchFamily="18" charset="0"/>
              </a:rPr>
              <a:t>Directional signs – </a:t>
            </a:r>
            <a:r>
              <a:rPr lang="en-US" sz="2800">
                <a:effectLst/>
                <a:latin typeface="Times New Roman" panose="02020603050405020304" pitchFamily="18" charset="0"/>
                <a:ea typeface="Calibri" panose="020F0502020204030204" pitchFamily="34" charset="0"/>
                <a:cs typeface="Times New Roman" panose="02020603050405020304" pitchFamily="18" charset="0"/>
              </a:rPr>
              <a:t>from main roads that gives us direction were the church is .</a:t>
            </a:r>
            <a:r>
              <a:rPr lang="en-US" sz="28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a:p>
        </p:txBody>
      </p:sp>
    </p:spTree>
    <p:extLst>
      <p:ext uri="{BB962C8B-B14F-4D97-AF65-F5344CB8AC3E}">
        <p14:creationId xmlns:p14="http://schemas.microsoft.com/office/powerpoint/2010/main" val="235231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DCE60-2DCD-D1D4-BB02-B5FC1748A9DC}"/>
              </a:ext>
            </a:extLst>
          </p:cNvPr>
          <p:cNvSpPr>
            <a:spLocks noGrp="1"/>
          </p:cNvSpPr>
          <p:nvPr>
            <p:ph idx="1"/>
          </p:nvPr>
        </p:nvSpPr>
        <p:spPr>
          <a:xfrm>
            <a:off x="4031877" y="2869541"/>
            <a:ext cx="10515600" cy="4351338"/>
          </a:xfrm>
        </p:spPr>
        <p:txBody>
          <a:bodyPr/>
          <a:lstStyle/>
          <a:p>
            <a:pPr marL="0" indent="0">
              <a:buNone/>
            </a:pPr>
            <a:r>
              <a:rPr lang="en-US" b="1" dirty="0"/>
              <a:t>THANK YOU </a:t>
            </a:r>
          </a:p>
        </p:txBody>
      </p:sp>
    </p:spTree>
    <p:extLst>
      <p:ext uri="{BB962C8B-B14F-4D97-AF65-F5344CB8AC3E}">
        <p14:creationId xmlns:p14="http://schemas.microsoft.com/office/powerpoint/2010/main" val="2484911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QUALITY CHURCH STANDARDS IN PROPERTIES </vt:lpstr>
      <vt:lpstr>Quality church standards In properties </vt:lpstr>
      <vt:lpstr>WHY QUALITY STANDARDS IN PROPERTIES</vt:lpstr>
      <vt:lpstr> 
WHAT ARE THE AREAS THAT WE NEED TO ADDRESS?  </vt:lpstr>
      <vt:lpstr>Continuation……</vt:lpstr>
      <vt:lpstr>Continuation…..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CHURCH STANDARDS IN PROPERTIES </dc:title>
  <dc:creator>Mitchel Maregere</dc:creator>
  <cp:lastModifiedBy>Mitchel Maregere</cp:lastModifiedBy>
  <cp:revision>1</cp:revision>
  <dcterms:created xsi:type="dcterms:W3CDTF">2025-03-15T05:29:52Z</dcterms:created>
  <dcterms:modified xsi:type="dcterms:W3CDTF">2025-03-15T05:39:47Z</dcterms:modified>
</cp:coreProperties>
</file>