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10+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Design, Implementation, Features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470e936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470e936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470e93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470e93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ee16c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ee16c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470e936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470e936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470e936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470e93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470e936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470e936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https://drive.google.com/file/d/1PH5OHl0A34yqoavTUkRqofprP8nocxBf/view?usp=sharing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470e93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470e93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https://drive.google.com/file/d/1PH5OHl0A34yqoavTUkRqofprP8nocxBf/view?usp=sharing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470e936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470e936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https://drive.google.com/file/d/1PH5OHl0A34yqoavTUkRqofprP8nocxBf/view?usp=sharing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470e936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470e936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Mitchell Ford and Brent Hojer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 Loading Algorithm &amp; Example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0" y="1104000"/>
            <a:ext cx="347518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000" y="1060863"/>
            <a:ext cx="2913039" cy="39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Chamber Crawler 3000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ChamberCrawler3000 (CC3k) is an assignment for CS students at the University of Waterloo developed by A. Roegiest and B. Lushman in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CC3k is based on the DOS game Rogue, which was meant be to be a simple digital recreation of Dungeons and Dragons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rogue game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650" y="2674799"/>
            <a:ext cx="3824650" cy="22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2418400"/>
            <a:ext cx="45765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assignment document details what sort of features should be included but not how to implement or even how to go about designing them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My project will use Java with Swing graphics rather than C++ with ASCII graphics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“Modern” Graphics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75" y="1691312"/>
            <a:ext cx="8578450" cy="24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1800" y="1418575"/>
            <a:ext cx="2214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player/enemy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952025" y="1418575"/>
            <a:ext cx="776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189400" y="1418575"/>
            <a:ext cx="726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Drow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372300" y="1418575"/>
            <a:ext cx="848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Vampire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788050" y="1418575"/>
            <a:ext cx="620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Troll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869200" y="1418575"/>
            <a:ext cx="726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Goblin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31800" y="4142300"/>
            <a:ext cx="776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786500" y="4142300"/>
            <a:ext cx="776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Dwarf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08275" y="4142300"/>
            <a:ext cx="620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340050" y="4142300"/>
            <a:ext cx="620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297925" y="4142300"/>
            <a:ext cx="951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“Dragon”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631750" y="4142300"/>
            <a:ext cx="776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Final Product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Launcher which allows for selection of player’s name and one of five races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explore user-created worlds by loading Floors from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using graphical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Combat with six unique enemy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 system of passive/on-hit/on-kill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system consisting of weapons, armor, and potions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Rudimentary artificial intelligence for enemies using fully modular Behavior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functional character stat system akin to a watered down Dungeons and Dragons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Design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46053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Floor: contains a two-dimensional array of Cell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highest Classes in the type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most of the game’s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Cell: a container for an Entity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may not be occupiable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operations will target the Cell rather than it’s occupying 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Entity: a Creature or an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Creatures can move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Items can be equipped by Creatures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927" y="445025"/>
            <a:ext cx="3698375" cy="45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8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Class Design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650" y="941050"/>
            <a:ext cx="6182694" cy="39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8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Systems Design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663" y="1133325"/>
            <a:ext cx="6954675" cy="37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8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Systems Design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950" y="282100"/>
            <a:ext cx="3982350" cy="21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854800"/>
            <a:ext cx="4538400" cy="16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Graphical and gameplay systems are processed independently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what the user sees can be entirely separate from what is happening behind the scenes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2465900"/>
            <a:ext cx="85206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builds of this program only had a picture of my friend Brandon to use as a graphic, but everything was fully functional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This program implements a common practice in game design: only rendering what the player should be able to see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the computer to only have to do a small fraction of the rendering it otherwise would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essential in modern AAA games, but is only done here as a good practice considering the very small performance impact this game has to begin with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Camera objects have a member method called </a:t>
            </a:r>
            <a:r>
              <a:rPr lang="en"/>
              <a:t>inViewPort(Cell) </a:t>
            </a:r>
            <a:r>
              <a:rPr lang="en"/>
              <a:t>which returns true if the given Cell can be seen </a:t>
            </a:r>
            <a:r>
              <a:rPr lang="en"/>
              <a:t>on screen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 Loading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40590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Floors can be loaded in from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for user created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slightly reduces the size of the .jar file, in case 100KB is too big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proper Floor editor was planned but had to be cut for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Excel of Google Sheets allow for this functionality if you export as a .csv file and make some modifications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 we would create levels using images rather than numbers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370700" y="1564075"/>
            <a:ext cx="40590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a Floor file looks like, where the first four tokens are integers and the CELL tokens form a width x height grid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CELL tokens are replaced with either just an integer, corresponding to a Tile ID, or a Tile ID followed by a colon and another integer, </a:t>
            </a:r>
            <a:r>
              <a:rPr lang="en"/>
              <a:t>corresponding</a:t>
            </a:r>
            <a:r>
              <a:rPr lang="en"/>
              <a:t> to an Enemy ID or an Item ID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050" y="445025"/>
            <a:ext cx="3245252" cy="1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