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62" r:id="rId3"/>
    <p:sldId id="257" r:id="rId4"/>
    <p:sldId id="258" r:id="rId5"/>
    <p:sldId id="264" r:id="rId6"/>
    <p:sldId id="259" r:id="rId7"/>
    <p:sldId id="260" r:id="rId8"/>
    <p:sldId id="265" r:id="rId9"/>
    <p:sldId id="261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24D63-A9D1-4E7F-BF94-1E300283C49F}" v="6" dt="2025-10-09T09:34:56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98DA5E-008A-43CC-82CE-5F3E52C80265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52433F4-85E6-481A-8D76-FC3623139A7B}">
      <dgm:prSet/>
      <dgm:spPr/>
      <dgm:t>
        <a:bodyPr/>
        <a:lstStyle/>
        <a:p>
          <a:r>
            <a:rPr lang="en-US"/>
            <a:t>Maandag t</a:t>
          </a:r>
          <a:r>
            <a:rPr lang="nl-NL"/>
            <a:t>/m Donderdag elke dag overleg</a:t>
          </a:r>
          <a:endParaRPr lang="en-US"/>
        </a:p>
      </dgm:t>
    </dgm:pt>
    <dgm:pt modelId="{3579896F-3556-41A0-85A5-44A487823E79}" type="parTrans" cxnId="{342B074E-918C-4D7E-BF34-D9AE09859733}">
      <dgm:prSet/>
      <dgm:spPr/>
      <dgm:t>
        <a:bodyPr/>
        <a:lstStyle/>
        <a:p>
          <a:endParaRPr lang="en-US"/>
        </a:p>
      </dgm:t>
    </dgm:pt>
    <dgm:pt modelId="{22F7D155-22F0-4C90-904B-B2DF37F31015}" type="sibTrans" cxnId="{342B074E-918C-4D7E-BF34-D9AE09859733}">
      <dgm:prSet/>
      <dgm:spPr/>
      <dgm:t>
        <a:bodyPr/>
        <a:lstStyle/>
        <a:p>
          <a:endParaRPr lang="en-US"/>
        </a:p>
      </dgm:t>
    </dgm:pt>
    <dgm:pt modelId="{FF7EC519-FE76-4879-8E63-F01A8ADA8862}">
      <dgm:prSet/>
      <dgm:spPr/>
      <dgm:t>
        <a:bodyPr/>
        <a:lstStyle/>
        <a:p>
          <a:r>
            <a:rPr lang="nl-NL"/>
            <a:t>Goed prioriteiten gesteld aan het eind</a:t>
          </a:r>
          <a:endParaRPr lang="en-US"/>
        </a:p>
      </dgm:t>
    </dgm:pt>
    <dgm:pt modelId="{DC873AB7-F48D-4AEB-A443-7D30043365F7}" type="parTrans" cxnId="{9E3D194A-0674-4D65-8BF3-86257069A8C1}">
      <dgm:prSet/>
      <dgm:spPr/>
      <dgm:t>
        <a:bodyPr/>
        <a:lstStyle/>
        <a:p>
          <a:endParaRPr lang="en-US"/>
        </a:p>
      </dgm:t>
    </dgm:pt>
    <dgm:pt modelId="{C87BBCCD-0BAC-43C4-9EDA-CF75D9CDAD0B}" type="sibTrans" cxnId="{9E3D194A-0674-4D65-8BF3-86257069A8C1}">
      <dgm:prSet/>
      <dgm:spPr/>
      <dgm:t>
        <a:bodyPr/>
        <a:lstStyle/>
        <a:p>
          <a:endParaRPr lang="en-US"/>
        </a:p>
      </dgm:t>
    </dgm:pt>
    <dgm:pt modelId="{93D97021-0FB9-4604-A2AF-8C48433FA0D0}">
      <dgm:prSet/>
      <dgm:spPr/>
      <dgm:t>
        <a:bodyPr/>
        <a:lstStyle/>
        <a:p>
          <a:r>
            <a:rPr lang="nl-NL"/>
            <a:t>Goede communicatie ook vanaf thuis via groepsapp</a:t>
          </a:r>
          <a:endParaRPr lang="en-US"/>
        </a:p>
      </dgm:t>
    </dgm:pt>
    <dgm:pt modelId="{1099DB2E-5E2A-4EDC-97FF-A6D51D687414}" type="parTrans" cxnId="{1C328648-E721-40E5-9549-8CE34E2ACE4F}">
      <dgm:prSet/>
      <dgm:spPr/>
      <dgm:t>
        <a:bodyPr/>
        <a:lstStyle/>
        <a:p>
          <a:endParaRPr lang="en-US"/>
        </a:p>
      </dgm:t>
    </dgm:pt>
    <dgm:pt modelId="{A04C1A9B-CF0F-4E61-B4FE-DCF3D13A5C8A}" type="sibTrans" cxnId="{1C328648-E721-40E5-9549-8CE34E2ACE4F}">
      <dgm:prSet/>
      <dgm:spPr/>
      <dgm:t>
        <a:bodyPr/>
        <a:lstStyle/>
        <a:p>
          <a:endParaRPr lang="en-US"/>
        </a:p>
      </dgm:t>
    </dgm:pt>
    <dgm:pt modelId="{DD6F117A-E939-44C6-972F-DF5C5DAC7876}" type="pres">
      <dgm:prSet presAssocID="{F898DA5E-008A-43CC-82CE-5F3E52C80265}" presName="outerComposite" presStyleCnt="0">
        <dgm:presLayoutVars>
          <dgm:chMax val="5"/>
          <dgm:dir/>
          <dgm:resizeHandles val="exact"/>
        </dgm:presLayoutVars>
      </dgm:prSet>
      <dgm:spPr/>
    </dgm:pt>
    <dgm:pt modelId="{7FF7504D-26DA-4D3C-A121-3901AF00BA1F}" type="pres">
      <dgm:prSet presAssocID="{F898DA5E-008A-43CC-82CE-5F3E52C80265}" presName="dummyMaxCanvas" presStyleCnt="0">
        <dgm:presLayoutVars/>
      </dgm:prSet>
      <dgm:spPr/>
    </dgm:pt>
    <dgm:pt modelId="{A08CF878-F528-4E0F-ADF8-7B52A56091F3}" type="pres">
      <dgm:prSet presAssocID="{F898DA5E-008A-43CC-82CE-5F3E52C80265}" presName="ThreeNodes_1" presStyleLbl="node1" presStyleIdx="0" presStyleCnt="3">
        <dgm:presLayoutVars>
          <dgm:bulletEnabled val="1"/>
        </dgm:presLayoutVars>
      </dgm:prSet>
      <dgm:spPr/>
    </dgm:pt>
    <dgm:pt modelId="{80D17D27-2541-495B-A1AA-40C0FFEC5758}" type="pres">
      <dgm:prSet presAssocID="{F898DA5E-008A-43CC-82CE-5F3E52C80265}" presName="ThreeNodes_2" presStyleLbl="node1" presStyleIdx="1" presStyleCnt="3">
        <dgm:presLayoutVars>
          <dgm:bulletEnabled val="1"/>
        </dgm:presLayoutVars>
      </dgm:prSet>
      <dgm:spPr/>
    </dgm:pt>
    <dgm:pt modelId="{5475C0BD-2691-4D47-9F97-9F8BFD93496A}" type="pres">
      <dgm:prSet presAssocID="{F898DA5E-008A-43CC-82CE-5F3E52C80265}" presName="ThreeNodes_3" presStyleLbl="node1" presStyleIdx="2" presStyleCnt="3">
        <dgm:presLayoutVars>
          <dgm:bulletEnabled val="1"/>
        </dgm:presLayoutVars>
      </dgm:prSet>
      <dgm:spPr/>
    </dgm:pt>
    <dgm:pt modelId="{DCBF00F7-BA65-4B76-BEBA-BA735F4A3F92}" type="pres">
      <dgm:prSet presAssocID="{F898DA5E-008A-43CC-82CE-5F3E52C80265}" presName="ThreeConn_1-2" presStyleLbl="fgAccFollowNode1" presStyleIdx="0" presStyleCnt="2">
        <dgm:presLayoutVars>
          <dgm:bulletEnabled val="1"/>
        </dgm:presLayoutVars>
      </dgm:prSet>
      <dgm:spPr/>
    </dgm:pt>
    <dgm:pt modelId="{93C3043B-1CA7-4205-A151-B1831ED5966E}" type="pres">
      <dgm:prSet presAssocID="{F898DA5E-008A-43CC-82CE-5F3E52C80265}" presName="ThreeConn_2-3" presStyleLbl="fgAccFollowNode1" presStyleIdx="1" presStyleCnt="2">
        <dgm:presLayoutVars>
          <dgm:bulletEnabled val="1"/>
        </dgm:presLayoutVars>
      </dgm:prSet>
      <dgm:spPr/>
    </dgm:pt>
    <dgm:pt modelId="{3ED99A98-0816-431F-92AE-FB0156E7CF8E}" type="pres">
      <dgm:prSet presAssocID="{F898DA5E-008A-43CC-82CE-5F3E52C80265}" presName="ThreeNodes_1_text" presStyleLbl="node1" presStyleIdx="2" presStyleCnt="3">
        <dgm:presLayoutVars>
          <dgm:bulletEnabled val="1"/>
        </dgm:presLayoutVars>
      </dgm:prSet>
      <dgm:spPr/>
    </dgm:pt>
    <dgm:pt modelId="{EB1F7DE6-4809-460E-82A2-ECCDC3A577A2}" type="pres">
      <dgm:prSet presAssocID="{F898DA5E-008A-43CC-82CE-5F3E52C80265}" presName="ThreeNodes_2_text" presStyleLbl="node1" presStyleIdx="2" presStyleCnt="3">
        <dgm:presLayoutVars>
          <dgm:bulletEnabled val="1"/>
        </dgm:presLayoutVars>
      </dgm:prSet>
      <dgm:spPr/>
    </dgm:pt>
    <dgm:pt modelId="{D47F1CA9-B3A4-42ED-A64D-2804681BA5D2}" type="pres">
      <dgm:prSet presAssocID="{F898DA5E-008A-43CC-82CE-5F3E52C8026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FAE851A-C6F6-4E32-AB7D-547E8ABF579A}" type="presOf" srcId="{552433F4-85E6-481A-8D76-FC3623139A7B}" destId="{A08CF878-F528-4E0F-ADF8-7B52A56091F3}" srcOrd="0" destOrd="0" presId="urn:microsoft.com/office/officeart/2005/8/layout/vProcess5"/>
    <dgm:cxn modelId="{9FFD3433-84DC-441D-86FB-1FEEA38824A4}" type="presOf" srcId="{93D97021-0FB9-4604-A2AF-8C48433FA0D0}" destId="{D47F1CA9-B3A4-42ED-A64D-2804681BA5D2}" srcOrd="1" destOrd="0" presId="urn:microsoft.com/office/officeart/2005/8/layout/vProcess5"/>
    <dgm:cxn modelId="{EAF6713D-0F5B-4924-9C56-6BC8B5A47DB6}" type="presOf" srcId="{C87BBCCD-0BAC-43C4-9EDA-CF75D9CDAD0B}" destId="{93C3043B-1CA7-4205-A151-B1831ED5966E}" srcOrd="0" destOrd="0" presId="urn:microsoft.com/office/officeart/2005/8/layout/vProcess5"/>
    <dgm:cxn modelId="{796AF945-9F92-4EE1-8163-CFD82EFDE113}" type="presOf" srcId="{FF7EC519-FE76-4879-8E63-F01A8ADA8862}" destId="{80D17D27-2541-495B-A1AA-40C0FFEC5758}" srcOrd="0" destOrd="0" presId="urn:microsoft.com/office/officeart/2005/8/layout/vProcess5"/>
    <dgm:cxn modelId="{1C328648-E721-40E5-9549-8CE34E2ACE4F}" srcId="{F898DA5E-008A-43CC-82CE-5F3E52C80265}" destId="{93D97021-0FB9-4604-A2AF-8C48433FA0D0}" srcOrd="2" destOrd="0" parTransId="{1099DB2E-5E2A-4EDC-97FF-A6D51D687414}" sibTransId="{A04C1A9B-CF0F-4E61-B4FE-DCF3D13A5C8A}"/>
    <dgm:cxn modelId="{9E3D194A-0674-4D65-8BF3-86257069A8C1}" srcId="{F898DA5E-008A-43CC-82CE-5F3E52C80265}" destId="{FF7EC519-FE76-4879-8E63-F01A8ADA8862}" srcOrd="1" destOrd="0" parTransId="{DC873AB7-F48D-4AEB-A443-7D30043365F7}" sibTransId="{C87BBCCD-0BAC-43C4-9EDA-CF75D9CDAD0B}"/>
    <dgm:cxn modelId="{342B074E-918C-4D7E-BF34-D9AE09859733}" srcId="{F898DA5E-008A-43CC-82CE-5F3E52C80265}" destId="{552433F4-85E6-481A-8D76-FC3623139A7B}" srcOrd="0" destOrd="0" parTransId="{3579896F-3556-41A0-85A5-44A487823E79}" sibTransId="{22F7D155-22F0-4C90-904B-B2DF37F31015}"/>
    <dgm:cxn modelId="{E7FCA68A-B8F1-4F8D-BC09-64C288A4C69C}" type="presOf" srcId="{22F7D155-22F0-4C90-904B-B2DF37F31015}" destId="{DCBF00F7-BA65-4B76-BEBA-BA735F4A3F92}" srcOrd="0" destOrd="0" presId="urn:microsoft.com/office/officeart/2005/8/layout/vProcess5"/>
    <dgm:cxn modelId="{AC44A4A3-CF35-4A1B-AA53-CFC9887E8E6D}" type="presOf" srcId="{F898DA5E-008A-43CC-82CE-5F3E52C80265}" destId="{DD6F117A-E939-44C6-972F-DF5C5DAC7876}" srcOrd="0" destOrd="0" presId="urn:microsoft.com/office/officeart/2005/8/layout/vProcess5"/>
    <dgm:cxn modelId="{A17BBFE3-3A04-494C-B5B1-39D34D5C099F}" type="presOf" srcId="{552433F4-85E6-481A-8D76-FC3623139A7B}" destId="{3ED99A98-0816-431F-92AE-FB0156E7CF8E}" srcOrd="1" destOrd="0" presId="urn:microsoft.com/office/officeart/2005/8/layout/vProcess5"/>
    <dgm:cxn modelId="{2C8636E8-175D-476D-9B17-F905EC36DF5C}" type="presOf" srcId="{FF7EC519-FE76-4879-8E63-F01A8ADA8862}" destId="{EB1F7DE6-4809-460E-82A2-ECCDC3A577A2}" srcOrd="1" destOrd="0" presId="urn:microsoft.com/office/officeart/2005/8/layout/vProcess5"/>
    <dgm:cxn modelId="{35FB82F1-0368-4BB7-B547-0F73E9A68A21}" type="presOf" srcId="{93D97021-0FB9-4604-A2AF-8C48433FA0D0}" destId="{5475C0BD-2691-4D47-9F97-9F8BFD93496A}" srcOrd="0" destOrd="0" presId="urn:microsoft.com/office/officeart/2005/8/layout/vProcess5"/>
    <dgm:cxn modelId="{2048DA59-F8E4-410F-AD9C-04ACE39CB08A}" type="presParOf" srcId="{DD6F117A-E939-44C6-972F-DF5C5DAC7876}" destId="{7FF7504D-26DA-4D3C-A121-3901AF00BA1F}" srcOrd="0" destOrd="0" presId="urn:microsoft.com/office/officeart/2005/8/layout/vProcess5"/>
    <dgm:cxn modelId="{1FC02CAE-F8EA-4079-84DE-CAA0CCB739B9}" type="presParOf" srcId="{DD6F117A-E939-44C6-972F-DF5C5DAC7876}" destId="{A08CF878-F528-4E0F-ADF8-7B52A56091F3}" srcOrd="1" destOrd="0" presId="urn:microsoft.com/office/officeart/2005/8/layout/vProcess5"/>
    <dgm:cxn modelId="{A2D4D5BC-3F62-4767-A2B0-9EDD6FCBAFF6}" type="presParOf" srcId="{DD6F117A-E939-44C6-972F-DF5C5DAC7876}" destId="{80D17D27-2541-495B-A1AA-40C0FFEC5758}" srcOrd="2" destOrd="0" presId="urn:microsoft.com/office/officeart/2005/8/layout/vProcess5"/>
    <dgm:cxn modelId="{9AC5DF8F-DE53-4045-9DD7-DC056CA0663B}" type="presParOf" srcId="{DD6F117A-E939-44C6-972F-DF5C5DAC7876}" destId="{5475C0BD-2691-4D47-9F97-9F8BFD93496A}" srcOrd="3" destOrd="0" presId="urn:microsoft.com/office/officeart/2005/8/layout/vProcess5"/>
    <dgm:cxn modelId="{F1566C5F-F33B-4C04-945D-FB5B323625AE}" type="presParOf" srcId="{DD6F117A-E939-44C6-972F-DF5C5DAC7876}" destId="{DCBF00F7-BA65-4B76-BEBA-BA735F4A3F92}" srcOrd="4" destOrd="0" presId="urn:microsoft.com/office/officeart/2005/8/layout/vProcess5"/>
    <dgm:cxn modelId="{04A3C225-772D-443F-9DEF-04521D7E0CBC}" type="presParOf" srcId="{DD6F117A-E939-44C6-972F-DF5C5DAC7876}" destId="{93C3043B-1CA7-4205-A151-B1831ED5966E}" srcOrd="5" destOrd="0" presId="urn:microsoft.com/office/officeart/2005/8/layout/vProcess5"/>
    <dgm:cxn modelId="{1BF3BDC5-943A-441C-ABDC-B966B1406F7B}" type="presParOf" srcId="{DD6F117A-E939-44C6-972F-DF5C5DAC7876}" destId="{3ED99A98-0816-431F-92AE-FB0156E7CF8E}" srcOrd="6" destOrd="0" presId="urn:microsoft.com/office/officeart/2005/8/layout/vProcess5"/>
    <dgm:cxn modelId="{969DBDF9-E646-4BD1-A11D-576C99C22080}" type="presParOf" srcId="{DD6F117A-E939-44C6-972F-DF5C5DAC7876}" destId="{EB1F7DE6-4809-460E-82A2-ECCDC3A577A2}" srcOrd="7" destOrd="0" presId="urn:microsoft.com/office/officeart/2005/8/layout/vProcess5"/>
    <dgm:cxn modelId="{74130B8B-FAB0-4632-8F0D-401EF0FEFA9E}" type="presParOf" srcId="{DD6F117A-E939-44C6-972F-DF5C5DAC7876}" destId="{D47F1CA9-B3A4-42ED-A64D-2804681BA5D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8DD9B0-AB75-475C-B009-96F3AA1AA582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958806-166B-4055-B5F4-BE9B3B05DC5D}">
      <dgm:prSet/>
      <dgm:spPr/>
      <dgm:t>
        <a:bodyPr/>
        <a:lstStyle/>
        <a:p>
          <a:r>
            <a:rPr lang="nl-NL"/>
            <a:t>Minder op animaties focussen in het begin</a:t>
          </a:r>
          <a:endParaRPr lang="en-US"/>
        </a:p>
      </dgm:t>
    </dgm:pt>
    <dgm:pt modelId="{10179C59-9456-4984-817C-1F725C875D46}" type="parTrans" cxnId="{9B4C66C6-5C4A-4B7F-9158-695A1934B734}">
      <dgm:prSet/>
      <dgm:spPr/>
      <dgm:t>
        <a:bodyPr/>
        <a:lstStyle/>
        <a:p>
          <a:endParaRPr lang="en-US"/>
        </a:p>
      </dgm:t>
    </dgm:pt>
    <dgm:pt modelId="{B48505BF-5C22-45A5-A3FF-7C039F8ECBB2}" type="sibTrans" cxnId="{9B4C66C6-5C4A-4B7F-9158-695A1934B734}">
      <dgm:prSet/>
      <dgm:spPr/>
      <dgm:t>
        <a:bodyPr/>
        <a:lstStyle/>
        <a:p>
          <a:endParaRPr lang="en-US"/>
        </a:p>
      </dgm:t>
    </dgm:pt>
    <dgm:pt modelId="{A9C2B7AD-1710-4951-8639-CAE874706DC7}">
      <dgm:prSet/>
      <dgm:spPr/>
      <dgm:t>
        <a:bodyPr/>
        <a:lstStyle/>
        <a:p>
          <a:r>
            <a:rPr lang="nl-NL"/>
            <a:t>Te weinig gedaan in week 1</a:t>
          </a:r>
          <a:endParaRPr lang="en-US"/>
        </a:p>
      </dgm:t>
    </dgm:pt>
    <dgm:pt modelId="{ABE35CF3-A215-40B2-AF2D-F55170AECAC9}" type="parTrans" cxnId="{1699126F-63F5-427B-A8D8-7E612DC2A79E}">
      <dgm:prSet/>
      <dgm:spPr/>
      <dgm:t>
        <a:bodyPr/>
        <a:lstStyle/>
        <a:p>
          <a:endParaRPr lang="en-US"/>
        </a:p>
      </dgm:t>
    </dgm:pt>
    <dgm:pt modelId="{2F56307D-FC4F-4CF6-A840-72B3112500F8}" type="sibTrans" cxnId="{1699126F-63F5-427B-A8D8-7E612DC2A79E}">
      <dgm:prSet/>
      <dgm:spPr/>
      <dgm:t>
        <a:bodyPr/>
        <a:lstStyle/>
        <a:p>
          <a:endParaRPr lang="en-US"/>
        </a:p>
      </dgm:t>
    </dgm:pt>
    <dgm:pt modelId="{04ABCCD0-848E-4815-BDC7-ACF9B62792AF}">
      <dgm:prSet/>
      <dgm:spPr/>
      <dgm:t>
        <a:bodyPr/>
        <a:lstStyle/>
        <a:p>
          <a:r>
            <a:rPr lang="nl-NL"/>
            <a:t>Github beter gebruiken</a:t>
          </a:r>
          <a:endParaRPr lang="en-US"/>
        </a:p>
      </dgm:t>
    </dgm:pt>
    <dgm:pt modelId="{807EF1B7-B895-414B-833E-CD2F4C743E59}" type="parTrans" cxnId="{5663FC25-0750-46A5-ACFA-DAC2EFB6AF37}">
      <dgm:prSet/>
      <dgm:spPr/>
      <dgm:t>
        <a:bodyPr/>
        <a:lstStyle/>
        <a:p>
          <a:endParaRPr lang="en-US"/>
        </a:p>
      </dgm:t>
    </dgm:pt>
    <dgm:pt modelId="{2E8F1DBE-0BBE-4983-8ECC-2B19185E514B}" type="sibTrans" cxnId="{5663FC25-0750-46A5-ACFA-DAC2EFB6AF37}">
      <dgm:prSet/>
      <dgm:spPr/>
      <dgm:t>
        <a:bodyPr/>
        <a:lstStyle/>
        <a:p>
          <a:endParaRPr lang="en-US"/>
        </a:p>
      </dgm:t>
    </dgm:pt>
    <dgm:pt modelId="{350DFC5B-0C4D-4887-A585-E7FB1169B3F5}" type="pres">
      <dgm:prSet presAssocID="{B98DD9B0-AB75-475C-B009-96F3AA1AA582}" presName="outerComposite" presStyleCnt="0">
        <dgm:presLayoutVars>
          <dgm:chMax val="5"/>
          <dgm:dir/>
          <dgm:resizeHandles val="exact"/>
        </dgm:presLayoutVars>
      </dgm:prSet>
      <dgm:spPr/>
    </dgm:pt>
    <dgm:pt modelId="{8F97FB97-7B0A-4F6C-945D-D4843602A9EC}" type="pres">
      <dgm:prSet presAssocID="{B98DD9B0-AB75-475C-B009-96F3AA1AA582}" presName="dummyMaxCanvas" presStyleCnt="0">
        <dgm:presLayoutVars/>
      </dgm:prSet>
      <dgm:spPr/>
    </dgm:pt>
    <dgm:pt modelId="{B9244272-B278-405F-974B-46901747B8F4}" type="pres">
      <dgm:prSet presAssocID="{B98DD9B0-AB75-475C-B009-96F3AA1AA582}" presName="ThreeNodes_1" presStyleLbl="node1" presStyleIdx="0" presStyleCnt="3">
        <dgm:presLayoutVars>
          <dgm:bulletEnabled val="1"/>
        </dgm:presLayoutVars>
      </dgm:prSet>
      <dgm:spPr/>
    </dgm:pt>
    <dgm:pt modelId="{F9C9F3A2-19B5-4DA2-AD0B-5B352ABF45EF}" type="pres">
      <dgm:prSet presAssocID="{B98DD9B0-AB75-475C-B009-96F3AA1AA582}" presName="ThreeNodes_2" presStyleLbl="node1" presStyleIdx="1" presStyleCnt="3">
        <dgm:presLayoutVars>
          <dgm:bulletEnabled val="1"/>
        </dgm:presLayoutVars>
      </dgm:prSet>
      <dgm:spPr/>
    </dgm:pt>
    <dgm:pt modelId="{37DD2B7C-B923-4B94-A256-3ED46E957753}" type="pres">
      <dgm:prSet presAssocID="{B98DD9B0-AB75-475C-B009-96F3AA1AA582}" presName="ThreeNodes_3" presStyleLbl="node1" presStyleIdx="2" presStyleCnt="3">
        <dgm:presLayoutVars>
          <dgm:bulletEnabled val="1"/>
        </dgm:presLayoutVars>
      </dgm:prSet>
      <dgm:spPr/>
    </dgm:pt>
    <dgm:pt modelId="{9F07FE5D-CCE0-40BB-B521-AFC76CB0224D}" type="pres">
      <dgm:prSet presAssocID="{B98DD9B0-AB75-475C-B009-96F3AA1AA582}" presName="ThreeConn_1-2" presStyleLbl="fgAccFollowNode1" presStyleIdx="0" presStyleCnt="2">
        <dgm:presLayoutVars>
          <dgm:bulletEnabled val="1"/>
        </dgm:presLayoutVars>
      </dgm:prSet>
      <dgm:spPr/>
    </dgm:pt>
    <dgm:pt modelId="{DB72E6B0-FA99-43AD-8547-D19F7C785FCA}" type="pres">
      <dgm:prSet presAssocID="{B98DD9B0-AB75-475C-B009-96F3AA1AA582}" presName="ThreeConn_2-3" presStyleLbl="fgAccFollowNode1" presStyleIdx="1" presStyleCnt="2">
        <dgm:presLayoutVars>
          <dgm:bulletEnabled val="1"/>
        </dgm:presLayoutVars>
      </dgm:prSet>
      <dgm:spPr/>
    </dgm:pt>
    <dgm:pt modelId="{D8500994-550A-47E4-8444-6DF5A05320AF}" type="pres">
      <dgm:prSet presAssocID="{B98DD9B0-AB75-475C-B009-96F3AA1AA582}" presName="ThreeNodes_1_text" presStyleLbl="node1" presStyleIdx="2" presStyleCnt="3">
        <dgm:presLayoutVars>
          <dgm:bulletEnabled val="1"/>
        </dgm:presLayoutVars>
      </dgm:prSet>
      <dgm:spPr/>
    </dgm:pt>
    <dgm:pt modelId="{89CAA72C-D513-4047-B9CB-D9120EBE0C14}" type="pres">
      <dgm:prSet presAssocID="{B98DD9B0-AB75-475C-B009-96F3AA1AA582}" presName="ThreeNodes_2_text" presStyleLbl="node1" presStyleIdx="2" presStyleCnt="3">
        <dgm:presLayoutVars>
          <dgm:bulletEnabled val="1"/>
        </dgm:presLayoutVars>
      </dgm:prSet>
      <dgm:spPr/>
    </dgm:pt>
    <dgm:pt modelId="{D2317669-C4F2-46E2-B330-3EA8A09B0B8C}" type="pres">
      <dgm:prSet presAssocID="{B98DD9B0-AB75-475C-B009-96F3AA1AA58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A9F9912-F2A2-4505-B553-D3FDAEDA0A88}" type="presOf" srcId="{2F56307D-FC4F-4CF6-A840-72B3112500F8}" destId="{DB72E6B0-FA99-43AD-8547-D19F7C785FCA}" srcOrd="0" destOrd="0" presId="urn:microsoft.com/office/officeart/2005/8/layout/vProcess5"/>
    <dgm:cxn modelId="{D7215C24-4657-4CCF-8B35-539F7D04FAAE}" type="presOf" srcId="{6B958806-166B-4055-B5F4-BE9B3B05DC5D}" destId="{B9244272-B278-405F-974B-46901747B8F4}" srcOrd="0" destOrd="0" presId="urn:microsoft.com/office/officeart/2005/8/layout/vProcess5"/>
    <dgm:cxn modelId="{5663FC25-0750-46A5-ACFA-DAC2EFB6AF37}" srcId="{B98DD9B0-AB75-475C-B009-96F3AA1AA582}" destId="{04ABCCD0-848E-4815-BDC7-ACF9B62792AF}" srcOrd="2" destOrd="0" parTransId="{807EF1B7-B895-414B-833E-CD2F4C743E59}" sibTransId="{2E8F1DBE-0BBE-4983-8ECC-2B19185E514B}"/>
    <dgm:cxn modelId="{1699126F-63F5-427B-A8D8-7E612DC2A79E}" srcId="{B98DD9B0-AB75-475C-B009-96F3AA1AA582}" destId="{A9C2B7AD-1710-4951-8639-CAE874706DC7}" srcOrd="1" destOrd="0" parTransId="{ABE35CF3-A215-40B2-AF2D-F55170AECAC9}" sibTransId="{2F56307D-FC4F-4CF6-A840-72B3112500F8}"/>
    <dgm:cxn modelId="{58DF9A7D-1C0C-4930-B161-17B1D2A8B35D}" type="presOf" srcId="{04ABCCD0-848E-4815-BDC7-ACF9B62792AF}" destId="{37DD2B7C-B923-4B94-A256-3ED46E957753}" srcOrd="0" destOrd="0" presId="urn:microsoft.com/office/officeart/2005/8/layout/vProcess5"/>
    <dgm:cxn modelId="{18EC1187-020F-41A9-B468-BC7B096FC795}" type="presOf" srcId="{A9C2B7AD-1710-4951-8639-CAE874706DC7}" destId="{F9C9F3A2-19B5-4DA2-AD0B-5B352ABF45EF}" srcOrd="0" destOrd="0" presId="urn:microsoft.com/office/officeart/2005/8/layout/vProcess5"/>
    <dgm:cxn modelId="{1F336F91-663E-4E8C-B990-1107D51B143E}" type="presOf" srcId="{A9C2B7AD-1710-4951-8639-CAE874706DC7}" destId="{89CAA72C-D513-4047-B9CB-D9120EBE0C14}" srcOrd="1" destOrd="0" presId="urn:microsoft.com/office/officeart/2005/8/layout/vProcess5"/>
    <dgm:cxn modelId="{E555DDA1-8C38-4945-9382-3C5AF5B54C94}" type="presOf" srcId="{B48505BF-5C22-45A5-A3FF-7C039F8ECBB2}" destId="{9F07FE5D-CCE0-40BB-B521-AFC76CB0224D}" srcOrd="0" destOrd="0" presId="urn:microsoft.com/office/officeart/2005/8/layout/vProcess5"/>
    <dgm:cxn modelId="{07AF81A7-5BBF-436E-AE50-C97B3309BE93}" type="presOf" srcId="{04ABCCD0-848E-4815-BDC7-ACF9B62792AF}" destId="{D2317669-C4F2-46E2-B330-3EA8A09B0B8C}" srcOrd="1" destOrd="0" presId="urn:microsoft.com/office/officeart/2005/8/layout/vProcess5"/>
    <dgm:cxn modelId="{76D078B4-B94A-44A0-A9FA-DDD8BBDE7F04}" type="presOf" srcId="{6B958806-166B-4055-B5F4-BE9B3B05DC5D}" destId="{D8500994-550A-47E4-8444-6DF5A05320AF}" srcOrd="1" destOrd="0" presId="urn:microsoft.com/office/officeart/2005/8/layout/vProcess5"/>
    <dgm:cxn modelId="{9B4C66C6-5C4A-4B7F-9158-695A1934B734}" srcId="{B98DD9B0-AB75-475C-B009-96F3AA1AA582}" destId="{6B958806-166B-4055-B5F4-BE9B3B05DC5D}" srcOrd="0" destOrd="0" parTransId="{10179C59-9456-4984-817C-1F725C875D46}" sibTransId="{B48505BF-5C22-45A5-A3FF-7C039F8ECBB2}"/>
    <dgm:cxn modelId="{13EAABF4-FC33-4979-8666-82A6ED820F9E}" type="presOf" srcId="{B98DD9B0-AB75-475C-B009-96F3AA1AA582}" destId="{350DFC5B-0C4D-4887-A585-E7FB1169B3F5}" srcOrd="0" destOrd="0" presId="urn:microsoft.com/office/officeart/2005/8/layout/vProcess5"/>
    <dgm:cxn modelId="{63C29369-9270-455C-AAF8-C777CAFB18A5}" type="presParOf" srcId="{350DFC5B-0C4D-4887-A585-E7FB1169B3F5}" destId="{8F97FB97-7B0A-4F6C-945D-D4843602A9EC}" srcOrd="0" destOrd="0" presId="urn:microsoft.com/office/officeart/2005/8/layout/vProcess5"/>
    <dgm:cxn modelId="{108C3273-978B-4629-84A3-4530B0BC94B2}" type="presParOf" srcId="{350DFC5B-0C4D-4887-A585-E7FB1169B3F5}" destId="{B9244272-B278-405F-974B-46901747B8F4}" srcOrd="1" destOrd="0" presId="urn:microsoft.com/office/officeart/2005/8/layout/vProcess5"/>
    <dgm:cxn modelId="{AA5E0CED-04F6-4FA9-8E87-D781817D107F}" type="presParOf" srcId="{350DFC5B-0C4D-4887-A585-E7FB1169B3F5}" destId="{F9C9F3A2-19B5-4DA2-AD0B-5B352ABF45EF}" srcOrd="2" destOrd="0" presId="urn:microsoft.com/office/officeart/2005/8/layout/vProcess5"/>
    <dgm:cxn modelId="{0D2B1E63-53E2-42D5-816F-91CE4E77F795}" type="presParOf" srcId="{350DFC5B-0C4D-4887-A585-E7FB1169B3F5}" destId="{37DD2B7C-B923-4B94-A256-3ED46E957753}" srcOrd="3" destOrd="0" presId="urn:microsoft.com/office/officeart/2005/8/layout/vProcess5"/>
    <dgm:cxn modelId="{67282174-C2A6-4980-8580-689EE8C6DFFD}" type="presParOf" srcId="{350DFC5B-0C4D-4887-A585-E7FB1169B3F5}" destId="{9F07FE5D-CCE0-40BB-B521-AFC76CB0224D}" srcOrd="4" destOrd="0" presId="urn:microsoft.com/office/officeart/2005/8/layout/vProcess5"/>
    <dgm:cxn modelId="{F0833F5B-AF23-4CD5-8548-B9DC52158EE1}" type="presParOf" srcId="{350DFC5B-0C4D-4887-A585-E7FB1169B3F5}" destId="{DB72E6B0-FA99-43AD-8547-D19F7C785FCA}" srcOrd="5" destOrd="0" presId="urn:microsoft.com/office/officeart/2005/8/layout/vProcess5"/>
    <dgm:cxn modelId="{838E3593-D255-438F-AA12-9FF7B865DCCC}" type="presParOf" srcId="{350DFC5B-0C4D-4887-A585-E7FB1169B3F5}" destId="{D8500994-550A-47E4-8444-6DF5A05320AF}" srcOrd="6" destOrd="0" presId="urn:microsoft.com/office/officeart/2005/8/layout/vProcess5"/>
    <dgm:cxn modelId="{4FAA92D6-2E9A-4E45-B02D-DCA9E778732F}" type="presParOf" srcId="{350DFC5B-0C4D-4887-A585-E7FB1169B3F5}" destId="{89CAA72C-D513-4047-B9CB-D9120EBE0C14}" srcOrd="7" destOrd="0" presId="urn:microsoft.com/office/officeart/2005/8/layout/vProcess5"/>
    <dgm:cxn modelId="{28E1F15E-BF1A-4AF9-8427-4541B2446F78}" type="presParOf" srcId="{350DFC5B-0C4D-4887-A585-E7FB1169B3F5}" destId="{D2317669-C4F2-46E2-B330-3EA8A09B0B8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CF878-F528-4E0F-ADF8-7B52A56091F3}">
      <dsp:nvSpPr>
        <dsp:cNvPr id="0" name=""/>
        <dsp:cNvSpPr/>
      </dsp:nvSpPr>
      <dsp:spPr>
        <a:xfrm>
          <a:off x="0" y="0"/>
          <a:ext cx="8549640" cy="11176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Maandag t</a:t>
          </a:r>
          <a:r>
            <a:rPr lang="nl-NL" sz="3500" kern="1200"/>
            <a:t>/m Donderdag elke dag overleg</a:t>
          </a:r>
          <a:endParaRPr lang="en-US" sz="3500" kern="1200"/>
        </a:p>
      </dsp:txBody>
      <dsp:txXfrm>
        <a:off x="32736" y="32736"/>
        <a:ext cx="7343571" cy="1052211"/>
      </dsp:txXfrm>
    </dsp:sp>
    <dsp:sp modelId="{80D17D27-2541-495B-A1AA-40C0FFEC5758}">
      <dsp:nvSpPr>
        <dsp:cNvPr id="0" name=""/>
        <dsp:cNvSpPr/>
      </dsp:nvSpPr>
      <dsp:spPr>
        <a:xfrm>
          <a:off x="754379" y="1303964"/>
          <a:ext cx="8549640" cy="11176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/>
            <a:t>Goed prioriteiten gesteld aan het eind</a:t>
          </a:r>
          <a:endParaRPr lang="en-US" sz="3500" kern="1200"/>
        </a:p>
      </dsp:txBody>
      <dsp:txXfrm>
        <a:off x="787115" y="1336700"/>
        <a:ext cx="7003293" cy="1052211"/>
      </dsp:txXfrm>
    </dsp:sp>
    <dsp:sp modelId="{5475C0BD-2691-4D47-9F97-9F8BFD93496A}">
      <dsp:nvSpPr>
        <dsp:cNvPr id="0" name=""/>
        <dsp:cNvSpPr/>
      </dsp:nvSpPr>
      <dsp:spPr>
        <a:xfrm>
          <a:off x="1508759" y="2607928"/>
          <a:ext cx="8549640" cy="11176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/>
            <a:t>Goede communicatie ook vanaf thuis via groepsapp</a:t>
          </a:r>
          <a:endParaRPr lang="en-US" sz="3500" kern="1200"/>
        </a:p>
      </dsp:txBody>
      <dsp:txXfrm>
        <a:off x="1541495" y="2640664"/>
        <a:ext cx="7003293" cy="1052211"/>
      </dsp:txXfrm>
    </dsp:sp>
    <dsp:sp modelId="{DCBF00F7-BA65-4B76-BEBA-BA735F4A3F92}">
      <dsp:nvSpPr>
        <dsp:cNvPr id="0" name=""/>
        <dsp:cNvSpPr/>
      </dsp:nvSpPr>
      <dsp:spPr>
        <a:xfrm>
          <a:off x="7823145" y="847576"/>
          <a:ext cx="726494" cy="72649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86606" y="847576"/>
        <a:ext cx="399572" cy="546687"/>
      </dsp:txXfrm>
    </dsp:sp>
    <dsp:sp modelId="{93C3043B-1CA7-4205-A151-B1831ED5966E}">
      <dsp:nvSpPr>
        <dsp:cNvPr id="0" name=""/>
        <dsp:cNvSpPr/>
      </dsp:nvSpPr>
      <dsp:spPr>
        <a:xfrm>
          <a:off x="8577525" y="2144089"/>
          <a:ext cx="726494" cy="72649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740986" y="2144089"/>
        <a:ext cx="399572" cy="546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44272-B278-405F-974B-46901747B8F4}">
      <dsp:nvSpPr>
        <dsp:cNvPr id="0" name=""/>
        <dsp:cNvSpPr/>
      </dsp:nvSpPr>
      <dsp:spPr>
        <a:xfrm>
          <a:off x="0" y="0"/>
          <a:ext cx="8549640" cy="11176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/>
            <a:t>Minder op animaties focussen in het begin</a:t>
          </a:r>
          <a:endParaRPr lang="en-US" sz="3500" kern="1200"/>
        </a:p>
      </dsp:txBody>
      <dsp:txXfrm>
        <a:off x="32736" y="32736"/>
        <a:ext cx="7343571" cy="1052211"/>
      </dsp:txXfrm>
    </dsp:sp>
    <dsp:sp modelId="{F9C9F3A2-19B5-4DA2-AD0B-5B352ABF45EF}">
      <dsp:nvSpPr>
        <dsp:cNvPr id="0" name=""/>
        <dsp:cNvSpPr/>
      </dsp:nvSpPr>
      <dsp:spPr>
        <a:xfrm>
          <a:off x="754379" y="1303964"/>
          <a:ext cx="8549640" cy="1117683"/>
        </a:xfrm>
        <a:prstGeom prst="roundRect">
          <a:avLst>
            <a:gd name="adj" fmla="val 10000"/>
          </a:avLst>
        </a:prstGeom>
        <a:solidFill>
          <a:schemeClr val="accent2">
            <a:hueOff val="560596"/>
            <a:satOff val="-25182"/>
            <a:lumOff val="33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/>
            <a:t>Te weinig gedaan in week 1</a:t>
          </a:r>
          <a:endParaRPr lang="en-US" sz="3500" kern="1200"/>
        </a:p>
      </dsp:txBody>
      <dsp:txXfrm>
        <a:off x="787115" y="1336700"/>
        <a:ext cx="7003293" cy="1052211"/>
      </dsp:txXfrm>
    </dsp:sp>
    <dsp:sp modelId="{37DD2B7C-B923-4B94-A256-3ED46E957753}">
      <dsp:nvSpPr>
        <dsp:cNvPr id="0" name=""/>
        <dsp:cNvSpPr/>
      </dsp:nvSpPr>
      <dsp:spPr>
        <a:xfrm>
          <a:off x="1508759" y="2607928"/>
          <a:ext cx="8549640" cy="1117683"/>
        </a:xfrm>
        <a:prstGeom prst="roundRect">
          <a:avLst>
            <a:gd name="adj" fmla="val 10000"/>
          </a:avLst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/>
            <a:t>Github beter gebruiken</a:t>
          </a:r>
          <a:endParaRPr lang="en-US" sz="3500" kern="1200"/>
        </a:p>
      </dsp:txBody>
      <dsp:txXfrm>
        <a:off x="1541495" y="2640664"/>
        <a:ext cx="7003293" cy="1052211"/>
      </dsp:txXfrm>
    </dsp:sp>
    <dsp:sp modelId="{9F07FE5D-CCE0-40BB-B521-AFC76CB0224D}">
      <dsp:nvSpPr>
        <dsp:cNvPr id="0" name=""/>
        <dsp:cNvSpPr/>
      </dsp:nvSpPr>
      <dsp:spPr>
        <a:xfrm>
          <a:off x="7823145" y="847576"/>
          <a:ext cx="726494" cy="72649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86606" y="847576"/>
        <a:ext cx="399572" cy="546687"/>
      </dsp:txXfrm>
    </dsp:sp>
    <dsp:sp modelId="{DB72E6B0-FA99-43AD-8547-D19F7C785FCA}">
      <dsp:nvSpPr>
        <dsp:cNvPr id="0" name=""/>
        <dsp:cNvSpPr/>
      </dsp:nvSpPr>
      <dsp:spPr>
        <a:xfrm>
          <a:off x="8577525" y="2144089"/>
          <a:ext cx="726494" cy="72649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563978"/>
            <a:satOff val="-29393"/>
            <a:lumOff val="-8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63978"/>
              <a:satOff val="-29393"/>
              <a:lumOff val="-8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740986" y="2144089"/>
        <a:ext cx="399572" cy="546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3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8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1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7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6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9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8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8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628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2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tchellVL26/EindexamenopdrachtMitchellLuukB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EE3AA7-95E6-DC46-9E86-C2D817E644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rcRect t="12007" b="12993"/>
          <a:stretch>
            <a:fillRect/>
          </a:stretch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974153-872A-D99B-757A-666475A1E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nl-NL" dirty="0"/>
              <a:t>Island </a:t>
            </a:r>
            <a:r>
              <a:rPr lang="nl-NL" dirty="0" err="1"/>
              <a:t>Shooter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7A5B2A4-D36F-B751-C0BF-98060D058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Door Mitchell, Bo en Luuk</a:t>
            </a:r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5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D0EED3-A4D8-5B73-A702-3180DAA4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cap="all" spc="-100" err="1"/>
              <a:t>Reflectie</a:t>
            </a:r>
            <a:r>
              <a:rPr lang="en-US" cap="all" spc="-100"/>
              <a:t>:</a:t>
            </a:r>
            <a:br>
              <a:rPr lang="en-US" cap="all" spc="-100"/>
            </a:br>
            <a:r>
              <a:rPr lang="en-US" cap="all" spc="-100"/>
              <a:t>Wat </a:t>
            </a:r>
            <a:r>
              <a:rPr lang="en-US" cap="all" spc="-100" err="1"/>
              <a:t>goed</a:t>
            </a:r>
            <a:r>
              <a:rPr lang="en-US" cap="all" spc="-100"/>
              <a:t> </a:t>
            </a:r>
            <a:r>
              <a:rPr lang="en-US" cap="all" spc="-100" err="1"/>
              <a:t>ging</a:t>
            </a:r>
            <a:endParaRPr lang="en-US" cap="all" spc="-100"/>
          </a:p>
        </p:txBody>
      </p:sp>
      <p:graphicFrame>
        <p:nvGraphicFramePr>
          <p:cNvPr id="44" name="Tijdelijke aanduiding voor inhoud 2">
            <a:extLst>
              <a:ext uri="{FF2B5EF4-FFF2-40B4-BE49-F238E27FC236}">
                <a16:creationId xmlns:a16="http://schemas.microsoft.com/office/drawing/2014/main" id="{B1BF503F-125A-77D5-FC3C-DF1D22397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25205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474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3C06F0-7CD0-84E7-53AE-E272078D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Reflectie: Wat kan beter</a:t>
            </a:r>
            <a:endParaRPr lang="nl-NL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3475F3BF-B13C-C0FE-3B83-5C83D3215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81790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35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B9DEC7-7033-F8CE-1117-5C60DA59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nl-NL" sz="4400">
                <a:solidFill>
                  <a:srgbClr val="FFFFFF"/>
                </a:solidFill>
              </a:rPr>
              <a:t>Als we nog 4 weken hadden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174F3F-DB62-E00D-4FA3-A815AC77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nl-NL" sz="1900" dirty="0">
                <a:solidFill>
                  <a:srgbClr val="FFFFFF"/>
                </a:solidFill>
              </a:rPr>
              <a:t>De HUD fixen zodat er staat hoeveel </a:t>
            </a:r>
            <a:r>
              <a:rPr lang="nl-NL" sz="1900" dirty="0" err="1">
                <a:solidFill>
                  <a:srgbClr val="FFFFFF"/>
                </a:solidFill>
              </a:rPr>
              <a:t>hostages</a:t>
            </a:r>
            <a:r>
              <a:rPr lang="nl-NL" sz="1900" dirty="0">
                <a:solidFill>
                  <a:srgbClr val="FFFFFF"/>
                </a:solidFill>
              </a:rPr>
              <a:t> je gered heb</a:t>
            </a:r>
          </a:p>
          <a:p>
            <a:endParaRPr lang="nl-NL" sz="1900" dirty="0">
              <a:solidFill>
                <a:srgbClr val="FFFFFF"/>
              </a:solidFill>
            </a:endParaRPr>
          </a:p>
          <a:p>
            <a:r>
              <a:rPr lang="nl-NL" sz="1900" dirty="0">
                <a:solidFill>
                  <a:srgbClr val="FFFFFF"/>
                </a:solidFill>
              </a:rPr>
              <a:t>Een betere </a:t>
            </a:r>
            <a:r>
              <a:rPr lang="nl-NL" sz="1900" dirty="0" err="1">
                <a:solidFill>
                  <a:srgbClr val="FFFFFF"/>
                </a:solidFill>
              </a:rPr>
              <a:t>stealth</a:t>
            </a:r>
            <a:r>
              <a:rPr lang="nl-NL" sz="1900" dirty="0">
                <a:solidFill>
                  <a:srgbClr val="FFFFFF"/>
                </a:solidFill>
              </a:rPr>
              <a:t> functie toevoegen</a:t>
            </a:r>
          </a:p>
          <a:p>
            <a:endParaRPr lang="nl-NL" sz="1900" dirty="0">
              <a:solidFill>
                <a:srgbClr val="FFFFFF"/>
              </a:solidFill>
            </a:endParaRPr>
          </a:p>
          <a:p>
            <a:r>
              <a:rPr lang="nl-NL" sz="1900" dirty="0">
                <a:solidFill>
                  <a:srgbClr val="FFFFFF"/>
                </a:solidFill>
              </a:rPr>
              <a:t>Timer toevoegen zodat je het opnieuw kan spelen en kan proberen sneller de game te voltooien</a:t>
            </a:r>
          </a:p>
          <a:p>
            <a:endParaRPr lang="nl-NL" sz="1900" dirty="0">
              <a:solidFill>
                <a:srgbClr val="FFFFFF"/>
              </a:solidFill>
            </a:endParaRPr>
          </a:p>
          <a:p>
            <a:r>
              <a:rPr lang="nl-NL" sz="1900" dirty="0">
                <a:solidFill>
                  <a:srgbClr val="FFFFFF"/>
                </a:solidFill>
              </a:rPr>
              <a:t>Meer items toevoegen die je kan vinden en oppakken</a:t>
            </a:r>
          </a:p>
          <a:p>
            <a:endParaRPr lang="nl-NL" sz="1900" dirty="0">
              <a:solidFill>
                <a:srgbClr val="FFFFFF"/>
              </a:solidFill>
            </a:endParaRPr>
          </a:p>
          <a:p>
            <a:r>
              <a:rPr lang="nl-NL" sz="1900" dirty="0">
                <a:solidFill>
                  <a:srgbClr val="FFFFFF"/>
                </a:solidFill>
              </a:rPr>
              <a:t>Meer </a:t>
            </a:r>
            <a:r>
              <a:rPr lang="nl-NL" sz="1900" dirty="0" err="1">
                <a:solidFill>
                  <a:srgbClr val="FFFFFF"/>
                </a:solidFill>
              </a:rPr>
              <a:t>enemies</a:t>
            </a:r>
            <a:r>
              <a:rPr lang="nl-NL" sz="1900" dirty="0">
                <a:solidFill>
                  <a:srgbClr val="FFFFFF"/>
                </a:solidFill>
              </a:rPr>
              <a:t> toevoegen buiten de kampen</a:t>
            </a:r>
          </a:p>
        </p:txBody>
      </p:sp>
    </p:spTree>
    <p:extLst>
      <p:ext uri="{BB962C8B-B14F-4D97-AF65-F5344CB8AC3E}">
        <p14:creationId xmlns:p14="http://schemas.microsoft.com/office/powerpoint/2010/main" val="231466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50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22572C-6A41-82FC-8342-D70CF66D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nl-NL" sz="2800"/>
              <a:t>Trello</a:t>
            </a:r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730A1E2F-8D11-A3E7-26C9-DEDE91996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nl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C7F1B4C-8ADC-D7C5-FB9F-70400D17A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764" y="413053"/>
            <a:ext cx="8212114" cy="60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55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 descr="Afbeelding met boom, collage, schermopname, buitenshuis&#10;&#10;Door AI gegenereerde inhoud is mogelijk onjuist.">
            <a:extLst>
              <a:ext uri="{FF2B5EF4-FFF2-40B4-BE49-F238E27FC236}">
                <a16:creationId xmlns:a16="http://schemas.microsoft.com/office/drawing/2014/main" id="{CB0B7693-70E4-C50A-08DB-3C680ABFF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"/>
          <a:stretch>
            <a:fillRect/>
          </a:stretch>
        </p:blipFill>
        <p:spPr>
          <a:xfrm>
            <a:off x="-1" y="10"/>
            <a:ext cx="12192000" cy="685798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F45E80-C305-3948-D042-A4CAAFA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tx1"/>
                </a:solidFill>
              </a:rPr>
              <a:t>Moodboard</a:t>
            </a:r>
          </a:p>
        </p:txBody>
      </p:sp>
    </p:spTree>
    <p:extLst>
      <p:ext uri="{BB962C8B-B14F-4D97-AF65-F5344CB8AC3E}">
        <p14:creationId xmlns:p14="http://schemas.microsoft.com/office/powerpoint/2010/main" val="2765739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97C5B8-506A-7C69-3CFE-579AC519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75" y="643467"/>
            <a:ext cx="4804581" cy="3447288"/>
          </a:xfrm>
          <a:prstGeom prst="rect">
            <a:avLst/>
          </a:prstGeom>
        </p:spPr>
      </p:pic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10A8E1B-9680-2B20-16DA-C1DD49DE7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1088" y="292779"/>
            <a:ext cx="6274790" cy="403476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919945-DEF2-208F-04C0-BF29C1A5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tx1"/>
                </a:solidFill>
              </a:rPr>
              <a:t>User Story &amp; GDD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43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nl-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5581AF-CF73-23F8-D0B8-CBB2DAB6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UML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Tijdelijke aanduiding voor inhoud 4" descr="Afbeelding met tekst, schermopname, diagram, lijn&#10;&#10;Door AI gegenereerde inhoud is mogelijk onjuist.">
            <a:extLst>
              <a:ext uri="{FF2B5EF4-FFF2-40B4-BE49-F238E27FC236}">
                <a16:creationId xmlns:a16="http://schemas.microsoft.com/office/drawing/2014/main" id="{5FA37FD6-993E-BE63-8E96-A2F205056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70" y="1006388"/>
            <a:ext cx="6202238" cy="484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15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nl-NL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nl-NL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E0DF39-FAEA-90AF-039B-0AA9E7FE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600" cap="all" spc="-100">
                <a:solidFill>
                  <a:schemeClr val="bg1"/>
                </a:solidFill>
              </a:rPr>
              <a:t>Wekelijkse Documentatie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F860D2A5-16C0-0D89-0A56-17691CFAE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7044" y="645106"/>
            <a:ext cx="4521289" cy="55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61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nl-NL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A939DF-4164-8074-C732-DBE77DE6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446715"/>
            <a:ext cx="9637485" cy="32993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/>
              <a:t>De Game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F99BFE-BAB1-E106-AAC9-E80ACB6F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6" y="4842627"/>
            <a:ext cx="9637485" cy="7292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8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MitchellVL26/EindexamenopdrachtMitchellLuukBo</a:t>
            </a:r>
            <a:endParaRPr lang="en-US" sz="1800" spc="8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48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nl-NL"/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grpSp>
        <p:nvGrpSpPr>
          <p:cNvPr id="43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2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46" name="Rectangle 2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nl-NL"/>
          </a:p>
        </p:txBody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0526EC-BD87-825F-7343-5BB8491A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>
                <a:solidFill>
                  <a:schemeClr val="bg1"/>
                </a:solidFill>
              </a:rPr>
              <a:t>Test Document</a:t>
            </a:r>
          </a:p>
        </p:txBody>
      </p:sp>
      <p:sp>
        <p:nvSpPr>
          <p:cNvPr id="49" name="Rectangle 32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cxnSp>
        <p:nvCxnSpPr>
          <p:cNvPr id="50" name="Straight Connector 34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C4F4E0C-188B-6988-BB00-F3CB0AA33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4426" y="645106"/>
            <a:ext cx="4326525" cy="55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76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nl-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5F1375-C641-56EF-FBF9-BAB98435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1600" cap="all" spc="-100">
                <a:solidFill>
                  <a:schemeClr val="bg1"/>
                </a:solidFill>
              </a:rPr>
              <a:t>Verbetervoorstellen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2154312-AE83-EA1D-D95F-52E533C30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6570" y="1264407"/>
            <a:ext cx="6202238" cy="43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2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Breedbeeld</PresentationFormat>
  <Paragraphs>29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Garamond</vt:lpstr>
      <vt:lpstr>Georgia Pro</vt:lpstr>
      <vt:lpstr>Georgia Pro Cond Black</vt:lpstr>
      <vt:lpstr>SavonVTI</vt:lpstr>
      <vt:lpstr>Island Shooter</vt:lpstr>
      <vt:lpstr>Trello</vt:lpstr>
      <vt:lpstr>Moodboard</vt:lpstr>
      <vt:lpstr>User Story &amp; GDD</vt:lpstr>
      <vt:lpstr>UML</vt:lpstr>
      <vt:lpstr>Wekelijkse Documentatie</vt:lpstr>
      <vt:lpstr>De Game</vt:lpstr>
      <vt:lpstr>Test Document</vt:lpstr>
      <vt:lpstr>Verbetervoorstellen</vt:lpstr>
      <vt:lpstr>Reflectie: Wat goed ging</vt:lpstr>
      <vt:lpstr>Reflectie: Wat kan beter</vt:lpstr>
      <vt:lpstr>Als we nog 4 weken hadden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Mitchell Van Lammeren</dc:creator>
  <cp:lastModifiedBy>Mitchell Van Lammeren</cp:lastModifiedBy>
  <cp:revision>4</cp:revision>
  <dcterms:created xsi:type="dcterms:W3CDTF">2025-10-06T10:25:29Z</dcterms:created>
  <dcterms:modified xsi:type="dcterms:W3CDTF">2025-10-09T12:16:37Z</dcterms:modified>
</cp:coreProperties>
</file>