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6" r:id="rId12"/>
    <p:sldId id="269" r:id="rId13"/>
    <p:sldId id="265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0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7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9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01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9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4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BCE0-2EAD-44AD-9534-F4D66E8A5D37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DC6B-3B5A-4348-823F-80DA6870E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5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P%C3%B3lya%E5%AE%9A%E7%90%86/20857455/0/9f510fb30f2442a7494186ffdb43ad4bd1130218?fr=lemma&amp;ct=sing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非常简单的</a:t>
            </a:r>
            <a:r>
              <a:rPr lang="en-US" altLang="zh-CN" dirty="0" err="1"/>
              <a:t>sqrt</a:t>
            </a:r>
            <a:r>
              <a:rPr lang="en-US" altLang="zh-CN" dirty="0"/>
              <a:t>( )</a:t>
            </a:r>
            <a:r>
              <a:rPr lang="zh-CN" altLang="zh-CN" dirty="0"/>
              <a:t>函数（在</a:t>
            </a:r>
            <a:r>
              <a:rPr lang="en-US" altLang="zh-CN" dirty="0" err="1"/>
              <a:t>cmath</a:t>
            </a:r>
            <a:r>
              <a:rPr lang="zh-CN" altLang="zh-CN" dirty="0"/>
              <a:t>头文件中）应用，要注意强制转化为</a:t>
            </a:r>
            <a:r>
              <a:rPr lang="en-US" altLang="zh-CN" dirty="0" err="1"/>
              <a:t>int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8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本题可以用高斯消元法秒杀，也可以用找规律来做。</a:t>
            </a:r>
          </a:p>
          <a:p>
            <a:r>
              <a:rPr lang="zh-CN" altLang="zh-CN" dirty="0"/>
              <a:t>正解比较巧妙：</a:t>
            </a:r>
          </a:p>
          <a:p>
            <a:r>
              <a:rPr lang="zh-CN" altLang="zh-CN" dirty="0"/>
              <a:t>对于任意的</a:t>
            </a:r>
            <a:r>
              <a:rPr lang="zh-CN" altLang="zh-CN" dirty="0" smtClean="0"/>
              <a:t>整数</a:t>
            </a:r>
            <a:r>
              <a:rPr lang="en-US" altLang="zh-CN" dirty="0" smtClean="0"/>
              <a:t>                              </a:t>
            </a:r>
            <a:r>
              <a:rPr lang="zh-CN" altLang="zh-CN" dirty="0" smtClean="0"/>
              <a:t>都有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endParaRPr lang="zh-CN" altLang="zh-CN" dirty="0"/>
          </a:p>
          <a:p>
            <a:r>
              <a:rPr lang="zh-CN" altLang="zh-CN" dirty="0" smtClean="0"/>
              <a:t>那么</a:t>
            </a:r>
            <a:r>
              <a:rPr lang="en-US" altLang="zh-CN" dirty="0" smtClean="0"/>
              <a:t>                   </a:t>
            </a:r>
            <a:r>
              <a:rPr lang="zh-CN" altLang="zh-CN" dirty="0" smtClean="0"/>
              <a:t>的</a:t>
            </a:r>
            <a:r>
              <a:rPr lang="zh-CN" altLang="zh-CN" dirty="0"/>
              <a:t>解为</a:t>
            </a:r>
            <a:r>
              <a:rPr lang="en-US" altLang="zh-CN" dirty="0"/>
              <a:t>1,2,3,4……n+1</a:t>
            </a:r>
            <a:endParaRPr lang="zh-CN" altLang="zh-CN" dirty="0"/>
          </a:p>
          <a:p>
            <a:r>
              <a:rPr lang="zh-CN" altLang="zh-CN" dirty="0" smtClean="0"/>
              <a:t>也就是说</a:t>
            </a:r>
            <a:endParaRPr lang="en-US" altLang="zh-CN" dirty="0" smtClean="0"/>
          </a:p>
          <a:p>
            <a:r>
              <a:rPr lang="zh-CN" altLang="zh-CN" dirty="0" smtClean="0"/>
              <a:t>观察</a:t>
            </a:r>
            <a:r>
              <a:rPr lang="zh-CN" altLang="zh-CN" dirty="0"/>
              <a:t>等式两边的常数项可以求</a:t>
            </a:r>
            <a:r>
              <a:rPr lang="zh-CN" altLang="zh-CN" dirty="0" smtClean="0"/>
              <a:t>出</a:t>
            </a:r>
            <a:r>
              <a:rPr lang="en-US" altLang="zh-CN" dirty="0" smtClean="0"/>
              <a:t>k</a:t>
            </a:r>
            <a:r>
              <a:rPr lang="zh-CN" altLang="zh-CN" dirty="0" smtClean="0"/>
              <a:t>，带入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=n+2</a:t>
            </a:r>
            <a:r>
              <a:rPr lang="zh-CN" altLang="zh-CN" dirty="0" smtClean="0"/>
              <a:t>即</a:t>
            </a:r>
            <a:r>
              <a:rPr lang="zh-CN" altLang="zh-CN" dirty="0"/>
              <a:t>可求出答案。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68" y="2847547"/>
            <a:ext cx="2562909" cy="472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30" y="2699198"/>
            <a:ext cx="1638985" cy="7694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63" y="3906646"/>
            <a:ext cx="1600085" cy="4215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29" y="4401235"/>
            <a:ext cx="7249495" cy="4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6928"/>
            <a:ext cx="10515600" cy="49388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不妨设 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表⽰取完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个⽯⼦的总⽅案数，对每一堆石头考虑递推关系如下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 = Fn−1 + Fn−2   n ≥ 3 	(1)</a:t>
            </a:r>
          </a:p>
          <a:p>
            <a:r>
              <a:rPr lang="en-US" altLang="zh-CN" dirty="0" smtClean="0"/>
              <a:t> F1 = 1    n = 1 			(2) </a:t>
            </a:r>
          </a:p>
          <a:p>
            <a:r>
              <a:rPr lang="en-US" altLang="zh-CN" dirty="0" smtClean="0"/>
              <a:t> F2 = 2    n = 2 			(3) </a:t>
            </a:r>
          </a:p>
          <a:p>
            <a:r>
              <a:rPr lang="zh-CN" altLang="en-US" dirty="0" smtClean="0"/>
              <a:t>式 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表⽰取完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个⽯⼦的⽅案数可以由取完 </a:t>
            </a:r>
            <a:r>
              <a:rPr lang="en-US" altLang="zh-CN" dirty="0" smtClean="0"/>
              <a:t>n − 1 </a:t>
            </a:r>
            <a:r>
              <a:rPr lang="zh-CN" altLang="en-US" dirty="0" smtClean="0"/>
              <a:t>个与 </a:t>
            </a:r>
            <a:r>
              <a:rPr lang="en-US" altLang="zh-CN" dirty="0" smtClean="0"/>
              <a:t>n − 2 </a:t>
            </a:r>
            <a:r>
              <a:rPr lang="zh-CN" altLang="en-US" dirty="0" smtClean="0"/>
              <a:t>个⽯ ⼦的⽅案数转移⽽来，可以理解为将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个⽯⼦先取 </a:t>
            </a:r>
            <a:r>
              <a:rPr lang="en-US" altLang="zh-CN" dirty="0" smtClean="0"/>
              <a:t>n − 1 </a:t>
            </a:r>
            <a:r>
              <a:rPr lang="zh-CN" altLang="en-US" dirty="0" smtClean="0"/>
              <a:t>个最后再取⼀个 以及先取 </a:t>
            </a:r>
            <a:r>
              <a:rPr lang="en-US" altLang="zh-CN" dirty="0" smtClean="0"/>
              <a:t>n − 2 </a:t>
            </a:r>
            <a:r>
              <a:rPr lang="zh-CN" altLang="en-US" dirty="0" smtClean="0"/>
              <a:t>个最后再取两个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从⽽可以发现 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 </a:t>
            </a:r>
            <a:r>
              <a:rPr lang="zh-CN" altLang="en-US" dirty="0" smtClean="0"/>
              <a:t>即代表斐波那契数列的第 </a:t>
            </a:r>
            <a:r>
              <a:rPr lang="en-US" altLang="zh-CN" dirty="0" smtClean="0"/>
              <a:t>n + 1 </a:t>
            </a:r>
            <a:r>
              <a:rPr lang="zh-CN" altLang="en-US" dirty="0" smtClean="0"/>
              <a:t>项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可以证明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Fm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Fgcd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39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故原问题及求 </a:t>
            </a:r>
            <a:r>
              <a:rPr lang="en-US" altLang="zh-CN" dirty="0" err="1" smtClean="0"/>
              <a:t>Fgcd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 % mod</a:t>
            </a:r>
            <a:r>
              <a:rPr lang="zh-CN" altLang="en-US" dirty="0" smtClean="0"/>
              <a:t>，⽤ 矩阵快速幂求解，由于 </a:t>
            </a:r>
            <a:r>
              <a:rPr lang="en-US" altLang="zh-CN" dirty="0" smtClean="0"/>
              <a:t>mod = 4398046511093</a:t>
            </a:r>
            <a:r>
              <a:rPr lang="zh-CN" altLang="en-US" dirty="0" smtClean="0"/>
              <a:t>，在两数相乘的过程中会爆 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zh-CN" altLang="en-US" dirty="0" smtClean="0"/>
              <a:t>，故需要⽤模乘，原理同快速幂，总复杂度 </a:t>
            </a:r>
            <a:r>
              <a:rPr lang="en-US" altLang="zh-CN" dirty="0" smtClean="0"/>
              <a:t>O(T · log(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(n, m)) ·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 </a:t>
            </a:r>
            <a:r>
              <a:rPr lang="zh-CN" altLang="en-US" dirty="0" smtClean="0"/>
              <a:t>当然也可以直接⾼精度快速幂，或者⽤ </a:t>
            </a:r>
            <a:r>
              <a:rPr lang="en-US" altLang="zh-CN" dirty="0" smtClean="0"/>
              <a:t>int128</a:t>
            </a:r>
            <a:r>
              <a:rPr lang="zh-CN" altLang="en-US" dirty="0" smtClean="0"/>
              <a:t>，这样可以优化⼀个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). 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95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[j]=min(</a:t>
            </a:r>
            <a:r>
              <a:rPr lang="en-US" altLang="zh-CN" dirty="0" err="1"/>
              <a:t>dp</a:t>
            </a:r>
            <a:r>
              <a:rPr lang="en-US" altLang="zh-CN" dirty="0"/>
              <a:t>[j-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en-US" altLang="zh-CN" dirty="0" err="1"/>
              <a:t>dp</a:t>
            </a:r>
            <a:r>
              <a:rPr lang="en-US" altLang="zh-CN" dirty="0"/>
              <a:t>[j/k])+1</a:t>
            </a:r>
            <a:r>
              <a:rPr lang="zh-CN" altLang="zh-CN" dirty="0"/>
              <a:t>，正常的</a:t>
            </a:r>
            <a:r>
              <a:rPr lang="en-US" altLang="zh-CN" dirty="0" err="1"/>
              <a:t>dp</a:t>
            </a:r>
            <a:r>
              <a:rPr lang="zh-CN" altLang="zh-CN" dirty="0"/>
              <a:t>做法复杂度为</a:t>
            </a:r>
            <a:r>
              <a:rPr lang="en-US" altLang="zh-CN" dirty="0"/>
              <a:t>O(N^2)</a:t>
            </a:r>
            <a:r>
              <a:rPr lang="zh-CN" altLang="zh-CN" dirty="0"/>
              <a:t>，会超时，需要用单调队列来维护</a:t>
            </a:r>
            <a:r>
              <a:rPr lang="en-US" altLang="zh-CN" dirty="0" err="1"/>
              <a:t>dp</a:t>
            </a:r>
            <a:r>
              <a:rPr lang="en-US" altLang="zh-CN" dirty="0"/>
              <a:t>[j-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的最小值。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99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6999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典型的</a:t>
                </a:r>
                <a:r>
                  <a:rPr lang="en-US" altLang="zh-CN" dirty="0" err="1"/>
                  <a:t>Pólya</a:t>
                </a:r>
                <a:r>
                  <a:rPr lang="zh-CN" altLang="en-US" dirty="0" smtClean="0"/>
                  <a:t>定理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不动：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循环</a:t>
                </a:r>
                <a:endParaRPr lang="en-US" altLang="zh-CN" dirty="0" smtClean="0"/>
              </a:p>
              <a:p>
                <a:r>
                  <a:rPr lang="en-US" altLang="zh-CN" dirty="0" smtClean="0"/>
                  <a:t>90°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：两个</a:t>
                </a:r>
                <a:r>
                  <a:rPr lang="en-US" altLang="zh-CN" dirty="0"/>
                  <a:t>3</a:t>
                </a:r>
                <a:r>
                  <a:rPr lang="zh-CN" altLang="en-US" smtClean="0"/>
                  <a:t>循环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180°:</a:t>
                </a:r>
                <a:r>
                  <a:rPr lang="zh-CN" altLang="en-US" dirty="0" smtClean="0"/>
                  <a:t>一个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循环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对角线</a:t>
                </a:r>
                <a:r>
                  <a:rPr lang="en-US" altLang="zh-CN" dirty="0" smtClean="0"/>
                  <a:t>*2</a:t>
                </a:r>
                <a:r>
                  <a:rPr lang="zh-CN" altLang="en-US" dirty="0"/>
                  <a:t>：</a:t>
                </a:r>
                <a:r>
                  <a:rPr lang="zh-CN" altLang="en-US" dirty="0" smtClean="0"/>
                  <a:t>两个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循环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中心轴</a:t>
                </a:r>
                <a:r>
                  <a:rPr lang="en-US" altLang="zh-CN" dirty="0" smtClean="0"/>
                  <a:t>*2 :</a:t>
                </a:r>
                <a:r>
                  <a:rPr lang="zh-CN" altLang="en-US" dirty="0" smtClean="0"/>
                  <a:t>两个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循环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答案</a:t>
                </a:r>
                <a:r>
                  <a:rPr lang="en-US" altLang="zh-CN" dirty="0" err="1" smtClean="0"/>
                  <a:t>ans</a:t>
                </a:r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zh-CN" dirty="0" smtClean="0"/>
                          <m:t>m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^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k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</m:e>
                    </m:nary>
                  </m:oMath>
                </a14:m>
                <a:r>
                  <a:rPr lang="en-US" altLang="zh-CN" b="0" dirty="0" smtClean="0"/>
                  <a:t>/8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69992"/>
              </a:xfrm>
              <a:blipFill>
                <a:blip r:embed="rId2"/>
                <a:stretch>
                  <a:fillRect l="-1043" t="-2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gss0.bdstatic.com/94o3dSag_xI4khGkpoWK1HF6hhy/baike/s%3D220/sign=a03c6b759fcad1c8d4bbfb254f3f67c4/9f510fb30f2442a7494186ffdb43ad4bd1130218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8" y="1825625"/>
            <a:ext cx="2375802" cy="11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69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简单题，把两个字符串正着加起来搜一遍并计数，再反着加起来搜一遍并计数，输出两次计数中更大的那个就可以了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61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暴力会挂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b-a &gt;= 10 </a:t>
            </a:r>
            <a:r>
              <a:rPr lang="zh-CN" altLang="en-US" dirty="0" smtClean="0"/>
              <a:t>时容易发现，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乘积中必有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的倍数和偶数和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的倍数，那么此时阶乘被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整除，答案为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否则的话 直接边乘边取模过去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9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此题解法众多，这⾥维护⼀个集合或者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都⾏， 只要能在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的时间内完成查询即可。具体思路是先将前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个数依次 插⼊到⼀个集合中，如果再插⼊某个数时集合中已经有这个数，直接输出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，然后从第 </a:t>
            </a:r>
            <a:r>
              <a:rPr lang="en-US" altLang="zh-CN" dirty="0" smtClean="0"/>
              <a:t>k+1 </a:t>
            </a:r>
            <a:r>
              <a:rPr lang="zh-CN" altLang="en-US" dirty="0" smtClean="0"/>
              <a:t>个数⾄第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个数依次插⼊集合中，插⼊第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(k ≤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≤ n) </a:t>
            </a:r>
            <a:r>
              <a:rPr lang="zh-CN" altLang="en-US" dirty="0" smtClean="0"/>
              <a:t>个数之前先将第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− k </a:t>
            </a:r>
            <a:r>
              <a:rPr lang="zh-CN" altLang="en-US" dirty="0" smtClean="0"/>
              <a:t>个数从集合中删除，然后查询集合中是否存在第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 数。总复杂度 </a:t>
            </a:r>
            <a:r>
              <a:rPr lang="en-US" altLang="zh-CN" dirty="0" smtClean="0"/>
              <a:t>O(T · </a:t>
            </a:r>
            <a:r>
              <a:rPr lang="en-US" altLang="zh-CN" dirty="0" err="1" smtClean="0"/>
              <a:t>nlogk</a:t>
            </a:r>
            <a:r>
              <a:rPr lang="en-US" altLang="zh-CN" dirty="0" smtClean="0"/>
              <a:t>). </a:t>
            </a:r>
          </a:p>
          <a:p>
            <a:r>
              <a:rPr lang="zh-CN" altLang="en-US" dirty="0" smtClean="0"/>
              <a:t>看到有人</a:t>
            </a:r>
            <a:r>
              <a:rPr lang="en-US" altLang="zh-CN" dirty="0" smtClean="0"/>
              <a:t>sort pair</a:t>
            </a:r>
            <a:r>
              <a:rPr lang="zh-CN" altLang="en-US" dirty="0" smtClean="0"/>
              <a:t>直接判间隔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有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中查询前一个位置，不断更新。。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25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因为前面只有固定两位，单独处理</a:t>
            </a:r>
            <a:endParaRPr lang="en-US" altLang="zh-CN" dirty="0" smtClean="0"/>
          </a:p>
          <a:p>
            <a:r>
              <a:rPr lang="zh-CN" altLang="en-US" dirty="0" smtClean="0"/>
              <a:t>然后模拟之后使用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或者结构体 </a:t>
            </a:r>
            <a:r>
              <a:rPr lang="en-US" altLang="zh-CN" dirty="0" smtClean="0"/>
              <a:t>pair </a:t>
            </a:r>
            <a:r>
              <a:rPr lang="zh-CN" altLang="en-US" dirty="0" smtClean="0"/>
              <a:t>处理一下再进行排序即可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19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690688"/>
            <a:ext cx="10515600" cy="531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Qn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个堆层从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的最少移动次数。</a:t>
            </a:r>
            <a:r>
              <a:rPr lang="en-US" altLang="zh-CN" dirty="0" smtClean="0"/>
              <a:t>Rn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个堆层从</a:t>
            </a:r>
            <a:r>
              <a:rPr lang="en-US" altLang="zh-CN" dirty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的最少移动次数</a:t>
            </a:r>
            <a:endParaRPr lang="en-US" altLang="zh-CN" dirty="0" smtClean="0"/>
          </a:p>
          <a:p>
            <a:r>
              <a:rPr lang="zh-CN" altLang="en-US" dirty="0" smtClean="0"/>
              <a:t>一方面：容易证明</a:t>
            </a:r>
            <a:r>
              <a:rPr lang="en-US" altLang="zh-CN" dirty="0" err="1" smtClean="0"/>
              <a:t>Qn</a:t>
            </a:r>
            <a:r>
              <a:rPr lang="en-US" altLang="zh-CN" dirty="0" smtClean="0"/>
              <a:t> &lt;= 2*R(n-1)+1 </a:t>
            </a:r>
            <a:r>
              <a:rPr lang="zh-CN" altLang="en-US" dirty="0" smtClean="0"/>
              <a:t>即把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层移动到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，然后把第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层移动到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，然后移动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层到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，这是一种可行方案。</a:t>
            </a:r>
            <a:endParaRPr lang="en-US" altLang="zh-CN" dirty="0" smtClean="0"/>
          </a:p>
          <a:p>
            <a:r>
              <a:rPr lang="zh-CN" altLang="en-US" dirty="0" smtClean="0"/>
              <a:t>若想把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移动到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必须，把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zh-CN" altLang="en-US" dirty="0"/>
              <a:t>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层移动到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，那么需要把前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层移动到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然后再移动回来，所以</a:t>
            </a:r>
            <a:r>
              <a:rPr lang="en-US" altLang="zh-CN" dirty="0" err="1" smtClean="0"/>
              <a:t>Qn</a:t>
            </a:r>
            <a:r>
              <a:rPr lang="en-US" altLang="zh-CN" dirty="0" smtClean="0"/>
              <a:t>&gt;=2*R(n-1)+1</a:t>
            </a:r>
          </a:p>
          <a:p>
            <a:r>
              <a:rPr lang="zh-CN" altLang="en-US" dirty="0" smtClean="0"/>
              <a:t>即</a:t>
            </a:r>
            <a:r>
              <a:rPr lang="en-US" altLang="zh-CN" dirty="0" err="1" smtClean="0"/>
              <a:t>Qn</a:t>
            </a:r>
            <a:r>
              <a:rPr lang="en-US" altLang="zh-CN" dirty="0" smtClean="0"/>
              <a:t> = 2</a:t>
            </a:r>
            <a:r>
              <a:rPr lang="zh-CN" altLang="en-US" dirty="0" smtClean="0"/>
              <a:t>*</a:t>
            </a:r>
            <a:r>
              <a:rPr lang="en-US" altLang="zh-CN" dirty="0" smtClean="0"/>
              <a:t>R(n-1)+1</a:t>
            </a:r>
          </a:p>
          <a:p>
            <a:r>
              <a:rPr lang="zh-CN" altLang="en-US" dirty="0" smtClean="0"/>
              <a:t>另一方面：同理</a:t>
            </a:r>
            <a:r>
              <a:rPr lang="en-US" altLang="zh-CN" dirty="0" smtClean="0"/>
              <a:t>Rn &lt;=R(n-1)+1+Q(n-1)+1+R(n-1)</a:t>
            </a:r>
            <a:r>
              <a:rPr lang="zh-CN" altLang="en-US" dirty="0" smtClean="0"/>
              <a:t>，同理</a:t>
            </a:r>
            <a:r>
              <a:rPr lang="en-US" altLang="zh-CN" dirty="0" smtClean="0"/>
              <a:t>Rn &gt;=R(n-1)+1+Q(n-1)+1+R(n-1)</a:t>
            </a:r>
          </a:p>
        </p:txBody>
      </p:sp>
    </p:spTree>
    <p:extLst>
      <p:ext uri="{BB962C8B-B14F-4D97-AF65-F5344CB8AC3E}">
        <p14:creationId xmlns:p14="http://schemas.microsoft.com/office/powerpoint/2010/main" val="375841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 smtClean="0"/>
              <a:t>Q0 = 0    Q1 = 1    Q2 = 5 </a:t>
            </a:r>
          </a:p>
          <a:p>
            <a:r>
              <a:rPr lang="pt-BR" altLang="zh-CN" dirty="0" smtClean="0"/>
              <a:t>R0 = 0     R1 = 2     R2 = 7 </a:t>
            </a:r>
          </a:p>
          <a:p>
            <a:r>
              <a:rPr lang="pt-BR" altLang="zh-CN" dirty="0" smtClean="0"/>
              <a:t>Qn = 2Qn-1+2Qn-2+3 </a:t>
            </a:r>
          </a:p>
          <a:p>
            <a:r>
              <a:rPr lang="pt-BR" altLang="zh-CN" dirty="0" smtClean="0"/>
              <a:t>Rn = 2Rn-1+2Rn-2+3</a:t>
            </a:r>
            <a:endParaRPr lang="en-US" altLang="zh-CN" dirty="0" smtClean="0"/>
          </a:p>
          <a:p>
            <a:r>
              <a:rPr lang="zh-CN" altLang="en-US" dirty="0" smtClean="0"/>
              <a:t>本来想矩阵快速幂，但是最后还是让大家暴力过吧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7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本题由于星星的个数过多，无法利用优先队列来决定每个星星交个哪门大炮来处理，可以采用二分答案，设击落所有星星所需要的时间</a:t>
            </a:r>
            <a:r>
              <a:rPr lang="en-US" altLang="zh-CN" dirty="0" smtClean="0"/>
              <a:t>t</a:t>
            </a:r>
            <a:r>
              <a:rPr lang="zh-CN" altLang="en-US" dirty="0"/>
              <a:t>，</a:t>
            </a:r>
            <a:r>
              <a:rPr lang="zh-CN" altLang="en-US" dirty="0" smtClean="0"/>
              <a:t>验证时间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的合理性，令每门大炮填装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时间的弹药，将每门大炮填装的弹药之和与总星星数进行比较，即可判断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的合法性，最小的合法的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就是答案。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70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没有大模拟怎么能欢乐呢？</a:t>
            </a:r>
            <a:endParaRPr lang="en-US" altLang="zh-CN" dirty="0" smtClean="0"/>
          </a:p>
          <a:p>
            <a:r>
              <a:rPr lang="zh-CN" altLang="en-US" dirty="0" smtClean="0"/>
              <a:t>模拟无坑点</a:t>
            </a:r>
            <a:endParaRPr lang="en-US" altLang="zh-CN" dirty="0" smtClean="0"/>
          </a:p>
          <a:p>
            <a:r>
              <a:rPr lang="zh-CN" altLang="en-US" dirty="0" smtClean="0"/>
              <a:t>坑点在输入输出</a:t>
            </a:r>
            <a:endParaRPr lang="en-US" altLang="zh-CN" dirty="0" smtClean="0"/>
          </a:p>
          <a:p>
            <a:r>
              <a:rPr lang="zh-CN" altLang="en-US" dirty="0" smtClean="0"/>
              <a:t>某测题人惨痛教训：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建议使用</a:t>
            </a:r>
            <a:r>
              <a:rPr lang="en-US" altLang="zh-CN" dirty="0" err="1" smtClean="0"/>
              <a:t>stringstream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当前两个的乘积</a:t>
            </a:r>
            <a:r>
              <a:rPr lang="en-US" altLang="zh-CN" dirty="0" smtClean="0"/>
              <a:t>&lt;=1</a:t>
            </a:r>
            <a:r>
              <a:rPr lang="zh-CN" altLang="en-US" dirty="0" smtClean="0"/>
              <a:t>时发现就是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新一排的辣椒水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无辣椒水输出空行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92" y="1460719"/>
            <a:ext cx="4432954" cy="45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826</Words>
  <Application>Microsoft Office PowerPoint</Application>
  <PresentationFormat>宽屏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A</vt:lpstr>
      <vt:lpstr>B</vt:lpstr>
      <vt:lpstr>C</vt:lpstr>
      <vt:lpstr>D</vt:lpstr>
      <vt:lpstr>E</vt:lpstr>
      <vt:lpstr>F</vt:lpstr>
      <vt:lpstr>PowerPoint 演示文稿</vt:lpstr>
      <vt:lpstr>G</vt:lpstr>
      <vt:lpstr>H</vt:lpstr>
      <vt:lpstr>I</vt:lpstr>
      <vt:lpstr>J</vt:lpstr>
      <vt:lpstr>PowerPoint 演示文稿</vt:lpstr>
      <vt:lpstr>K</vt:lpstr>
      <vt:lpstr>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郝进</dc:creator>
  <cp:lastModifiedBy>郝进</cp:lastModifiedBy>
  <cp:revision>19</cp:revision>
  <dcterms:created xsi:type="dcterms:W3CDTF">2017-12-02T13:44:01Z</dcterms:created>
  <dcterms:modified xsi:type="dcterms:W3CDTF">2017-12-03T12:11:03Z</dcterms:modified>
</cp:coreProperties>
</file>