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4" r:id="rId5"/>
    <p:sldId id="310" r:id="rId6"/>
    <p:sldId id="307" r:id="rId7"/>
    <p:sldId id="308" r:id="rId8"/>
    <p:sldId id="311" r:id="rId9"/>
    <p:sldId id="312" r:id="rId10"/>
    <p:sldId id="309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20B7C-3E0A-4C67-926D-378CBC8A85A4}" v="107" dt="2021-06-01T01:45:1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Caruana" userId="82ad0ee9fce88be6" providerId="LiveId" clId="{C7E20B7C-3E0A-4C67-926D-378CBC8A85A4}"/>
    <pc:docChg chg="undo custSel addSld modSld">
      <pc:chgData name="Lisa Caruana" userId="82ad0ee9fce88be6" providerId="LiveId" clId="{C7E20B7C-3E0A-4C67-926D-378CBC8A85A4}" dt="2021-06-01T01:47:42.005" v="3391" actId="14100"/>
      <pc:docMkLst>
        <pc:docMk/>
      </pc:docMkLst>
      <pc:sldChg chg="addSp modSp mod">
        <pc:chgData name="Lisa Caruana" userId="82ad0ee9fce88be6" providerId="LiveId" clId="{C7E20B7C-3E0A-4C67-926D-378CBC8A85A4}" dt="2021-06-01T01:47:42.005" v="3391" actId="14100"/>
        <pc:sldMkLst>
          <pc:docMk/>
          <pc:sldMk cId="1205248810" sldId="274"/>
        </pc:sldMkLst>
        <pc:spChg chg="mod">
          <ac:chgData name="Lisa Caruana" userId="82ad0ee9fce88be6" providerId="LiveId" clId="{C7E20B7C-3E0A-4C67-926D-378CBC8A85A4}" dt="2021-05-31T23:08:03.437" v="1" actId="20577"/>
          <ac:spMkLst>
            <pc:docMk/>
            <pc:sldMk cId="1205248810" sldId="274"/>
            <ac:spMk id="2" creationId="{1C21E816-31F5-48BB-BD02-D15F2F18B48A}"/>
          </ac:spMkLst>
        </pc:spChg>
        <pc:spChg chg="mod">
          <ac:chgData name="Lisa Caruana" userId="82ad0ee9fce88be6" providerId="LiveId" clId="{C7E20B7C-3E0A-4C67-926D-378CBC8A85A4}" dt="2021-05-31T23:08:21.238" v="26" actId="20577"/>
          <ac:spMkLst>
            <pc:docMk/>
            <pc:sldMk cId="1205248810" sldId="274"/>
            <ac:spMk id="3" creationId="{835D6E6B-3353-491C-A3C6-F278D6CED8B3}"/>
          </ac:spMkLst>
        </pc:spChg>
        <pc:spChg chg="add mod">
          <ac:chgData name="Lisa Caruana" userId="82ad0ee9fce88be6" providerId="LiveId" clId="{C7E20B7C-3E0A-4C67-926D-378CBC8A85A4}" dt="2021-06-01T01:47:42.005" v="3391" actId="14100"/>
          <ac:spMkLst>
            <pc:docMk/>
            <pc:sldMk cId="1205248810" sldId="274"/>
            <ac:spMk id="4" creationId="{B37DB4B1-969F-4D71-8038-AD171C874C40}"/>
          </ac:spMkLst>
        </pc:spChg>
      </pc:sldChg>
      <pc:sldChg chg="addSp delSp modSp mod">
        <pc:chgData name="Lisa Caruana" userId="82ad0ee9fce88be6" providerId="LiveId" clId="{C7E20B7C-3E0A-4C67-926D-378CBC8A85A4}" dt="2021-06-01T01:08:27.527" v="509" actId="20577"/>
        <pc:sldMkLst>
          <pc:docMk/>
          <pc:sldMk cId="2633271797" sldId="307"/>
        </pc:sldMkLst>
        <pc:spChg chg="mod">
          <ac:chgData name="Lisa Caruana" userId="82ad0ee9fce88be6" providerId="LiveId" clId="{C7E20B7C-3E0A-4C67-926D-378CBC8A85A4}" dt="2021-05-31T23:08:49.947" v="70" actId="1076"/>
          <ac:spMkLst>
            <pc:docMk/>
            <pc:sldMk cId="2633271797" sldId="307"/>
            <ac:spMk id="2" creationId="{E52D4D1E-BA60-4A23-8EBC-1159C82F9571}"/>
          </ac:spMkLst>
        </pc:spChg>
        <pc:spChg chg="add mod">
          <ac:chgData name="Lisa Caruana" userId="82ad0ee9fce88be6" providerId="LiveId" clId="{C7E20B7C-3E0A-4C67-926D-378CBC8A85A4}" dt="2021-05-31T23:17:18.957" v="348" actId="20577"/>
          <ac:spMkLst>
            <pc:docMk/>
            <pc:sldMk cId="2633271797" sldId="307"/>
            <ac:spMk id="3" creationId="{3C553297-1EDB-470C-B643-942FDF7DFDEA}"/>
          </ac:spMkLst>
        </pc:spChg>
        <pc:spChg chg="add del mod">
          <ac:chgData name="Lisa Caruana" userId="82ad0ee9fce88be6" providerId="LiveId" clId="{C7E20B7C-3E0A-4C67-926D-378CBC8A85A4}" dt="2021-05-31T23:18:41.769" v="351"/>
          <ac:spMkLst>
            <pc:docMk/>
            <pc:sldMk cId="2633271797" sldId="307"/>
            <ac:spMk id="6" creationId="{86F62669-CDE5-4D4B-A1AA-D16216DDBA07}"/>
          </ac:spMkLst>
        </pc:spChg>
        <pc:spChg chg="add mod">
          <ac:chgData name="Lisa Caruana" userId="82ad0ee9fce88be6" providerId="LiveId" clId="{C7E20B7C-3E0A-4C67-926D-378CBC8A85A4}" dt="2021-06-01T00:18:02.993" v="499" actId="115"/>
          <ac:spMkLst>
            <pc:docMk/>
            <pc:sldMk cId="2633271797" sldId="307"/>
            <ac:spMk id="7" creationId="{C9C48DCE-1C5E-4033-9E3F-8A4D64BCCC6E}"/>
          </ac:spMkLst>
        </pc:spChg>
        <pc:spChg chg="add mod">
          <ac:chgData name="Lisa Caruana" userId="82ad0ee9fce88be6" providerId="LiveId" clId="{C7E20B7C-3E0A-4C67-926D-378CBC8A85A4}" dt="2021-06-01T01:08:27.527" v="509" actId="20577"/>
          <ac:spMkLst>
            <pc:docMk/>
            <pc:sldMk cId="2633271797" sldId="307"/>
            <ac:spMk id="8" creationId="{558FA024-4A3A-47DD-8FCD-898B1E6CA08A}"/>
          </ac:spMkLst>
        </pc:spChg>
        <pc:graphicFrameChg chg="mod">
          <ac:chgData name="Lisa Caruana" userId="82ad0ee9fce88be6" providerId="LiveId" clId="{C7E20B7C-3E0A-4C67-926D-378CBC8A85A4}" dt="2021-06-01T00:17:29.598" v="494" actId="18131"/>
          <ac:graphicFrameMkLst>
            <pc:docMk/>
            <pc:sldMk cId="2633271797" sldId="307"/>
            <ac:graphicFrameMk id="5" creationId="{65AA958D-239A-4E9F-9880-A6024BBB0D68}"/>
          </ac:graphicFrameMkLst>
        </pc:graphicFrameChg>
        <pc:picChg chg="add del mod">
          <ac:chgData name="Lisa Caruana" userId="82ad0ee9fce88be6" providerId="LiveId" clId="{C7E20B7C-3E0A-4C67-926D-378CBC8A85A4}" dt="2021-05-31T23:15:44.149" v="168"/>
          <ac:picMkLst>
            <pc:docMk/>
            <pc:sldMk cId="2633271797" sldId="307"/>
            <ac:picMk id="4" creationId="{4509F426-4379-498B-AEA8-133EBEF5EF7C}"/>
          </ac:picMkLst>
        </pc:picChg>
        <pc:picChg chg="add del mod ord">
          <ac:chgData name="Lisa Caruana" userId="82ad0ee9fce88be6" providerId="LiveId" clId="{C7E20B7C-3E0A-4C67-926D-378CBC8A85A4}" dt="2021-06-01T00:16:28.671" v="482" actId="478"/>
          <ac:picMkLst>
            <pc:docMk/>
            <pc:sldMk cId="2633271797" sldId="307"/>
            <ac:picMk id="10" creationId="{8215B59E-863A-4534-885F-8A153048EA02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1T01:25:22.680" v="1983" actId="20577"/>
        <pc:sldMkLst>
          <pc:docMk/>
          <pc:sldMk cId="1256713491" sldId="308"/>
        </pc:sldMkLst>
        <pc:spChg chg="mo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" creationId="{38B95249-7299-4CBA-8C01-81FBF3B3DD6F}"/>
          </ac:spMkLst>
        </pc:spChg>
        <pc:spChg chg="mod ord">
          <ac:chgData name="Lisa Caruana" userId="82ad0ee9fce88be6" providerId="LiveId" clId="{C7E20B7C-3E0A-4C67-926D-378CBC8A85A4}" dt="2021-06-01T01:25:22.680" v="1983" actId="20577"/>
          <ac:spMkLst>
            <pc:docMk/>
            <pc:sldMk cId="1256713491" sldId="308"/>
            <ac:spMk id="3" creationId="{8C6E34C2-0D38-448E-AE20-A16CF676E8A1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0" creationId="{7B055CAA-2668-4929-8202-DBD35A78E8EB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2" creationId="{38F88ED4-721F-4A25-9A68-66C57B1F8D03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4" creationId="{3A5A85F2-11BA-4322-9355-08C0DEC78035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6" creationId="{1A88A0CA-0BDB-4A19-A648-638BE196B2BC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18" creationId="{477B945C-B433-4DFF-9A67-A5C9257E471C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19" creationId="{88C97474-5879-4DB5-B4F3-F0357104BC8E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0" creationId="{7D2AF00E-D433-4047-863F-BCB69CEC3C35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1" creationId="{0997DBEA-6DFC-457A-9850-E535053549D6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2" creationId="{79446CF5-953A-4916-BFF4-F5558E5C2359}"/>
          </ac:spMkLst>
        </pc:spChg>
        <pc:picChg chg="add mod">
          <ac:chgData name="Lisa Caruana" userId="82ad0ee9fce88be6" providerId="LiveId" clId="{C7E20B7C-3E0A-4C67-926D-378CBC8A85A4}" dt="2021-06-01T01:12:06.075" v="893" actId="26606"/>
          <ac:picMkLst>
            <pc:docMk/>
            <pc:sldMk cId="1256713491" sldId="308"/>
            <ac:picMk id="5" creationId="{BAC92628-ED00-4B50-BF10-314427338222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1T01:31:31.730" v="2093" actId="26606"/>
        <pc:sldMkLst>
          <pc:docMk/>
          <pc:sldMk cId="1846274046" sldId="309"/>
        </pc:sldMkLst>
        <pc:spChg chg="mod or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" creationId="{57794144-3ADC-4210-923C-BF2AE3B36863}"/>
          </ac:spMkLst>
        </pc:spChg>
        <pc:spChg chg="mod or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" creationId="{0C8AF44F-3CE0-4BE9-9189-2636F878CABC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9" creationId="{1BB56EB9-078F-4952-AC1F-149C7A0AE4D5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1" creationId="{10058680-D07C-4893-B2B7-91543F18AB32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3" creationId="{7B42427A-0A1F-4A55-8705-D9179F1E0CFB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5" creationId="{EE54A6FE-D8CB-48A3-900B-053D4EBD3B85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0" creationId="{00401440-1DC9-4C9E-A3BA-4DECEEB46503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4" creationId="{36B822CC-7DA9-4417-AA94-64CEB676F0B8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6" creationId="{AFA01E88-71CC-4FF3-9E81-51E0C32B45E4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1" creationId="{1BB56EB9-078F-4952-AC1F-149C7A0AE4D5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3" creationId="{D3772EE4-ED5E-4D3A-A306-B22CF866786D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5" creationId="{10058680-D07C-4893-B2B7-91543F18AB32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7" creationId="{7B42427A-0A1F-4A55-8705-D9179F1E0CFB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9" creationId="{EE54A6FE-D8CB-48A3-900B-053D4EBD3B85}"/>
          </ac:spMkLst>
        </pc:spChg>
        <pc:picChg chg="add del mod">
          <ac:chgData name="Lisa Caruana" userId="82ad0ee9fce88be6" providerId="LiveId" clId="{C7E20B7C-3E0A-4C67-926D-378CBC8A85A4}" dt="2021-06-01T01:31:28.861" v="2092" actId="478"/>
          <ac:picMkLst>
            <pc:docMk/>
            <pc:sldMk cId="1846274046" sldId="309"/>
            <ac:picMk id="4" creationId="{90756CF2-C821-4B7E-BEFF-97F6FE96C9C5}"/>
          </ac:picMkLst>
        </pc:picChg>
        <pc:picChg chg="add mod ord">
          <ac:chgData name="Lisa Caruana" userId="82ad0ee9fce88be6" providerId="LiveId" clId="{C7E20B7C-3E0A-4C67-926D-378CBC8A85A4}" dt="2021-06-01T01:31:31.730" v="2093" actId="26606"/>
          <ac:picMkLst>
            <pc:docMk/>
            <pc:sldMk cId="1846274046" sldId="309"/>
            <ac:picMk id="5" creationId="{6BABE2C9-B499-4C2B-835A-C1CE3392A0EE}"/>
          </ac:picMkLst>
        </pc:picChg>
        <pc:cxnChg chg="add del">
          <ac:chgData name="Lisa Caruana" userId="82ad0ee9fce88be6" providerId="LiveId" clId="{C7E20B7C-3E0A-4C67-926D-378CBC8A85A4}" dt="2021-06-01T01:31:31.730" v="2093" actId="26606"/>
          <ac:cxnSpMkLst>
            <pc:docMk/>
            <pc:sldMk cId="1846274046" sldId="309"/>
            <ac:cxnSpMk id="22" creationId="{EEE3F140-02CB-4BBC-ABC0-8BF046C9D1B8}"/>
          </ac:cxnSpMkLst>
        </pc:cxnChg>
      </pc:sldChg>
      <pc:sldChg chg="addSp delSp modSp new mod setBg">
        <pc:chgData name="Lisa Caruana" userId="82ad0ee9fce88be6" providerId="LiveId" clId="{C7E20B7C-3E0A-4C67-926D-378CBC8A85A4}" dt="2021-06-01T01:23:41.308" v="1909" actId="20577"/>
        <pc:sldMkLst>
          <pc:docMk/>
          <pc:sldMk cId="4048473864" sldId="310"/>
        </pc:sldMkLst>
        <pc:spChg chg="mod">
          <ac:chgData name="Lisa Caruana" userId="82ad0ee9fce88be6" providerId="LiveId" clId="{C7E20B7C-3E0A-4C67-926D-378CBC8A85A4}" dt="2021-06-01T01:20:59.693" v="1540" actId="122"/>
          <ac:spMkLst>
            <pc:docMk/>
            <pc:sldMk cId="4048473864" sldId="310"/>
            <ac:spMk id="2" creationId="{C398ECE9-5054-4423-BFC2-768121C1E38B}"/>
          </ac:spMkLst>
        </pc:spChg>
        <pc:spChg chg="mod">
          <ac:chgData name="Lisa Caruana" userId="82ad0ee9fce88be6" providerId="LiveId" clId="{C7E20B7C-3E0A-4C67-926D-378CBC8A85A4}" dt="2021-06-01T01:23:41.308" v="1909" actId="20577"/>
          <ac:spMkLst>
            <pc:docMk/>
            <pc:sldMk cId="4048473864" sldId="310"/>
            <ac:spMk id="3" creationId="{7C8BAF78-1459-4E83-B898-93D84C1CE02B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0" creationId="{118310A3-1517-431E-A8FC-5E6F018BC69B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2" creationId="{7F23E396-BE04-4D91-89A5-24877C3E96D3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4" creationId="{3250CC05-D6B0-42F7-9792-8677B5394814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6" creationId="{B0704962-EC61-43A0-B8F5-F0E73686A3B5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8" creationId="{90DBC3A1-652F-4058-94C8-0F512D44281A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0" creationId="{5A205CC8-8A08-4581-B9ED-683CF3A04470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2" creationId="{346213D2-D46D-4305-94F6-BD88087DD7D5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4" creationId="{0D090A5C-3625-4701-8C21-52969B3A7BC9}"/>
          </ac:spMkLst>
        </pc:spChg>
        <pc:picChg chg="add del mod">
          <ac:chgData name="Lisa Caruana" userId="82ad0ee9fce88be6" providerId="LiveId" clId="{C7E20B7C-3E0A-4C67-926D-378CBC8A85A4}" dt="2021-06-01T01:16:16.602" v="1499" actId="478"/>
          <ac:picMkLst>
            <pc:docMk/>
            <pc:sldMk cId="4048473864" sldId="310"/>
            <ac:picMk id="5" creationId="{4C0F5866-4AA7-447C-853B-672D6089A700}"/>
          </ac:picMkLst>
        </pc:picChg>
        <pc:picChg chg="add del mod">
          <ac:chgData name="Lisa Caruana" userId="82ad0ee9fce88be6" providerId="LiveId" clId="{C7E20B7C-3E0A-4C67-926D-378CBC8A85A4}" dt="2021-06-01T01:16:32.414" v="1504" actId="478"/>
          <ac:picMkLst>
            <pc:docMk/>
            <pc:sldMk cId="4048473864" sldId="310"/>
            <ac:picMk id="7" creationId="{FC86CD53-BEB2-442D-BECF-FAA2B2F0E1DE}"/>
          </ac:picMkLst>
        </pc:picChg>
        <pc:picChg chg="add mod ord">
          <ac:chgData name="Lisa Caruana" userId="82ad0ee9fce88be6" providerId="LiveId" clId="{C7E20B7C-3E0A-4C67-926D-378CBC8A85A4}" dt="2021-06-01T01:17:15.920" v="1509" actId="26606"/>
          <ac:picMkLst>
            <pc:docMk/>
            <pc:sldMk cId="4048473864" sldId="310"/>
            <ac:picMk id="9" creationId="{A7F2ED63-1494-42C2-BC3D-E2377363863A}"/>
          </ac:picMkLst>
        </pc:picChg>
        <pc:picChg chg="add mod">
          <ac:chgData name="Lisa Caruana" userId="82ad0ee9fce88be6" providerId="LiveId" clId="{C7E20B7C-3E0A-4C67-926D-378CBC8A85A4}" dt="2021-06-01T01:17:15.920" v="1509" actId="26606"/>
          <ac:picMkLst>
            <pc:docMk/>
            <pc:sldMk cId="4048473864" sldId="310"/>
            <ac:picMk id="11" creationId="{20B30A91-01D9-44DA-B4D7-E4327192C6F8}"/>
          </ac:picMkLst>
        </pc:picChg>
        <pc:picChg chg="add mod">
          <ac:chgData name="Lisa Caruana" userId="82ad0ee9fce88be6" providerId="LiveId" clId="{C7E20B7C-3E0A-4C67-926D-378CBC8A85A4}" dt="2021-06-01T01:20:56.476" v="1539" actId="1076"/>
          <ac:picMkLst>
            <pc:docMk/>
            <pc:sldMk cId="4048473864" sldId="310"/>
            <ac:picMk id="13" creationId="{6032754A-24A3-44C1-BF9B-BE893584CA00}"/>
          </ac:picMkLst>
        </pc:picChg>
        <pc:picChg chg="add mod ord">
          <ac:chgData name="Lisa Caruana" userId="82ad0ee9fce88be6" providerId="LiveId" clId="{C7E20B7C-3E0A-4C67-926D-378CBC8A85A4}" dt="2021-06-01T01:20:53.020" v="1538" actId="14100"/>
          <ac:picMkLst>
            <pc:docMk/>
            <pc:sldMk cId="4048473864" sldId="310"/>
            <ac:picMk id="15" creationId="{D262E3BD-078B-465A-9400-90FDF9B42529}"/>
          </ac:picMkLst>
        </pc:picChg>
        <pc:picChg chg="add mod">
          <ac:chgData name="Lisa Caruana" userId="82ad0ee9fce88be6" providerId="LiveId" clId="{C7E20B7C-3E0A-4C67-926D-378CBC8A85A4}" dt="2021-06-01T01:20:47.087" v="1536" actId="1076"/>
          <ac:picMkLst>
            <pc:docMk/>
            <pc:sldMk cId="4048473864" sldId="310"/>
            <ac:picMk id="17" creationId="{1BEB19BF-7D9A-4114-AB2B-9284938DA002}"/>
          </ac:picMkLst>
        </pc:picChg>
      </pc:sldChg>
      <pc:sldChg chg="modSp new mod">
        <pc:chgData name="Lisa Caruana" userId="82ad0ee9fce88be6" providerId="LiveId" clId="{C7E20B7C-3E0A-4C67-926D-378CBC8A85A4}" dt="2021-06-01T01:32:17.856" v="2100" actId="20577"/>
        <pc:sldMkLst>
          <pc:docMk/>
          <pc:sldMk cId="3608846373" sldId="311"/>
        </pc:sldMkLst>
        <pc:spChg chg="mod">
          <ac:chgData name="Lisa Caruana" userId="82ad0ee9fce88be6" providerId="LiveId" clId="{C7E20B7C-3E0A-4C67-926D-378CBC8A85A4}" dt="2021-06-01T01:32:17.856" v="2100" actId="20577"/>
          <ac:spMkLst>
            <pc:docMk/>
            <pc:sldMk cId="3608846373" sldId="311"/>
            <ac:spMk id="2" creationId="{1DBF2E9E-0ADF-46DB-9A84-FA6300F77025}"/>
          </ac:spMkLst>
        </pc:spChg>
      </pc:sldChg>
      <pc:sldChg chg="modSp new mod">
        <pc:chgData name="Lisa Caruana" userId="82ad0ee9fce88be6" providerId="LiveId" clId="{C7E20B7C-3E0A-4C67-926D-378CBC8A85A4}" dt="2021-06-01T01:32:31.873" v="2127" actId="20577"/>
        <pc:sldMkLst>
          <pc:docMk/>
          <pc:sldMk cId="4143943758" sldId="312"/>
        </pc:sldMkLst>
        <pc:spChg chg="mod">
          <ac:chgData name="Lisa Caruana" userId="82ad0ee9fce88be6" providerId="LiveId" clId="{C7E20B7C-3E0A-4C67-926D-378CBC8A85A4}" dt="2021-06-01T01:32:31.873" v="2127" actId="20577"/>
          <ac:spMkLst>
            <pc:docMk/>
            <pc:sldMk cId="4143943758" sldId="312"/>
            <ac:spMk id="2" creationId="{B84214D5-4FB2-4CE0-B2A6-CC2C2A03DAA0}"/>
          </ac:spMkLst>
        </pc:spChg>
      </pc:sldChg>
      <pc:sldChg chg="addSp delSp modSp new mod modClrScheme chgLayout">
        <pc:chgData name="Lisa Caruana" userId="82ad0ee9fce88be6" providerId="LiveId" clId="{C7E20B7C-3E0A-4C67-926D-378CBC8A85A4}" dt="2021-06-01T01:44:22.691" v="3177" actId="403"/>
        <pc:sldMkLst>
          <pc:docMk/>
          <pc:sldMk cId="1085428950" sldId="313"/>
        </pc:sldMkLst>
        <pc:spChg chg="mod ord">
          <ac:chgData name="Lisa Caruana" userId="82ad0ee9fce88be6" providerId="LiveId" clId="{C7E20B7C-3E0A-4C67-926D-378CBC8A85A4}" dt="2021-06-01T01:44:22.691" v="3177" actId="403"/>
          <ac:spMkLst>
            <pc:docMk/>
            <pc:sldMk cId="1085428950" sldId="313"/>
            <ac:spMk id="2" creationId="{A0A19AE2-2344-440E-A41D-B456593B1222}"/>
          </ac:spMkLst>
        </pc:spChg>
        <pc:spChg chg="mod ord">
          <ac:chgData name="Lisa Caruana" userId="82ad0ee9fce88be6" providerId="LiveId" clId="{C7E20B7C-3E0A-4C67-926D-378CBC8A85A4}" dt="2021-06-01T01:41:37.936" v="3153" actId="20577"/>
          <ac:spMkLst>
            <pc:docMk/>
            <pc:sldMk cId="1085428950" sldId="313"/>
            <ac:spMk id="3" creationId="{E6878BF5-394E-441D-9696-405456AFBC51}"/>
          </ac:spMkLst>
        </pc:spChg>
        <pc:spChg chg="add del mod ord">
          <ac:chgData name="Lisa Caruana" userId="82ad0ee9fce88be6" providerId="LiveId" clId="{C7E20B7C-3E0A-4C67-926D-378CBC8A85A4}" dt="2021-06-01T01:42:08.316" v="3154" actId="931"/>
          <ac:spMkLst>
            <pc:docMk/>
            <pc:sldMk cId="1085428950" sldId="313"/>
            <ac:spMk id="4" creationId="{9D91C83C-AD6D-4115-BB4F-DCF3AE2E06B8}"/>
          </ac:spMkLst>
        </pc:spChg>
        <pc:spChg chg="add del mod">
          <ac:chgData name="Lisa Caruana" userId="82ad0ee9fce88be6" providerId="LiveId" clId="{C7E20B7C-3E0A-4C67-926D-378CBC8A85A4}" dt="2021-06-01T01:34:19.570" v="2263" actId="767"/>
          <ac:spMkLst>
            <pc:docMk/>
            <pc:sldMk cId="1085428950" sldId="313"/>
            <ac:spMk id="5" creationId="{6F51D99D-52B9-4221-9E49-34562997D951}"/>
          </ac:spMkLst>
        </pc:spChg>
        <pc:spChg chg="add del mod">
          <ac:chgData name="Lisa Caruana" userId="82ad0ee9fce88be6" providerId="LiveId" clId="{C7E20B7C-3E0A-4C67-926D-378CBC8A85A4}" dt="2021-06-01T01:36:23.691" v="2379"/>
          <ac:spMkLst>
            <pc:docMk/>
            <pc:sldMk cId="1085428950" sldId="313"/>
            <ac:spMk id="6" creationId="{232B620A-D256-4DD4-9815-0B851D78AC64}"/>
          </ac:spMkLst>
        </pc:spChg>
        <pc:spChg chg="add del mod">
          <ac:chgData name="Lisa Caruana" userId="82ad0ee9fce88be6" providerId="LiveId" clId="{C7E20B7C-3E0A-4C67-926D-378CBC8A85A4}" dt="2021-06-01T01:42:16.818" v="3157" actId="478"/>
          <ac:spMkLst>
            <pc:docMk/>
            <pc:sldMk cId="1085428950" sldId="313"/>
            <ac:spMk id="7" creationId="{C5F13EA6-3856-49C3-AF7B-330BACEC8705}"/>
          </ac:spMkLst>
        </pc:spChg>
        <pc:picChg chg="add mod">
          <ac:chgData name="Lisa Caruana" userId="82ad0ee9fce88be6" providerId="LiveId" clId="{C7E20B7C-3E0A-4C67-926D-378CBC8A85A4}" dt="2021-06-01T01:44:12.611" v="3171" actId="1076"/>
          <ac:picMkLst>
            <pc:docMk/>
            <pc:sldMk cId="1085428950" sldId="313"/>
            <ac:picMk id="9" creationId="{1A55C3D1-9AE4-4A6A-B277-B7CF2D737829}"/>
          </ac:picMkLst>
        </pc:picChg>
        <pc:picChg chg="add del mod">
          <ac:chgData name="Lisa Caruana" userId="82ad0ee9fce88be6" providerId="LiveId" clId="{C7E20B7C-3E0A-4C67-926D-378CBC8A85A4}" dt="2021-06-01T01:42:39.351" v="3161" actId="478"/>
          <ac:picMkLst>
            <pc:docMk/>
            <pc:sldMk cId="1085428950" sldId="313"/>
            <ac:picMk id="11" creationId="{15C04F0F-A3D8-47A9-B240-EB50AE6E6E99}"/>
          </ac:picMkLst>
        </pc:picChg>
        <pc:picChg chg="add mod">
          <ac:chgData name="Lisa Caruana" userId="82ad0ee9fce88be6" providerId="LiveId" clId="{C7E20B7C-3E0A-4C67-926D-378CBC8A85A4}" dt="2021-06-01T01:44:17.866" v="3172" actId="1076"/>
          <ac:picMkLst>
            <pc:docMk/>
            <pc:sldMk cId="1085428950" sldId="313"/>
            <ac:picMk id="13" creationId="{48AB7EFA-79E5-4022-BBAE-DD196F418B07}"/>
          </ac:picMkLst>
        </pc:picChg>
        <pc:picChg chg="add del mod">
          <ac:chgData name="Lisa Caruana" userId="82ad0ee9fce88be6" providerId="LiveId" clId="{C7E20B7C-3E0A-4C67-926D-378CBC8A85A4}" dt="2021-06-01T01:43:31.792" v="3167" actId="478"/>
          <ac:picMkLst>
            <pc:docMk/>
            <pc:sldMk cId="1085428950" sldId="313"/>
            <ac:picMk id="15" creationId="{0AFB36D8-BC2D-4E17-A8EE-FBD9A3CDC5D9}"/>
          </ac:picMkLst>
        </pc:picChg>
        <pc:picChg chg="add mod">
          <ac:chgData name="Lisa Caruana" userId="82ad0ee9fce88be6" providerId="LiveId" clId="{C7E20B7C-3E0A-4C67-926D-378CBC8A85A4}" dt="2021-06-01T01:44:02.210" v="3170" actId="1076"/>
          <ac:picMkLst>
            <pc:docMk/>
            <pc:sldMk cId="1085428950" sldId="313"/>
            <ac:picMk id="17" creationId="{A723A368-0E0C-4BE1-B241-15018D896AED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1T01:41:05.183" v="3007" actId="20577"/>
        <pc:sldMkLst>
          <pc:docMk/>
          <pc:sldMk cId="2997626036" sldId="314"/>
        </pc:sldMkLst>
        <pc:spChg chg="mod">
          <ac:chgData name="Lisa Caruana" userId="82ad0ee9fce88be6" providerId="LiveId" clId="{C7E20B7C-3E0A-4C67-926D-378CBC8A85A4}" dt="2021-06-01T01:38:48.753" v="2659" actId="27107"/>
          <ac:spMkLst>
            <pc:docMk/>
            <pc:sldMk cId="2997626036" sldId="314"/>
            <ac:spMk id="2" creationId="{11806C35-E2E3-4D85-842B-D6C733F78C1B}"/>
          </ac:spMkLst>
        </pc:spChg>
        <pc:spChg chg="mod">
          <ac:chgData name="Lisa Caruana" userId="82ad0ee9fce88be6" providerId="LiveId" clId="{C7E20B7C-3E0A-4C67-926D-378CBC8A85A4}" dt="2021-06-01T01:41:05.183" v="3007" actId="20577"/>
          <ac:spMkLst>
            <pc:docMk/>
            <pc:sldMk cId="2997626036" sldId="314"/>
            <ac:spMk id="3" creationId="{A5737E26-B9F4-4D08-B249-689004FD29A6}"/>
          </ac:spMkLst>
        </pc:spChg>
        <pc:spChg chg="del">
          <ac:chgData name="Lisa Caruana" userId="82ad0ee9fce88be6" providerId="LiveId" clId="{C7E20B7C-3E0A-4C67-926D-378CBC8A85A4}" dt="2021-06-01T01:37:00.445" v="2408" actId="931"/>
          <ac:spMkLst>
            <pc:docMk/>
            <pc:sldMk cId="2997626036" sldId="314"/>
            <ac:spMk id="4" creationId="{9F963EC5-8DCE-40B1-8553-DFE37F760265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1" creationId="{DD651B61-325E-4E73-8445-38B0DE8AAAB6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3" creationId="{B42E5253-D3AC-4AC2-B766-8B34F13C2F5E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5" creationId="{10AE8D57-436A-4073-9A75-15BB5949F8B4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7" creationId="{88C97474-5879-4DB5-B4F3-F0357104BC8E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9" creationId="{7D2AF00E-D433-4047-863F-BCB69CEC3C35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1" creationId="{0997DBEA-6DFC-457A-9850-E535053549D6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3" creationId="{79446CF5-953A-4916-BFF4-F5558E5C2359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5" creationId="{477B945C-B433-4DFF-9A67-A5C9257E471C}"/>
          </ac:spMkLst>
        </pc:spChg>
        <pc:picChg chg="add mod">
          <ac:chgData name="Lisa Caruana" userId="82ad0ee9fce88be6" providerId="LiveId" clId="{C7E20B7C-3E0A-4C67-926D-378CBC8A85A4}" dt="2021-06-01T01:37:07.169" v="2409" actId="26606"/>
          <ac:picMkLst>
            <pc:docMk/>
            <pc:sldMk cId="2997626036" sldId="314"/>
            <ac:picMk id="6" creationId="{A7980E47-1DA0-4948-ABD4-1A501513B90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 dpi="0" rotWithShape="1">
          <a:blip xmlns:r="http://schemas.openxmlformats.org/officeDocument/2006/relationships" r:embed="rId5"/>
          <a:srcRect/>
          <a:stretch>
            <a:fillRect l="-2051" r="-2051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-2051" r="-2051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cc.sc.egov.usda.gov/reportGenerator/edit/customMultipleStationReport/daily/start_of_period/state=%22CO%22%20AND%20network=%22SNTLT%22,%22SNTL%22%20AND%20element=%22SNWD%22%20AND%20outServiceDate=%222100-01-01%22%7Cname/0,0/name,stationId,WTEQ::value,WTEQ::delta,SNWD::value,SNWD::delta?fitToScreen=fal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POWDERHOUNDS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720035"/>
            <a:ext cx="10225530" cy="5903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interactive website to help plan your next powder-chasing Colorado vacation utilizing decision tree machine learning and historical weather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DB4B1-969F-4D71-8038-AD171C874C40}"/>
              </a:ext>
            </a:extLst>
          </p:cNvPr>
          <p:cNvSpPr txBox="1"/>
          <p:nvPr/>
        </p:nvSpPr>
        <p:spPr>
          <a:xfrm>
            <a:off x="562708" y="465992"/>
            <a:ext cx="1092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Contributors: </a:t>
            </a:r>
            <a:r>
              <a:rPr lang="en-US" dirty="0"/>
              <a:t>Anna Sours, Erich Mitchell, TJ </a:t>
            </a:r>
            <a:r>
              <a:rPr lang="en-US" dirty="0" err="1"/>
              <a:t>Ossola</a:t>
            </a:r>
            <a:r>
              <a:rPr lang="en-US" dirty="0"/>
              <a:t>, Spencer Davis, Jason Sheridan, Lisa Caruana, </a:t>
            </a:r>
            <a:r>
              <a:rPr lang="en-US" dirty="0" err="1"/>
              <a:t>Baylie</a:t>
            </a:r>
            <a:r>
              <a:rPr lang="en-US" dirty="0"/>
              <a:t> Taber </a:t>
            </a:r>
          </a:p>
          <a:p>
            <a:pPr algn="ctr"/>
            <a:r>
              <a:rPr lang="en-US" b="1" dirty="0"/>
              <a:t>Special Thanks</a:t>
            </a:r>
            <a:r>
              <a:rPr lang="en-US" dirty="0"/>
              <a:t>: Kevin Lee, Adrienne </a:t>
            </a:r>
            <a:r>
              <a:rPr lang="en-US" dirty="0" err="1"/>
              <a:t>Tecza</a:t>
            </a:r>
            <a:r>
              <a:rPr lang="en-US" dirty="0"/>
              <a:t> and Leah Stucky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ECE9-5054-4423-BFC2-768121C1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Project Goal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AF78-1459-4E83-B898-93D84C1C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website that helps users decide where to go in Colorado to find powder throughout the year based on historical snowfall data. </a:t>
            </a:r>
          </a:p>
          <a:p>
            <a:pPr>
              <a:lnSpc>
                <a:spcPct val="100000"/>
              </a:lnSpc>
            </a:pPr>
            <a:r>
              <a:rPr lang="en-US" dirty="0"/>
              <a:t>Gather user data on how people are using the website and trip goals.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Mountains with solid fill">
            <a:extLst>
              <a:ext uri="{FF2B5EF4-FFF2-40B4-BE49-F238E27FC236}">
                <a16:creationId xmlns:a16="http://schemas.microsoft.com/office/drawing/2014/main" id="{D262E3BD-078B-465A-9400-90FDF9B42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480" y="911648"/>
            <a:ext cx="3752025" cy="37520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243127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wnhill skiing with solid fill">
            <a:extLst>
              <a:ext uri="{FF2B5EF4-FFF2-40B4-BE49-F238E27FC236}">
                <a16:creationId xmlns:a16="http://schemas.microsoft.com/office/drawing/2014/main" id="{20B30A91-01D9-44DA-B4D7-E4327192C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024" y="4401459"/>
            <a:ext cx="1811621" cy="18116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6213D2-D46D-4305-94F6-BD88087DD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8493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Snow with solid fill">
            <a:extLst>
              <a:ext uri="{FF2B5EF4-FFF2-40B4-BE49-F238E27FC236}">
                <a16:creationId xmlns:a16="http://schemas.microsoft.com/office/drawing/2014/main" id="{6032754A-24A3-44C1-BF9B-BE893584C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948" y="418970"/>
            <a:ext cx="2433082" cy="243308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5161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ross country skiing with solid fill">
            <a:extLst>
              <a:ext uri="{FF2B5EF4-FFF2-40B4-BE49-F238E27FC236}">
                <a16:creationId xmlns:a16="http://schemas.microsoft.com/office/drawing/2014/main" id="{A7F2ED63-1494-42C2-BC3D-E23773638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6564" y="4401459"/>
            <a:ext cx="1811621" cy="1811621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1BEB19BF-7D9A-4114-AB2B-9284938DA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6923" y="4401459"/>
            <a:ext cx="1701582" cy="17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59" y="882650"/>
            <a:ext cx="11029616" cy="687718"/>
          </a:xfrm>
        </p:spPr>
        <p:txBody>
          <a:bodyPr/>
          <a:lstStyle/>
          <a:p>
            <a:pPr algn="ctr"/>
            <a:r>
              <a:rPr lang="en-US" dirty="0"/>
              <a:t>Decision tree machine learning model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7812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553297-1EDB-470C-B643-942FDF7DFDEA}"/>
              </a:ext>
            </a:extLst>
          </p:cNvPr>
          <p:cNvSpPr txBox="1"/>
          <p:nvPr/>
        </p:nvSpPr>
        <p:spPr>
          <a:xfrm>
            <a:off x="1031631" y="4876800"/>
            <a:ext cx="2485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weather data source downloaded from </a:t>
            </a:r>
            <a:r>
              <a:rPr lang="en-US" dirty="0">
                <a:hlinkClick r:id="rId9"/>
              </a:rPr>
              <a:t>Natural Resources Conservation Services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48DCE-1C5E-4033-9E3F-8A4D64BCCC6E}"/>
              </a:ext>
            </a:extLst>
          </p:cNvPr>
          <p:cNvSpPr txBox="1"/>
          <p:nvPr/>
        </p:nvSpPr>
        <p:spPr>
          <a:xfrm>
            <a:off x="4853354" y="4876800"/>
            <a:ext cx="248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Random Forest </a:t>
            </a:r>
            <a:r>
              <a:rPr lang="en-US" dirty="0"/>
              <a:t>Machine</a:t>
            </a:r>
            <a:r>
              <a:rPr lang="en-US" b="1" dirty="0"/>
              <a:t> </a:t>
            </a:r>
            <a:r>
              <a:rPr lang="en-US" dirty="0"/>
              <a:t>Learning model was produced but was too large to be stored on GitHub.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A024-4A3A-47DD-8FCD-898B1E6CA08A}"/>
              </a:ext>
            </a:extLst>
          </p:cNvPr>
          <p:cNvSpPr txBox="1"/>
          <p:nvPr/>
        </p:nvSpPr>
        <p:spPr>
          <a:xfrm>
            <a:off x="8855859" y="4876800"/>
            <a:ext cx="248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and data uploaded to a PostgreSQL database, which also stores user input. 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95249-7299-4CBA-8C01-81FBF3B3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Models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34C2-0D38-448E-AE20-A16CF676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Concatenated data in </a:t>
            </a:r>
            <a:r>
              <a:rPr lang="en-US" dirty="0" err="1">
                <a:solidFill>
                  <a:srgbClr val="FFFFFF"/>
                </a:solidFill>
              </a:rPr>
              <a:t>Jupyter</a:t>
            </a:r>
            <a:r>
              <a:rPr lang="en-US" dirty="0">
                <a:solidFill>
                  <a:srgbClr val="FFFFFF"/>
                </a:solidFill>
              </a:rPr>
              <a:t> notebook with Pandas. </a:t>
            </a:r>
          </a:p>
          <a:p>
            <a:r>
              <a:rPr lang="en-US" dirty="0">
                <a:solidFill>
                  <a:srgbClr val="FFFFFF"/>
                </a:solidFill>
              </a:rPr>
              <a:t>Ran through multiple Machine Learning models: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Line Regression – 30%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KNN – 69%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Decision Tree – 76%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Neuro network – 82%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Random Forest – 82%</a:t>
            </a:r>
          </a:p>
        </p:txBody>
      </p:sp>
      <p:pic>
        <p:nvPicPr>
          <p:cNvPr id="5" name="Graphic 4" descr="Forest scene with solid fill">
            <a:extLst>
              <a:ext uri="{FF2B5EF4-FFF2-40B4-BE49-F238E27FC236}">
                <a16:creationId xmlns:a16="http://schemas.microsoft.com/office/drawing/2014/main" id="{BAC92628-ED00-4B50-BF10-31442733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1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E9E-0ADF-46DB-9A84-FA6300F7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8018-58CD-464F-BB78-989E3389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14D5-4FB2-4CE0-B2A6-CC2C2A03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bar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E6F-E4D0-46E8-B255-333FF532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4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94144-3ADC-4210-923C-BF2AE3B3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VISUALIZATIONS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F44F-3CE0-4BE9-9189-2636F878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One key feature of the website is collecting user data: user location (ZIP code), trip dates, dream Colorado trip, planned Colorado trip and planned winter activity.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PostgreSQL database was connected to Tableau, which was then used to generate a series of dashboards and charts analyzing user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E2C9-B499-4C2B-835A-C1CE3392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9AE2-2344-440E-A41D-B456593B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snafus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BF5-394E-441D-9696-405456AFB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Issues with transforming and shaping Machine Learning model </a:t>
            </a:r>
          </a:p>
          <a:p>
            <a:r>
              <a:rPr lang="en-US" dirty="0"/>
              <a:t>Size of data – sharing, importing and hosting</a:t>
            </a:r>
          </a:p>
          <a:p>
            <a:r>
              <a:rPr lang="en-US" dirty="0"/>
              <a:t>Knowledge of the meteorology </a:t>
            </a:r>
          </a:p>
          <a:p>
            <a:r>
              <a:rPr lang="en-US" dirty="0"/>
              <a:t>Publishing on Tableau Public required extracting the data – Tableau visualizations do not update with new user input.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Question mark with solid fill">
            <a:extLst>
              <a:ext uri="{FF2B5EF4-FFF2-40B4-BE49-F238E27FC236}">
                <a16:creationId xmlns:a16="http://schemas.microsoft.com/office/drawing/2014/main" id="{1A55C3D1-9AE4-4A6A-B277-B7CF2D7378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92" y="803590"/>
            <a:ext cx="914400" cy="914400"/>
          </a:xfr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48AB7EFA-79E5-4022-BBAE-DD196F41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108" y="803590"/>
            <a:ext cx="914400" cy="914400"/>
          </a:xfrm>
          <a:prstGeom prst="rect">
            <a:avLst/>
          </a:prstGeom>
        </p:spPr>
      </p:pic>
      <p:pic>
        <p:nvPicPr>
          <p:cNvPr id="17" name="Graphic 16" descr="Iceberg with solid fill">
            <a:extLst>
              <a:ext uri="{FF2B5EF4-FFF2-40B4-BE49-F238E27FC236}">
                <a16:creationId xmlns:a16="http://schemas.microsoft.com/office/drawing/2014/main" id="{A723A368-0E0C-4BE1-B241-15018D896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0510" y="2216499"/>
            <a:ext cx="3551382" cy="35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06C35-E2E3-4D85-842B-D6C733F7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to from here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7E26-B9F4-4D08-B249-689004FD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559" y="2340864"/>
            <a:ext cx="6690843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Ideally this website should scrape for the most recent snowfall data to add to the database and incorporate analysis based in meteorology. </a:t>
            </a:r>
          </a:p>
          <a:p>
            <a:r>
              <a:rPr lang="en-US" dirty="0">
                <a:solidFill>
                  <a:srgbClr val="FFFFFF"/>
                </a:solidFill>
              </a:rPr>
              <a:t>Include a Daily Top Ten snowfall locations bar chart</a:t>
            </a:r>
          </a:p>
          <a:p>
            <a:r>
              <a:rPr lang="en-US" dirty="0">
                <a:solidFill>
                  <a:srgbClr val="FFFFFF"/>
                </a:solidFill>
              </a:rPr>
              <a:t>Include markers for closest ski resorts </a:t>
            </a:r>
          </a:p>
          <a:p>
            <a:r>
              <a:rPr lang="en-US" dirty="0">
                <a:solidFill>
                  <a:srgbClr val="FFFFFF"/>
                </a:solidFill>
              </a:rPr>
              <a:t>Use dropdowns for the user input section to retain data integrity (standardized spellings, capitalizations and limit locations/activities)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spiration with solid fill">
            <a:extLst>
              <a:ext uri="{FF2B5EF4-FFF2-40B4-BE49-F238E27FC236}">
                <a16:creationId xmlns:a16="http://schemas.microsoft.com/office/drawing/2014/main" id="{A7980E47-1DA0-4948-ABD4-1A501513B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{8DC37C62-9E12-4147-ACA9-CF5D306FB4D9}tf56535239_win32</Template>
  <TotalTime>112</TotalTime>
  <Words>356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Franklin Gothic Demi</vt:lpstr>
      <vt:lpstr>Wingdings 2</vt:lpstr>
      <vt:lpstr>DividendVTI</vt:lpstr>
      <vt:lpstr>POWDERHOUNDS</vt:lpstr>
      <vt:lpstr>Project Goal</vt:lpstr>
      <vt:lpstr>Decision tree machine learning model</vt:lpstr>
      <vt:lpstr>Machine Learning Models</vt:lpstr>
      <vt:lpstr>APP.PY</vt:lpstr>
      <vt:lpstr>Racing bar chart </vt:lpstr>
      <vt:lpstr>DATA VISUALIZATIONS </vt:lpstr>
      <vt:lpstr>snafus</vt:lpstr>
      <vt:lpstr>Where to from here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pOWDERHOUNDS</dc:title>
  <dc:creator>Lisa Caruana</dc:creator>
  <cp:lastModifiedBy>Lisa Caruana</cp:lastModifiedBy>
  <cp:revision>1</cp:revision>
  <dcterms:created xsi:type="dcterms:W3CDTF">2021-05-31T23:05:53Z</dcterms:created>
  <dcterms:modified xsi:type="dcterms:W3CDTF">2021-06-01T01:47:43Z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