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tzhalter für Überschrift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de-DE"/>
              <a:t>10/30/2013</a:t>
            </a:fld>
            <a:endParaRPr lang="de-DE"/>
          </a:p>
        </p:txBody>
      </p:sp>
      <p:sp>
        <p:nvSpPr>
          <p:cNvPr id="4" name="Platzhalter für Folienbi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Platzhalter für Notizen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EC3BEF-4CC1-7437-88BA-B3C8CAFF37E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222321-C430-5AA3-DFEE-459779FDE38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6F8BFB-2088-3E56-7F14-0FB19AD482F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35056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2093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53820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38F592-82BF-CF14-471E-9976AEF9F3D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28112A-7D14-B44A-F7F7-7CF2AFA7B2B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Abschnitts-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Klicken Sie auf das Symbol, um ein Bild hinzuzufügen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>30.10.2013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117945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Idee: Zentrales Management</a:t>
            </a:r>
            <a:endParaRPr/>
          </a:p>
        </p:txBody>
      </p:sp>
      <p:sp>
        <p:nvSpPr>
          <p:cNvPr id="781314528" name=""/>
          <p:cNvSpPr txBox="1"/>
          <p:nvPr/>
        </p:nvSpPr>
        <p:spPr bwMode="auto">
          <a:xfrm flipH="0" flipV="0">
            <a:off x="1838324" y="5106044"/>
            <a:ext cx="4851212" cy="11342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Vorteile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effiziente Verwaltung der Praktikums-PCs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Einheitliche, wartungsarme Umgebung</a:t>
            </a:r>
            <a:endParaRPr/>
          </a:p>
        </p:txBody>
      </p:sp>
      <p:grpSp>
        <p:nvGrpSpPr>
          <p:cNvPr id="1968939374" name=""/>
          <p:cNvGrpSpPr/>
          <p:nvPr/>
        </p:nvGrpSpPr>
        <p:grpSpPr bwMode="auto">
          <a:xfrm>
            <a:off x="1846127" y="1660822"/>
            <a:ext cx="7669401" cy="3547444"/>
            <a:chOff x="0" y="0"/>
            <a:chExt cx="7669401" cy="3547444"/>
          </a:xfrm>
        </p:grpSpPr>
        <p:grpSp>
          <p:nvGrpSpPr>
            <p:cNvPr id="1912406666" name=""/>
            <p:cNvGrpSpPr/>
            <p:nvPr/>
          </p:nvGrpSpPr>
          <p:grpSpPr bwMode="auto">
            <a:xfrm rot="0" flipH="0" flipV="0">
              <a:off x="0" y="605650"/>
              <a:ext cx="2789870" cy="2276779"/>
              <a:chOff x="0" y="0"/>
              <a:chExt cx="2789870" cy="2276779"/>
            </a:xfrm>
          </p:grpSpPr>
          <p:sp>
            <p:nvSpPr>
              <p:cNvPr id="1792203513" name=""/>
              <p:cNvSpPr/>
              <p:nvPr/>
            </p:nvSpPr>
            <p:spPr bwMode="auto">
              <a:xfrm flipH="0" flipV="0">
                <a:off x="0" y="0"/>
                <a:ext cx="2789870" cy="2276779"/>
              </a:xfrm>
              <a:prstGeom prst="rect">
                <a:avLst/>
              </a:prstGeom>
              <a:solidFill>
                <a:srgbClr val="5F7E8D"/>
              </a:solidFill>
              <a:ln w="12700" cap="flat" cmpd="sng" algn="ctr">
                <a:solidFill>
                  <a:srgbClr val="5F7E8D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100762678" name=""/>
              <p:cNvGrpSpPr/>
              <p:nvPr/>
            </p:nvGrpSpPr>
            <p:grpSpPr bwMode="auto">
              <a:xfrm flipH="0" flipV="0">
                <a:off x="652930" y="431274"/>
                <a:ext cx="1925003" cy="1414589"/>
                <a:chOff x="0" y="0"/>
                <a:chExt cx="1925003" cy="1414589"/>
              </a:xfrm>
            </p:grpSpPr>
            <p:sp>
              <p:nvSpPr>
                <p:cNvPr id="306478318" name=""/>
                <p:cNvSpPr txBox="1"/>
                <p:nvPr/>
              </p:nvSpPr>
              <p:spPr bwMode="auto">
                <a:xfrm flipH="0" flipV="0">
                  <a:off x="0" y="1017989"/>
                  <a:ext cx="1915715" cy="396599"/>
                </a:xfrm>
                <a:prstGeom prst="rect">
                  <a:avLst/>
                </a:prstGeom>
                <a:solidFill>
                  <a:srgbClr val="00BCD9"/>
                </a:solidFill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ctr">
                    <a:defRPr/>
                  </a:pPr>
                  <a:r>
                    <a:rPr sz="2000">
                      <a:solidFill>
                        <a:schemeClr val="bg1"/>
                      </a:solidFill>
                    </a:rPr>
                    <a:t>PXE-Boot</a:t>
                  </a:r>
                  <a:endParaRPr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93803454" name=""/>
                <p:cNvSpPr txBox="1"/>
                <p:nvPr/>
              </p:nvSpPr>
              <p:spPr bwMode="auto">
                <a:xfrm flipH="0" flipV="0">
                  <a:off x="0" y="508994"/>
                  <a:ext cx="1914491" cy="396599"/>
                </a:xfrm>
                <a:prstGeom prst="rect">
                  <a:avLst/>
                </a:prstGeom>
                <a:solidFill>
                  <a:srgbClr val="009888"/>
                </a:solidFill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ctr">
                    <a:defRPr/>
                  </a:pPr>
                  <a:r>
                    <a:rPr sz="2000">
                      <a:solidFill>
                        <a:schemeClr val="bg1"/>
                      </a:solidFill>
                    </a:rPr>
                    <a:t>Orchestrierung</a:t>
                  </a:r>
                  <a:endParaRPr sz="2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48742017" name=""/>
                <p:cNvSpPr txBox="1"/>
                <p:nvPr/>
              </p:nvSpPr>
              <p:spPr bwMode="auto">
                <a:xfrm flipH="0" flipV="0">
                  <a:off x="0" y="0"/>
                  <a:ext cx="1925003" cy="396599"/>
                </a:xfrm>
                <a:prstGeom prst="rect">
                  <a:avLst/>
                </a:prstGeom>
                <a:solidFill>
                  <a:srgbClr val="87C735"/>
                </a:solidFill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 algn="ctr">
                    <a:defRPr/>
                  </a:pPr>
                  <a:r>
                    <a:rPr sz="2000">
                      <a:solidFill>
                        <a:schemeClr val="bg1"/>
                      </a:solidFill>
                    </a:rPr>
                    <a:t>Speicher</a:t>
                  </a:r>
                  <a:endParaRPr sz="2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81975065" name=""/>
              <p:cNvSpPr txBox="1"/>
              <p:nvPr/>
            </p:nvSpPr>
            <p:spPr bwMode="auto">
              <a:xfrm rot="16199969" flipH="0" flipV="0">
                <a:off x="-641905" y="940089"/>
                <a:ext cx="1918522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bg1"/>
                    </a:solidFill>
                  </a:rPr>
                  <a:t>Management</a:t>
                </a:r>
                <a:endParaRPr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60764165" name=""/>
            <p:cNvGrpSpPr/>
            <p:nvPr/>
          </p:nvGrpSpPr>
          <p:grpSpPr bwMode="auto">
            <a:xfrm rot="0" flipH="0" flipV="0">
              <a:off x="6731832" y="1476375"/>
              <a:ext cx="935982" cy="601045"/>
              <a:chOff x="0" y="0"/>
              <a:chExt cx="935982" cy="601045"/>
            </a:xfrm>
          </p:grpSpPr>
          <p:sp>
            <p:nvSpPr>
              <p:cNvPr id="579000240" name=""/>
              <p:cNvSpPr/>
              <p:nvPr/>
            </p:nvSpPr>
            <p:spPr bwMode="auto">
              <a:xfrm flipH="0" flipV="0">
                <a:off x="0" y="0"/>
                <a:ext cx="935982" cy="60104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320717199" name=""/>
              <p:cNvSpPr txBox="1"/>
              <p:nvPr/>
            </p:nvSpPr>
            <p:spPr bwMode="auto">
              <a:xfrm flipH="0" flipV="0">
                <a:off x="173982" y="102222"/>
                <a:ext cx="592418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0" name=""/>
            <p:cNvCxnSpPr>
              <a:cxnSpLocks/>
            </p:cNvCxnSpPr>
            <p:nvPr/>
          </p:nvCxnSpPr>
          <p:spPr bwMode="auto">
            <a:xfrm rot="0" flipH="0" flipV="0">
              <a:off x="2956557" y="1745339"/>
              <a:ext cx="3640185" cy="32677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miter lim="800000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7211034" name=""/>
            <p:cNvGrpSpPr/>
            <p:nvPr/>
          </p:nvGrpSpPr>
          <p:grpSpPr bwMode="auto">
            <a:xfrm rot="0" flipH="0" flipV="0">
              <a:off x="6733418" y="2946399"/>
              <a:ext cx="935982" cy="601044"/>
              <a:chOff x="0" y="0"/>
              <a:chExt cx="935982" cy="601044"/>
            </a:xfrm>
          </p:grpSpPr>
          <p:sp>
            <p:nvSpPr>
              <p:cNvPr id="2143436238" name=""/>
              <p:cNvSpPr/>
              <p:nvPr/>
            </p:nvSpPr>
            <p:spPr bwMode="auto">
              <a:xfrm flipH="0" flipV="0">
                <a:off x="0" y="0"/>
                <a:ext cx="935982" cy="6010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24878779" name=""/>
              <p:cNvSpPr txBox="1"/>
              <p:nvPr/>
            </p:nvSpPr>
            <p:spPr bwMode="auto">
              <a:xfrm flipH="0" flipV="0">
                <a:off x="173981" y="102222"/>
                <a:ext cx="592777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37065063" name="Linie 1037065063"/>
            <p:cNvCxnSpPr>
              <a:cxnSpLocks/>
            </p:cNvCxnSpPr>
            <p:nvPr/>
          </p:nvCxnSpPr>
          <p:spPr bwMode="auto">
            <a:xfrm rot="0" flipH="0" flipV="0">
              <a:off x="2956557" y="2252939"/>
              <a:ext cx="3640549" cy="946081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9201724" name=""/>
            <p:cNvGrpSpPr/>
            <p:nvPr/>
          </p:nvGrpSpPr>
          <p:grpSpPr bwMode="auto">
            <a:xfrm rot="0" flipH="0" flipV="0">
              <a:off x="6731832" y="0"/>
              <a:ext cx="935982" cy="601044"/>
              <a:chOff x="0" y="0"/>
              <a:chExt cx="935982" cy="601044"/>
            </a:xfrm>
          </p:grpSpPr>
          <p:sp>
            <p:nvSpPr>
              <p:cNvPr id="966151990" name=""/>
              <p:cNvSpPr/>
              <p:nvPr/>
            </p:nvSpPr>
            <p:spPr bwMode="auto">
              <a:xfrm flipH="0" flipV="0">
                <a:off x="0" y="0"/>
                <a:ext cx="935982" cy="6010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755276340" name=""/>
              <p:cNvSpPr txBox="1"/>
              <p:nvPr/>
            </p:nvSpPr>
            <p:spPr bwMode="auto">
              <a:xfrm flipH="0" flipV="0">
                <a:off x="173981" y="102222"/>
                <a:ext cx="592777" cy="3965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PC</a:t>
                </a:r>
                <a:endParaRPr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61920870" name=""/>
            <p:cNvCxnSpPr>
              <a:cxnSpLocks/>
            </p:cNvCxnSpPr>
            <p:nvPr/>
          </p:nvCxnSpPr>
          <p:spPr bwMode="auto">
            <a:xfrm rot="0" flipH="1" flipV="0">
              <a:off x="2942157" y="348539"/>
              <a:ext cx="3652817" cy="887078"/>
            </a:xfrm>
            <a:prstGeom prst="line">
              <a:avLst/>
            </a:prstGeom>
            <a:ln w="19049" cap="flat" cmpd="sng" algn="ctr">
              <a:solidFill>
                <a:srgbClr val="43739E"/>
              </a:solidFill>
              <a:prstDash val="solid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817028" name=""/>
            <p:cNvSpPr txBox="1"/>
            <p:nvPr/>
          </p:nvSpPr>
          <p:spPr bwMode="auto">
            <a:xfrm rot="899966" flipH="0" flipV="0">
              <a:off x="4451688" y="2560008"/>
              <a:ext cx="1925434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tx1"/>
                  </a:solidFill>
                </a:rPr>
                <a:t>OS-Installation</a:t>
              </a:r>
              <a:endParaRPr sz="2000">
                <a:solidFill>
                  <a:schemeClr val="tx1"/>
                </a:solidFill>
              </a:endParaRPr>
            </a:p>
          </p:txBody>
        </p:sp>
        <p:sp>
          <p:nvSpPr>
            <p:cNvPr id="1519835528" name=""/>
            <p:cNvSpPr txBox="1"/>
            <p:nvPr/>
          </p:nvSpPr>
          <p:spPr bwMode="auto">
            <a:xfrm rot="0" flipH="0" flipV="0">
              <a:off x="4506181" y="1385900"/>
              <a:ext cx="1935153" cy="7928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lnSpc>
                  <a:spcPct val="114999"/>
                </a:lnSpc>
                <a:defRPr/>
              </a:pPr>
              <a:r>
                <a:rPr sz="2000">
                  <a:solidFill>
                    <a:schemeClr val="tx1"/>
                  </a:solidFill>
                </a:rPr>
                <a:t>Software &amp;</a:t>
              </a:r>
              <a:endParaRPr sz="2000">
                <a:solidFill>
                  <a:schemeClr val="tx1"/>
                </a:solidFill>
              </a:endParaRPr>
            </a:p>
            <a:p>
              <a:pPr algn="ctr">
                <a:lnSpc>
                  <a:spcPct val="114999"/>
                </a:lnSpc>
                <a:defRPr/>
              </a:pPr>
              <a:r>
                <a:rPr sz="2000">
                  <a:solidFill>
                    <a:schemeClr val="tx1"/>
                  </a:solidFill>
                </a:rPr>
                <a:t>Konfiguration</a:t>
              </a:r>
              <a:endParaRPr sz="2000">
                <a:solidFill>
                  <a:schemeClr val="tx1"/>
                </a:solidFill>
              </a:endParaRPr>
            </a:p>
          </p:txBody>
        </p:sp>
        <p:sp>
          <p:nvSpPr>
            <p:cNvPr id="736942181" name=""/>
            <p:cNvSpPr txBox="1"/>
            <p:nvPr/>
          </p:nvSpPr>
          <p:spPr bwMode="auto">
            <a:xfrm rot="20791629" flipH="0" flipV="0">
              <a:off x="4497027" y="284406"/>
              <a:ext cx="1929033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tx1"/>
                  </a:solidFill>
                </a:rPr>
                <a:t>Messdaten</a:t>
              </a:r>
              <a:endParaRPr sz="20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51214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Linux-Installation: PXE</a:t>
            </a:r>
            <a:endParaRPr/>
          </a:p>
        </p:txBody>
      </p:sp>
      <p:sp>
        <p:nvSpPr>
          <p:cNvPr id="1178442517" name="Inhaltsplatzhalter 3"/>
          <p:cNvSpPr>
            <a:spLocks noGrp="1"/>
          </p:cNvSpPr>
          <p:nvPr>
            <p:ph sz="half" idx="2"/>
          </p:nvPr>
        </p:nvSpPr>
        <p:spPr bwMode="auto">
          <a:xfrm flipH="0" flipV="0">
            <a:off x="6487499" y="1825624"/>
            <a:ext cx="4866298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/>
              <a:t>Netzwerk-Boot: </a:t>
            </a:r>
            <a:r>
              <a:rPr/>
              <a:t>Betriebssystem-Installation</a:t>
            </a:r>
            <a:endParaRPr/>
          </a:p>
          <a:p>
            <a:pPr>
              <a:lnSpc>
                <a:spcPct val="114999"/>
              </a:lnSpc>
              <a:defRPr/>
            </a:pPr>
            <a:r>
              <a:rPr/>
              <a:t>Vorkonfigurierter Installationsprozess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Remote-Zugriff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IP-Konfiguration</a:t>
            </a:r>
            <a:endParaRPr/>
          </a:p>
          <a:p>
            <a:pPr lvl="0">
              <a:lnSpc>
                <a:spcPct val="114999"/>
              </a:lnSpc>
              <a:defRPr/>
            </a:pPr>
            <a:r>
              <a:rPr/>
              <a:t>Einrichtung: Bereit für Remote-Orchestrierung</a:t>
            </a:r>
            <a:endParaRPr/>
          </a:p>
        </p:txBody>
      </p:sp>
      <p:sp>
        <p:nvSpPr>
          <p:cNvPr id="1187268752" name=""/>
          <p:cNvSpPr/>
          <p:nvPr/>
        </p:nvSpPr>
        <p:spPr bwMode="auto">
          <a:xfrm rot="0" flipH="0" flipV="0">
            <a:off x="838198" y="2327549"/>
            <a:ext cx="3352799" cy="3019424"/>
          </a:xfrm>
          <a:prstGeom prst="rect">
            <a:avLst/>
          </a:prstGeom>
          <a:solidFill>
            <a:srgbClr val="00BCD9"/>
          </a:solidFill>
          <a:ln w="380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61121082" name=""/>
          <p:cNvGrpSpPr/>
          <p:nvPr/>
        </p:nvGrpSpPr>
        <p:grpSpPr bwMode="auto">
          <a:xfrm rot="0" flipH="0" flipV="0">
            <a:off x="1487904" y="3794399"/>
            <a:ext cx="1369471" cy="366120"/>
            <a:chOff x="0" y="0"/>
            <a:chExt cx="1369471" cy="366120"/>
          </a:xfrm>
        </p:grpSpPr>
        <p:sp>
          <p:nvSpPr>
            <p:cNvPr id="2086504650" name=""/>
            <p:cNvSpPr/>
            <p:nvPr/>
          </p:nvSpPr>
          <p:spPr bwMode="auto">
            <a:xfrm flipH="0" flipV="0">
              <a:off x="0" y="0"/>
              <a:ext cx="1368751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9775263" name=""/>
            <p:cNvSpPr txBox="1"/>
            <p:nvPr/>
          </p:nvSpPr>
          <p:spPr bwMode="auto">
            <a:xfrm flipH="0" flipV="0">
              <a:off x="0" y="0"/>
              <a:ext cx="1369471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PXELINUX</a:t>
              </a: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8696946" name=""/>
          <p:cNvGrpSpPr/>
          <p:nvPr/>
        </p:nvGrpSpPr>
        <p:grpSpPr bwMode="auto">
          <a:xfrm rot="0" flipH="0" flipV="0">
            <a:off x="2856656" y="3794759"/>
            <a:ext cx="985877" cy="366480"/>
            <a:chOff x="0" y="0"/>
            <a:chExt cx="985877" cy="366480"/>
          </a:xfrm>
        </p:grpSpPr>
        <p:sp>
          <p:nvSpPr>
            <p:cNvPr id="1981706135" name=""/>
            <p:cNvSpPr txBox="1"/>
            <p:nvPr/>
          </p:nvSpPr>
          <p:spPr bwMode="auto">
            <a:xfrm rot="0" flipH="0" flipV="0">
              <a:off x="0" y="360"/>
              <a:ext cx="981557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GRUB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9740663" name=""/>
            <p:cNvSpPr/>
            <p:nvPr/>
          </p:nvSpPr>
          <p:spPr bwMode="auto">
            <a:xfrm rot="0" flipH="0" flipV="0">
              <a:off x="0" y="0"/>
              <a:ext cx="985877" cy="366120"/>
            </a:xfrm>
            <a:prstGeom prst="rect">
              <a:avLst/>
            </a:prstGeom>
            <a:noFill/>
            <a:ln w="1269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061864935" name=""/>
          <p:cNvGrpSpPr/>
          <p:nvPr/>
        </p:nvGrpSpPr>
        <p:grpSpPr bwMode="auto">
          <a:xfrm rot="0" flipH="0" flipV="0">
            <a:off x="1487904" y="4160519"/>
            <a:ext cx="2352579" cy="366120"/>
            <a:chOff x="0" y="0"/>
            <a:chExt cx="2352579" cy="366120"/>
          </a:xfrm>
        </p:grpSpPr>
        <p:sp>
          <p:nvSpPr>
            <p:cNvPr id="2060075435" name=""/>
            <p:cNvSpPr/>
            <p:nvPr/>
          </p:nvSpPr>
          <p:spPr bwMode="auto">
            <a:xfrm rot="0" flipH="0" flipV="0">
              <a:off x="0" y="0"/>
              <a:ext cx="2352579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1654159" name=""/>
            <p:cNvSpPr txBox="1"/>
            <p:nvPr/>
          </p:nvSpPr>
          <p:spPr bwMode="auto">
            <a:xfrm rot="0" flipH="0" flipV="0">
              <a:off x="0" y="0"/>
              <a:ext cx="2350308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TFTP - Server</a:t>
              </a: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728099827" name=""/>
          <p:cNvGrpSpPr/>
          <p:nvPr/>
        </p:nvGrpSpPr>
        <p:grpSpPr bwMode="auto">
          <a:xfrm rot="0" flipH="0" flipV="0">
            <a:off x="1487904" y="4526639"/>
            <a:ext cx="2352523" cy="366120"/>
            <a:chOff x="0" y="0"/>
            <a:chExt cx="2352523" cy="366120"/>
          </a:xfrm>
        </p:grpSpPr>
        <p:sp>
          <p:nvSpPr>
            <p:cNvPr id="647408197" name=""/>
            <p:cNvSpPr/>
            <p:nvPr/>
          </p:nvSpPr>
          <p:spPr bwMode="auto">
            <a:xfrm rot="0" flipH="0" flipV="0">
              <a:off x="0" y="0"/>
              <a:ext cx="2352523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5214543" name=""/>
            <p:cNvSpPr txBox="1"/>
            <p:nvPr/>
          </p:nvSpPr>
          <p:spPr bwMode="auto">
            <a:xfrm rot="0" flipH="0" flipV="0">
              <a:off x="0" y="0"/>
              <a:ext cx="2350308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DHCP - Server</a:t>
              </a: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58553839" name=""/>
          <p:cNvSpPr/>
          <p:nvPr/>
        </p:nvSpPr>
        <p:spPr bwMode="auto">
          <a:xfrm rot="0" flipH="0" flipV="0">
            <a:off x="1488839" y="2696759"/>
            <a:ext cx="2351534" cy="366120"/>
          </a:xfrm>
          <a:prstGeom prst="rect">
            <a:avLst/>
          </a:prstGeom>
          <a:noFill/>
          <a:ln w="19049" cap="flat" cmpd="sng" algn="ctr">
            <a:solidFill>
              <a:srgbClr val="00BCD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648126" name=""/>
          <p:cNvSpPr txBox="1"/>
          <p:nvPr/>
        </p:nvSpPr>
        <p:spPr bwMode="auto">
          <a:xfrm rot="16199969" flipH="0" flipV="0">
            <a:off x="180000" y="3596099"/>
            <a:ext cx="191607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PXE-Boot</a:t>
            </a:r>
            <a:endParaRPr sz="2000">
              <a:solidFill>
                <a:schemeClr val="bg1"/>
              </a:solidFill>
            </a:endParaRPr>
          </a:p>
        </p:txBody>
      </p:sp>
      <p:grpSp>
        <p:nvGrpSpPr>
          <p:cNvPr id="985295644" name=""/>
          <p:cNvGrpSpPr/>
          <p:nvPr/>
        </p:nvGrpSpPr>
        <p:grpSpPr bwMode="auto">
          <a:xfrm rot="0" flipH="0" flipV="0">
            <a:off x="1487904" y="3428639"/>
            <a:ext cx="2352468" cy="366120"/>
            <a:chOff x="0" y="0"/>
            <a:chExt cx="2352468" cy="366120"/>
          </a:xfrm>
        </p:grpSpPr>
        <p:sp>
          <p:nvSpPr>
            <p:cNvPr id="1956771642" name=""/>
            <p:cNvSpPr/>
            <p:nvPr/>
          </p:nvSpPr>
          <p:spPr bwMode="auto">
            <a:xfrm rot="0" flipH="0" flipV="0">
              <a:off x="0" y="0"/>
              <a:ext cx="2352468" cy="366120"/>
            </a:xfrm>
            <a:prstGeom prst="rect">
              <a:avLst/>
            </a:prstGeom>
            <a:noFill/>
            <a:ln w="19049" cap="flat" cmpd="sng" algn="ctr">
              <a:solidFill>
                <a:srgbClr val="00BCD9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2396621" name=""/>
            <p:cNvSpPr txBox="1"/>
            <p:nvPr/>
          </p:nvSpPr>
          <p:spPr bwMode="auto">
            <a:xfrm rot="0" flipH="0" flipV="0">
              <a:off x="0" y="0"/>
              <a:ext cx="2350308" cy="3661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>
                  <a:solidFill>
                    <a:schemeClr val="bg1"/>
                  </a:solidFill>
                </a:rPr>
                <a:t>NFS - Server</a:t>
              </a: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370016339" name=""/>
          <p:cNvSpPr txBox="1"/>
          <p:nvPr/>
        </p:nvSpPr>
        <p:spPr bwMode="auto">
          <a:xfrm rot="0" flipH="0" flipV="0">
            <a:off x="1488839" y="2696760"/>
            <a:ext cx="2352974" cy="3661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bg1"/>
                </a:solidFill>
              </a:rPr>
              <a:t>Preseed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29100973" name=""/>
          <p:cNvSpPr/>
          <p:nvPr/>
        </p:nvSpPr>
        <p:spPr bwMode="auto">
          <a:xfrm rot="0" flipH="0" flipV="0">
            <a:off x="1485960" y="3062880"/>
            <a:ext cx="2351533" cy="366120"/>
          </a:xfrm>
          <a:prstGeom prst="rect">
            <a:avLst/>
          </a:prstGeom>
          <a:noFill/>
          <a:ln w="19049" cap="flat" cmpd="sng" algn="ctr">
            <a:solidFill>
              <a:srgbClr val="00BCD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2905638" name=""/>
          <p:cNvSpPr txBox="1"/>
          <p:nvPr/>
        </p:nvSpPr>
        <p:spPr bwMode="auto">
          <a:xfrm rot="0" flipH="0" flipV="0">
            <a:off x="1485960" y="3062880"/>
            <a:ext cx="2354413" cy="3661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Linux - Installer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1545245095" name=""/>
          <p:cNvSpPr/>
          <p:nvPr/>
        </p:nvSpPr>
        <p:spPr bwMode="auto">
          <a:xfrm flipH="0" flipV="0">
            <a:off x="4325650" y="3821387"/>
            <a:ext cx="291875" cy="1071372"/>
          </a:xfrm>
          <a:prstGeom prst="rightBrace">
            <a:avLst>
              <a:gd name="adj1" fmla="val 8333"/>
              <a:gd name="adj2" fmla="val 50184"/>
            </a:avLst>
          </a:prstGeom>
          <a:ln w="126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93788254" name=""/>
          <p:cNvSpPr txBox="1"/>
          <p:nvPr/>
        </p:nvSpPr>
        <p:spPr bwMode="auto">
          <a:xfrm rot="0" flipH="0" flipV="0">
            <a:off x="4649276" y="4036853"/>
            <a:ext cx="91501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PXE-Stack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32951643" name=""/>
          <p:cNvSpPr/>
          <p:nvPr/>
        </p:nvSpPr>
        <p:spPr bwMode="auto">
          <a:xfrm flipH="0" flipV="0">
            <a:off x="4325650" y="2720932"/>
            <a:ext cx="291874" cy="1073467"/>
          </a:xfrm>
          <a:prstGeom prst="rightBrace">
            <a:avLst>
              <a:gd name="adj1" fmla="val 8333"/>
              <a:gd name="adj2" fmla="val 50184"/>
            </a:avLst>
          </a:prstGeom>
          <a:ln w="12699" cap="flat" cmpd="sng" algn="ctr">
            <a:solidFill>
              <a:schemeClr val="accent1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85127481" name=""/>
          <p:cNvSpPr txBox="1"/>
          <p:nvPr/>
        </p:nvSpPr>
        <p:spPr bwMode="auto">
          <a:xfrm rot="0" flipH="0" flipV="0">
            <a:off x="4649276" y="2937445"/>
            <a:ext cx="128649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OS-</a:t>
            </a:r>
            <a:endParaRPr>
              <a:solidFill>
                <a:schemeClr val="tx1"/>
              </a:solidFill>
            </a:endParaRPr>
          </a:p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Installation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323428" name=""/>
          <p:cNvSpPr/>
          <p:nvPr/>
        </p:nvSpPr>
        <p:spPr bwMode="auto">
          <a:xfrm rot="0" flipH="0" flipV="0">
            <a:off x="953138" y="2382423"/>
            <a:ext cx="3321049" cy="2965449"/>
          </a:xfrm>
          <a:prstGeom prst="rect">
            <a:avLst/>
          </a:prstGeom>
          <a:solidFill>
            <a:srgbClr val="009888"/>
          </a:solidFill>
          <a:ln w="12700" cap="flat" cmpd="sng" algn="ctr">
            <a:solidFill>
              <a:srgbClr val="00988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37464936" name=""/>
          <p:cNvGrpSpPr/>
          <p:nvPr/>
        </p:nvGrpSpPr>
        <p:grpSpPr bwMode="auto">
          <a:xfrm>
            <a:off x="3880404" y="3270249"/>
            <a:ext cx="1446256" cy="396599"/>
            <a:chOff x="0" y="0"/>
            <a:chExt cx="1446256" cy="396599"/>
          </a:xfrm>
        </p:grpSpPr>
        <p:sp>
          <p:nvSpPr>
            <p:cNvPr id="950549115" name=""/>
            <p:cNvSpPr/>
            <p:nvPr/>
          </p:nvSpPr>
          <p:spPr bwMode="auto">
            <a:xfrm rot="16199969" flipH="0" flipV="0">
              <a:off x="525484" y="-525484"/>
              <a:ext cx="395287" cy="1446256"/>
            </a:xfrm>
            <a:prstGeom prst="flowChartOffpageConnector">
              <a:avLst/>
            </a:prstGeom>
            <a:solidFill>
              <a:srgbClr val="43739E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3802750" name=""/>
            <p:cNvSpPr txBox="1"/>
            <p:nvPr/>
          </p:nvSpPr>
          <p:spPr bwMode="auto">
            <a:xfrm flipH="0" flipV="0">
              <a:off x="0" y="0"/>
              <a:ext cx="1154222" cy="396599"/>
            </a:xfrm>
            <a:prstGeom prst="rect">
              <a:avLst/>
            </a:prstGeom>
            <a:noFill/>
            <a:ln>
              <a:noFill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bg1"/>
                  </a:solidFill>
                </a:rPr>
                <a:t>GIT</a:t>
              </a:r>
              <a:endParaRPr sz="2000">
                <a:solidFill>
                  <a:schemeClr val="bg1"/>
                </a:solidFill>
              </a:endParaRPr>
            </a:p>
          </p:txBody>
        </p:sp>
      </p:grpSp>
      <p:sp>
        <p:nvSpPr>
          <p:cNvPr id="104742526" name=""/>
          <p:cNvSpPr/>
          <p:nvPr/>
        </p:nvSpPr>
        <p:spPr bwMode="auto">
          <a:xfrm rot="16199969" flipH="0" flipV="0">
            <a:off x="4405887" y="3989981"/>
            <a:ext cx="395286" cy="1446255"/>
          </a:xfrm>
          <a:prstGeom prst="flowChartOffpageConnector">
            <a:avLst/>
          </a:prstGeom>
          <a:solidFill>
            <a:srgbClr val="43739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180370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Orchestrierung: Ansible</a:t>
            </a:r>
            <a:endParaRPr/>
          </a:p>
        </p:txBody>
      </p:sp>
      <p:sp>
        <p:nvSpPr>
          <p:cNvPr id="997105179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lnSpc>
                <a:spcPct val="114999"/>
              </a:lnSpc>
              <a:defRPr/>
            </a:pPr>
            <a:r>
              <a:rPr/>
              <a:t>Playbooks: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Software-Installation / Konfiguration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Dokumentation integriert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Verwaltung über Git-Repository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Playbooks müssen aktuell gehalten werden</a:t>
            </a:r>
            <a:endParaRPr/>
          </a:p>
          <a:p>
            <a:pPr lvl="0">
              <a:lnSpc>
                <a:spcPct val="114999"/>
              </a:lnSpc>
              <a:defRPr/>
            </a:pPr>
            <a:r>
              <a:rPr/>
              <a:t>Remote-Konfiguration: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Rechner-Gruppen oder einzelne Geräte</a:t>
            </a:r>
            <a:endParaRPr/>
          </a:p>
          <a:p>
            <a:pPr lvl="1">
              <a:lnSpc>
                <a:spcPct val="114999"/>
              </a:lnSpc>
              <a:defRPr/>
            </a:pPr>
            <a:endParaRPr/>
          </a:p>
        </p:txBody>
      </p:sp>
      <p:sp>
        <p:nvSpPr>
          <p:cNvPr id="1640579453" name=""/>
          <p:cNvSpPr txBox="1"/>
          <p:nvPr/>
        </p:nvSpPr>
        <p:spPr bwMode="auto">
          <a:xfrm rot="16199969" flipH="0" flipV="0">
            <a:off x="391780" y="3666849"/>
            <a:ext cx="1914851" cy="396599"/>
          </a:xfrm>
          <a:prstGeom prst="rect">
            <a:avLst/>
          </a:prstGeom>
          <a:solidFill>
            <a:srgbClr val="009888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Orchestrierung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48333902" name=""/>
          <p:cNvSpPr/>
          <p:nvPr/>
        </p:nvSpPr>
        <p:spPr bwMode="auto">
          <a:xfrm rot="0" flipH="0" flipV="0">
            <a:off x="1733384" y="2674799"/>
            <a:ext cx="2221376" cy="1629228"/>
          </a:xfrm>
          <a:prstGeom prst="rect">
            <a:avLst/>
          </a:prstGeom>
          <a:solidFill>
            <a:srgbClr val="43739E"/>
          </a:solidFill>
          <a:ln w="12700" cap="flat" cmpd="sng" algn="ctr">
            <a:solidFill>
              <a:srgbClr val="00988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2928872" name=""/>
          <p:cNvSpPr/>
          <p:nvPr/>
        </p:nvSpPr>
        <p:spPr bwMode="auto">
          <a:xfrm rot="0" flipH="0" flipV="0">
            <a:off x="2065006" y="3270249"/>
            <a:ext cx="1622792" cy="3965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rgbClr val="43739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855841" name=""/>
          <p:cNvSpPr txBox="1"/>
          <p:nvPr/>
        </p:nvSpPr>
        <p:spPr bwMode="auto">
          <a:xfrm rot="0" flipH="0" flipV="0">
            <a:off x="2065006" y="3270249"/>
            <a:ext cx="1623512" cy="39659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Playbooks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856456010" name=""/>
          <p:cNvSpPr/>
          <p:nvPr/>
        </p:nvSpPr>
        <p:spPr bwMode="auto">
          <a:xfrm rot="0" flipH="0" flipV="0">
            <a:off x="2065006" y="3666849"/>
            <a:ext cx="1621462" cy="39659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rgbClr val="43739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9334969" name=""/>
          <p:cNvSpPr txBox="1"/>
          <p:nvPr/>
        </p:nvSpPr>
        <p:spPr bwMode="auto">
          <a:xfrm rot="0" flipH="0" flipV="0">
            <a:off x="2065726" y="3666849"/>
            <a:ext cx="1623512" cy="39659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Inventory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098710469" name=""/>
          <p:cNvSpPr/>
          <p:nvPr/>
        </p:nvSpPr>
        <p:spPr bwMode="auto">
          <a:xfrm rot="0" flipH="0" flipV="0">
            <a:off x="1733384" y="4304028"/>
            <a:ext cx="2221375" cy="819489"/>
          </a:xfrm>
          <a:prstGeom prst="rect">
            <a:avLst/>
          </a:prstGeom>
          <a:solidFill>
            <a:srgbClr val="43739E"/>
          </a:solidFill>
          <a:ln w="12700" cap="flat" cmpd="sng" algn="ctr">
            <a:solidFill>
              <a:srgbClr val="00988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7370029" name=""/>
          <p:cNvSpPr txBox="1"/>
          <p:nvPr/>
        </p:nvSpPr>
        <p:spPr bwMode="auto">
          <a:xfrm rot="0" flipH="0" flipV="0">
            <a:off x="1947217" y="4515473"/>
            <a:ext cx="1799108" cy="3965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Ansible - CLI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868677426" name=""/>
          <p:cNvSpPr txBox="1"/>
          <p:nvPr/>
        </p:nvSpPr>
        <p:spPr bwMode="auto">
          <a:xfrm rot="0" flipH="0" flipV="0">
            <a:off x="1881954" y="2826372"/>
            <a:ext cx="1935753" cy="39659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GIT Repository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507108479" name=""/>
          <p:cNvSpPr txBox="1"/>
          <p:nvPr/>
        </p:nvSpPr>
        <p:spPr bwMode="auto">
          <a:xfrm flipH="0" flipV="0">
            <a:off x="3880404" y="4515466"/>
            <a:ext cx="1156021" cy="39659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SSH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90894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Zentraler NFS-Speicher</a:t>
            </a:r>
            <a:endParaRPr/>
          </a:p>
        </p:txBody>
      </p:sp>
      <p:sp>
        <p:nvSpPr>
          <p:cNvPr id="1589414995" name="Inhaltsplatzhalter 3"/>
          <p:cNvSpPr>
            <a:spLocks noGrp="1"/>
          </p:cNvSpPr>
          <p:nvPr>
            <p:ph sz="half" idx="2"/>
          </p:nvPr>
        </p:nvSpPr>
        <p:spPr bwMode="auto">
          <a:xfrm flipH="0" flipV="0">
            <a:off x="6970281" y="4932915"/>
            <a:ext cx="3197822" cy="17419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/>
              <a:t>Zentrale Ablage der Messdaten aus dem Praktikums-Versuch</a:t>
            </a:r>
            <a:endParaRPr/>
          </a:p>
        </p:txBody>
      </p:sp>
      <p:sp>
        <p:nvSpPr>
          <p:cNvPr id="2026576774" name=""/>
          <p:cNvSpPr/>
          <p:nvPr/>
        </p:nvSpPr>
        <p:spPr bwMode="auto">
          <a:xfrm rot="0" flipH="0" flipV="0">
            <a:off x="4764946" y="2088953"/>
            <a:ext cx="2414544" cy="1533524"/>
          </a:xfrm>
          <a:prstGeom prst="rect">
            <a:avLst/>
          </a:prstGeom>
          <a:solidFill>
            <a:srgbClr val="87C735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6085441" name=""/>
          <p:cNvSpPr txBox="1"/>
          <p:nvPr/>
        </p:nvSpPr>
        <p:spPr bwMode="auto">
          <a:xfrm rot="0" flipH="0" flipV="0">
            <a:off x="4764946" y="2226484"/>
            <a:ext cx="2414544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</a:rPr>
              <a:t>Zentraler Speicher für Messdaten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506623616" name=""/>
          <p:cNvSpPr txBox="1"/>
          <p:nvPr/>
        </p:nvSpPr>
        <p:spPr bwMode="auto">
          <a:xfrm rot="0" flipH="0" flipV="0">
            <a:off x="5972219" y="3058418"/>
            <a:ext cx="902811" cy="3661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bg1"/>
                </a:solidFill>
              </a:rPr>
              <a:t>NFS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92396285" name=""/>
          <p:cNvSpPr txBox="1"/>
          <p:nvPr/>
        </p:nvSpPr>
        <p:spPr bwMode="auto">
          <a:xfrm rot="0" flipH="0" flipV="0">
            <a:off x="5019719" y="3058418"/>
            <a:ext cx="903890" cy="3661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bg1"/>
                </a:solidFill>
              </a:rPr>
              <a:t>HTTP</a:t>
            </a:r>
            <a:endParaRPr>
              <a:solidFill>
                <a:schemeClr val="bg1"/>
              </a:solidFill>
            </a:endParaRPr>
          </a:p>
        </p:txBody>
      </p:sp>
      <p:cxnSp>
        <p:nvCxnSpPr>
          <p:cNvPr id="666386570" name=""/>
          <p:cNvCxnSpPr>
            <a:cxnSpLocks/>
          </p:cNvCxnSpPr>
          <p:nvPr/>
        </p:nvCxnSpPr>
        <p:spPr bwMode="auto">
          <a:xfrm rot="0" flipH="0" flipV="0">
            <a:off x="6970281" y="3248454"/>
            <a:ext cx="1271257" cy="0"/>
          </a:xfrm>
          <a:prstGeom prst="line">
            <a:avLst/>
          </a:prstGeom>
          <a:ln w="19049" cap="flat" cmpd="sng" algn="ctr">
            <a:solidFill>
              <a:srgbClr val="43739E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7476965" name=""/>
          <p:cNvGrpSpPr/>
          <p:nvPr/>
        </p:nvGrpSpPr>
        <p:grpSpPr bwMode="auto">
          <a:xfrm rot="0" flipH="0" flipV="0">
            <a:off x="8320299" y="2954907"/>
            <a:ext cx="935981" cy="601044"/>
            <a:chOff x="0" y="0"/>
            <a:chExt cx="935981" cy="601044"/>
          </a:xfrm>
        </p:grpSpPr>
        <p:sp>
          <p:nvSpPr>
            <p:cNvPr id="1265926096" name=""/>
            <p:cNvSpPr/>
            <p:nvPr/>
          </p:nvSpPr>
          <p:spPr bwMode="auto">
            <a:xfrm flipH="0" flipV="0">
              <a:off x="0" y="0"/>
              <a:ext cx="935982" cy="6010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83767807" name=""/>
            <p:cNvSpPr txBox="1"/>
            <p:nvPr/>
          </p:nvSpPr>
          <p:spPr bwMode="auto">
            <a:xfrm flipH="0" flipV="0">
              <a:off x="173981" y="102222"/>
              <a:ext cx="593137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tx1"/>
                  </a:solidFill>
                </a:rPr>
                <a:t>PC</a:t>
              </a:r>
              <a:endParaRPr sz="2000">
                <a:solidFill>
                  <a:schemeClr val="tx1"/>
                </a:solidFill>
              </a:endParaRPr>
            </a:p>
          </p:txBody>
        </p:sp>
      </p:grpSp>
      <p:sp>
        <p:nvSpPr>
          <p:cNvPr id="983993844" name="Inhaltsplatzhalter 3"/>
          <p:cNvSpPr>
            <a:spLocks noGrp="1"/>
          </p:cNvSpPr>
          <p:nvPr/>
        </p:nvSpPr>
        <p:spPr bwMode="auto">
          <a:xfrm flipH="0" flipV="0">
            <a:off x="1888042" y="4831602"/>
            <a:ext cx="3197821" cy="17419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/>
              <a:t>Web-Zugriff auf Messdaten</a:t>
            </a:r>
            <a:endParaRPr/>
          </a:p>
        </p:txBody>
      </p:sp>
      <p:cxnSp>
        <p:nvCxnSpPr>
          <p:cNvPr id="1019961786" name=""/>
          <p:cNvCxnSpPr>
            <a:cxnSpLocks/>
          </p:cNvCxnSpPr>
          <p:nvPr/>
        </p:nvCxnSpPr>
        <p:spPr bwMode="auto">
          <a:xfrm rot="10799989" flipH="0" flipV="1">
            <a:off x="4198648" y="3246024"/>
            <a:ext cx="725820" cy="0"/>
          </a:xfrm>
          <a:prstGeom prst="line">
            <a:avLst/>
          </a:prstGeom>
          <a:ln w="19049" cap="flat" cmpd="sng" algn="ctr">
            <a:solidFill>
              <a:srgbClr val="43739E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51043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59581" y="2878661"/>
            <a:ext cx="743816" cy="743816"/>
          </a:xfrm>
          <a:prstGeom prst="rect">
            <a:avLst/>
          </a:prstGeom>
        </p:spPr>
      </p:pic>
      <p:grpSp>
        <p:nvGrpSpPr>
          <p:cNvPr id="1466923769" name=""/>
          <p:cNvGrpSpPr/>
          <p:nvPr/>
        </p:nvGrpSpPr>
        <p:grpSpPr bwMode="auto">
          <a:xfrm rot="0" flipH="0" flipV="0">
            <a:off x="8355223" y="3939157"/>
            <a:ext cx="935982" cy="601044"/>
            <a:chOff x="0" y="0"/>
            <a:chExt cx="935982" cy="601044"/>
          </a:xfrm>
        </p:grpSpPr>
        <p:sp>
          <p:nvSpPr>
            <p:cNvPr id="1518331624" name=""/>
            <p:cNvSpPr/>
            <p:nvPr/>
          </p:nvSpPr>
          <p:spPr bwMode="auto">
            <a:xfrm flipH="0" flipV="0">
              <a:off x="0" y="0"/>
              <a:ext cx="935982" cy="6010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56925783" name=""/>
            <p:cNvSpPr txBox="1"/>
            <p:nvPr/>
          </p:nvSpPr>
          <p:spPr bwMode="auto">
            <a:xfrm flipH="0" flipV="0">
              <a:off x="173981" y="102222"/>
              <a:ext cx="593497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tx1"/>
                  </a:solidFill>
                </a:rPr>
                <a:t>PC</a:t>
              </a:r>
              <a:endParaRPr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793356407" name=""/>
          <p:cNvGrpSpPr/>
          <p:nvPr/>
        </p:nvGrpSpPr>
        <p:grpSpPr bwMode="auto">
          <a:xfrm rot="0" flipH="0" flipV="0">
            <a:off x="8289163" y="1850307"/>
            <a:ext cx="935982" cy="601044"/>
            <a:chOff x="0" y="0"/>
            <a:chExt cx="935982" cy="601044"/>
          </a:xfrm>
        </p:grpSpPr>
        <p:sp>
          <p:nvSpPr>
            <p:cNvPr id="1377142605" name=""/>
            <p:cNvSpPr/>
            <p:nvPr/>
          </p:nvSpPr>
          <p:spPr bwMode="auto">
            <a:xfrm flipH="0" flipV="0">
              <a:off x="0" y="0"/>
              <a:ext cx="935982" cy="6010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197776512" name=""/>
            <p:cNvSpPr txBox="1"/>
            <p:nvPr/>
          </p:nvSpPr>
          <p:spPr bwMode="auto">
            <a:xfrm flipH="0" flipV="0">
              <a:off x="173981" y="102222"/>
              <a:ext cx="593497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000">
                  <a:solidFill>
                    <a:schemeClr val="tx1"/>
                  </a:solidFill>
                </a:rPr>
                <a:t>PC</a:t>
              </a:r>
              <a:endParaRPr sz="2000">
                <a:solidFill>
                  <a:schemeClr val="tx1"/>
                </a:solidFill>
              </a:endParaRPr>
            </a:p>
          </p:txBody>
        </p:sp>
      </p:grpSp>
      <p:cxnSp>
        <p:nvCxnSpPr>
          <p:cNvPr id="254866080" name=""/>
          <p:cNvCxnSpPr>
            <a:cxnSpLocks/>
          </p:cNvCxnSpPr>
          <p:nvPr/>
        </p:nvCxnSpPr>
        <p:spPr bwMode="auto">
          <a:xfrm rot="0" flipH="0" flipV="1">
            <a:off x="6970281" y="2410956"/>
            <a:ext cx="1313079" cy="748863"/>
          </a:xfrm>
          <a:prstGeom prst="line">
            <a:avLst/>
          </a:prstGeom>
          <a:ln w="19049" cap="flat" cmpd="sng" algn="ctr">
            <a:solidFill>
              <a:srgbClr val="43739E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834117" name=""/>
          <p:cNvCxnSpPr>
            <a:cxnSpLocks/>
          </p:cNvCxnSpPr>
          <p:nvPr/>
        </p:nvCxnSpPr>
        <p:spPr bwMode="auto">
          <a:xfrm rot="0" flipH="0" flipV="0">
            <a:off x="6970281" y="3334444"/>
            <a:ext cx="1313078" cy="748862"/>
          </a:xfrm>
          <a:prstGeom prst="line">
            <a:avLst/>
          </a:prstGeom>
          <a:ln w="19049" cap="flat" cmpd="sng" algn="ctr">
            <a:solidFill>
              <a:srgbClr val="43739E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514405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Zusammenfassung: Deployment</a:t>
            </a:r>
            <a:endParaRPr/>
          </a:p>
        </p:txBody>
      </p:sp>
      <p:sp>
        <p:nvSpPr>
          <p:cNvPr id="704333148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Betriebssystem-Installation über PXE (Netzwerk-Boot)</a:t>
            </a:r>
            <a:endParaRPr/>
          </a:p>
          <a:p>
            <a:pPr lvl="1">
              <a:defRPr/>
            </a:pPr>
            <a:r>
              <a:rPr/>
              <a:t>Netzwerk-Konfigurationen der PCs im DHCP Server verwalten</a:t>
            </a:r>
            <a:endParaRPr/>
          </a:p>
          <a:p>
            <a:pPr lvl="0">
              <a:defRPr/>
            </a:pPr>
            <a:endParaRPr/>
          </a:p>
          <a:p>
            <a:pPr>
              <a:defRPr/>
            </a:pPr>
            <a:r>
              <a:rPr/>
              <a:t>Orchestrierung mittels Ansible</a:t>
            </a:r>
            <a:endParaRPr/>
          </a:p>
          <a:p>
            <a:pPr lvl="1">
              <a:defRPr/>
            </a:pPr>
            <a:r>
              <a:rPr/>
              <a:t>Software-Installation, Einrichtung und Systemkonfiguration</a:t>
            </a:r>
            <a:endParaRPr/>
          </a:p>
          <a:p>
            <a:pPr lvl="1">
              <a:defRPr/>
            </a:pPr>
            <a:r>
              <a:rPr/>
              <a:t>Updates nur ausführen, wenn kein Praktikumsbetrieb</a:t>
            </a:r>
            <a:endParaRPr/>
          </a:p>
          <a:p>
            <a:pPr lvl="1">
              <a:defRPr/>
            </a:pPr>
            <a:r>
              <a:rPr/>
              <a:t>Versuchs-Software und Playbooks müssen gepflegt werden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Speicher für Messdaten</a:t>
            </a:r>
            <a:endParaRPr/>
          </a:p>
          <a:p>
            <a:pPr lvl="1">
              <a:defRPr/>
            </a:pPr>
            <a:r>
              <a:rPr/>
              <a:t>Web-Zugriff von daheim zum herunterladen und auswerten</a:t>
            </a:r>
            <a:endParaRPr/>
          </a:p>
          <a:p>
            <a:pPr lvl="1">
              <a:defRPr/>
            </a:pPr>
            <a:r>
              <a:rPr/>
              <a:t>Nach jedem Semester wieder zurücksetzen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created xsi:type="dcterms:W3CDTF">2012-12-03T06:56:55Z</dcterms:created>
  <dcterms:modified xsi:type="dcterms:W3CDTF">2024-11-15T17:23:00Z</dcterms:modified>
</cp:coreProperties>
</file>