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7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9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8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7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16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1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11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178B-A5CA-4334-8296-6EC90C4D467D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7F-B9F5-4C24-8E24-5A549394F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74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59" y="913258"/>
            <a:ext cx="2428875" cy="23526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99" y="937070"/>
            <a:ext cx="2362200" cy="2305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235" y="990865"/>
            <a:ext cx="2314575" cy="2295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965" y="4499284"/>
            <a:ext cx="676275" cy="6191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789" y="4565958"/>
            <a:ext cx="457200" cy="4857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620" y="4356410"/>
            <a:ext cx="942975" cy="9048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174" y="4151623"/>
            <a:ext cx="1343025" cy="13144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4871" y="3722998"/>
            <a:ext cx="2419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6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ORNELAS NASCIMENTO</dc:creator>
  <cp:lastModifiedBy>NATHALIA ORNELAS NASCIMENTO</cp:lastModifiedBy>
  <cp:revision>1</cp:revision>
  <dcterms:created xsi:type="dcterms:W3CDTF">2019-06-14T17:08:37Z</dcterms:created>
  <dcterms:modified xsi:type="dcterms:W3CDTF">2019-06-14T17:08:47Z</dcterms:modified>
</cp:coreProperties>
</file>