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D361-0E3C-4D47-91F1-ADC77E10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E84F1-97F0-4385-89DF-F01DEAFF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32CE-C8F1-4EFE-8265-F215A7FA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07B25-FF02-4B7F-A097-70F28AF7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47F47-B1A2-499D-88EC-C24F4395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3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0348-10A4-4132-9D91-775636C1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232911-CA5F-431E-ACAC-28A40BAA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A7E2E-CB36-4DF3-BA87-AEA5FCD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76D2F-F53A-4472-B484-FB710AD6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340C0-5ABE-4ADA-BD0E-B778DD55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8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D7A64-086C-46E6-89D7-31B7EF727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C4CCB-2780-4F19-B831-F861027C7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5A7B2-421F-4C13-9175-965ADD3F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29A57-8490-44ED-B08F-A5D02BA5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C5264-A10B-463E-B09F-58DFB340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96005-756D-48D4-BBCA-FF8C2A2A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272E8-D5DF-4E8E-8C83-79824834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05D9B-4ED9-4545-9CDE-125361AF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0B648-AABF-44E7-B2CE-A8EC0F5C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9B279-EAE0-42A6-8C5C-0ED7948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95219-E5BE-42D7-85D9-2E59713D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D03C0-48A4-4D95-AC58-6CBB460C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34DB5-A8C1-4AF4-8805-BF1F9DB3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436A7-85DE-4D79-A7EC-9FDAF60F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B99D02-A0E5-407C-8117-5163377D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7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DBB38-D3E0-4568-A67C-64E532E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230A4-085F-4EC2-A150-A686D864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88D87-0700-4C88-87E4-77164853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CE5B6-95CF-4694-A34A-98E5FE5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58B99-AF55-4D0C-9E59-7B46A061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916C0-212A-46C3-8FF5-E9D980AA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729FB-17AE-4B29-A757-767CCEF8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B5B0C-DF38-4A3E-B96A-A0728CF9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7B075D-0B9D-47B6-BE9A-91688305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8E200-7B60-4AA0-A477-6852609B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54F940-43B1-4136-AB2B-8A139063F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CD7EF9-FBA7-4028-8BA5-86666514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5FADCD-2165-4E62-BAF8-41FB0347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6CBFD4-A1F9-4CCE-A909-F2D315D9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FECF-5B22-4838-9171-5F96D5A9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97CD4-36B3-4C31-B5EC-8CD3B87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9BE1FA-44D9-4787-AE67-3CA2FD5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942A8-21D5-4566-AF9F-B848B3A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9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738C64-A333-4EE5-8B06-2893FD6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8F1AD2-A970-480F-AF40-F19DE38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66FF33-BDBF-4B35-88B7-C76C30B0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9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76EB-785E-4EC4-B6AB-D8129FC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3EC34-304C-4B5D-8A81-AE4500C5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15F749-6DE3-4F33-AD0D-8A4F8E6BA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F37C6-7E11-4A62-BE1D-13777FFB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68A54-169D-45A5-B6ED-2F662DB1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8DE76-0D56-4FD4-A073-8897F17A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1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2CD5-88EC-4F90-BD61-C0C932FD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985A93-7A11-42B4-8CFC-C3666949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88AE9F-EECB-4819-816E-5AFBC621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753544-BF69-47CC-9B7A-834079A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BA0A6-5DC9-45CD-BA36-FFBC65A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52223-ADEE-468B-9CC1-455E4FD4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7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402ED7-82DF-4DC5-A3AF-CBFAE7C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B04CC-76E8-4844-8050-61C20E23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12267-3C7B-4586-BC86-2FCB0B194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D039-4C37-48F8-AE0E-E869117ABDA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6D389-0DDA-4E49-8A10-86E172B7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808BE-B70F-45D6-AAB0-05C2157B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2561-AA71-4A57-BBA9-4F15000B4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598A38-960D-4240-8C8A-26D0D056A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7" b="89716" l="9414" r="96448">
                        <a14:foregroundMark x1="21314" y1="29322" x2="27758" y2="26574"/>
                        <a14:foregroundMark x1="42133" y1="23921" x2="42274" y2="23851"/>
                        <a14:foregroundMark x1="20071" y1="51860" x2="18828" y2="56236"/>
                        <a14:foregroundMark x1="20782" y1="59737" x2="25577" y2="57330"/>
                        <a14:foregroundMark x1="32504" y1="58206" x2="42096" y2="53173"/>
                        <a14:foregroundMark x1="43339" y1="53829" x2="44760" y2="58862"/>
                        <a14:foregroundMark x1="55417" y1="46389" x2="56055" y2="48297"/>
                        <a14:foregroundMark x1="50977" y1="59300" x2="53641" y2="58862"/>
                        <a14:foregroundMark x1="49023" y1="53392" x2="49556" y2="57768"/>
                        <a14:foregroundMark x1="53641" y1="58206" x2="60924" y2="53392"/>
                        <a14:foregroundMark x1="71048" y1="45733" x2="71758" y2="47921"/>
                        <a14:foregroundMark x1="64831" y1="41357" x2="64831" y2="41357"/>
                        <a14:foregroundMark x1="64298" y1="40700" x2="65009" y2="41794"/>
                        <a14:foregroundMark x1="64654" y1="40263" x2="65364" y2="42451"/>
                        <a14:foregroundMark x1="64654" y1="40919" x2="63410" y2="40044"/>
                        <a14:foregroundMark x1="64298" y1="40700" x2="63410" y2="40044"/>
                        <a14:foregroundMark x1="64831" y1="40919" x2="63410" y2="40263"/>
                        <a14:foregroundMark x1="71581" y1="47265" x2="71247" y2="47831"/>
                        <a14:foregroundMark x1="76021" y1="51860" x2="74245" y2="53392"/>
                        <a14:foregroundMark x1="75488" y1="51641" x2="72114" y2="54048"/>
                        <a14:foregroundMark x1="73002" y1="54048" x2="73535" y2="54048"/>
                        <a14:foregroundMark x1="77620" y1="49015" x2="95204" y2="47484"/>
                        <a14:foregroundMark x1="58437" y1="62144" x2="53108" y2="70241"/>
                        <a14:foregroundMark x1="60746" y1="62801" x2="58082" y2="69365"/>
                        <a14:foregroundMark x1="9591" y1="43982" x2="9414" y2="43982"/>
                        <a14:foregroundMark x1="44227" y1="52079" x2="43694" y2="56236"/>
                        <a14:foregroundMark x1="69805" y1="45295" x2="69181" y2="45551"/>
                        <a14:foregroundMark x1="84547" y1="58643" x2="85080" y2="59300"/>
                        <a14:foregroundMark x1="83837" y1="58862" x2="85613" y2="59519"/>
                        <a14:foregroundMark x1="96092" y1="47484" x2="96448" y2="47921"/>
                        <a14:foregroundMark x1="35169" y1="23414" x2="41022" y2="22443"/>
                        <a14:foregroundMark x1="44405" y1="21882" x2="49023" y2="21882"/>
                        <a14:foregroundMark x1="19716" y1="56455" x2="19716" y2="56455"/>
                        <a14:foregroundMark x1="19893" y1="56893" x2="19893" y2="56455"/>
                        <a14:foregroundMark x1="21314" y1="58425" x2="22558" y2="58862"/>
                        <a14:foregroundMark x1="22913" y1="59081" x2="21027" y2="58693"/>
                        <a14:backgroundMark x1="25044" y1="33260" x2="34103" y2="37637"/>
                        <a14:backgroundMark x1="34103" y1="37637" x2="42984" y2="35667"/>
                        <a14:backgroundMark x1="42984" y1="35667" x2="49911" y2="27133"/>
                        <a14:backgroundMark x1="49911" y1="27133" x2="58792" y2="24726"/>
                        <a14:backgroundMark x1="58792" y1="24726" x2="68739" y2="29759"/>
                        <a14:backgroundMark x1="68739" y1="29759" x2="77975" y2="39387"/>
                        <a14:backgroundMark x1="23091" y1="44639" x2="18362" y2="51151"/>
                        <a14:backgroundMark x1="23936" y1="61269" x2="28064" y2="61269"/>
                        <a14:backgroundMark x1="36181" y1="53673" x2="36412" y2="52954"/>
                        <a14:backgroundMark x1="33037" y1="63457" x2="34169" y2="59936"/>
                        <a14:backgroundMark x1="36412" y1="52954" x2="37460" y2="53002"/>
                        <a14:backgroundMark x1="54376" y1="60199" x2="54885" y2="60613"/>
                        <a14:backgroundMark x1="51049" y1="57494" x2="51617" y2="57956"/>
                        <a14:backgroundMark x1="56601" y1="53771" x2="57638" y2="49639"/>
                        <a14:backgroundMark x1="54885" y1="60613" x2="55111" y2="59713"/>
                        <a14:backgroundMark x1="61811" y1="41357" x2="62877" y2="39387"/>
                        <a14:backgroundMark x1="58838" y1="46851" x2="61811" y2="41357"/>
                        <a14:backgroundMark x1="75750" y1="55633" x2="77442" y2="57768"/>
                        <a14:backgroundMark x1="62877" y1="39387" x2="63422" y2="40075"/>
                        <a14:backgroundMark x1="85598" y1="59541" x2="86501" y2="59737"/>
                        <a14:backgroundMark x1="77442" y1="57768" x2="83671" y2="59122"/>
                        <a14:backgroundMark x1="86501" y1="59737" x2="92150" y2="50791"/>
                        <a14:backgroundMark x1="84663" y1="45360" x2="84547" y2="45295"/>
                        <a14:backgroundMark x1="81091" y1="51755" x2="79396" y2="54923"/>
                        <a14:backgroundMark x1="84547" y1="45295" x2="84505" y2="45374"/>
                        <a14:backgroundMark x1="79396" y1="54923" x2="72291" y2="62363"/>
                        <a14:backgroundMark x1="53144" y1="64298" x2="26821" y2="66958"/>
                        <a14:backgroundMark x1="72291" y1="62363" x2="61831" y2="63420"/>
                        <a14:backgroundMark x1="26821" y1="66958" x2="50668" y2="68060"/>
                        <a14:backgroundMark x1="62029" y1="67957" x2="88277" y2="66740"/>
                        <a14:backgroundMark x1="36945" y1="27133" x2="38188" y2="25821"/>
                        <a14:backgroundMark x1="40675" y1="26258" x2="40370" y2="25508"/>
                        <a14:backgroundMark x1="35760" y1="22173" x2="26110" y2="23632"/>
                        <a14:backgroundMark x1="57016" y1="49672" x2="57016" y2="50109"/>
                        <a14:backgroundMark x1="57371" y1="49891" x2="56306" y2="50766"/>
                        <a14:backgroundMark x1="42096" y1="54267" x2="42629" y2="53611"/>
                        <a14:backgroundMark x1="65364" y1="48359" x2="63766" y2="55580"/>
                        <a14:backgroundMark x1="45115" y1="18818" x2="39964" y2="20788"/>
                        <a14:backgroundMark x1="21314" y1="56236" x2="28242" y2="49234"/>
                        <a14:backgroundMark x1="28242" y1="49234" x2="28597" y2="48140"/>
                        <a14:backgroundMark x1="49911" y1="79431" x2="54352" y2="70460"/>
                        <a14:backgroundMark x1="53641" y1="48796" x2="53641" y2="48796"/>
                        <a14:backgroundMark x1="54352" y1="48140" x2="52753" y2="49891"/>
                        <a14:backgroundMark x1="70337" y1="46827" x2="68561" y2="48578"/>
                        <a14:backgroundMark x1="24867" y1="47484" x2="22735" y2="50109"/>
                      </a14:backgroundRemoval>
                    </a14:imgEffect>
                  </a14:imgLayer>
                </a14:imgProps>
              </a:ext>
            </a:extLst>
          </a:blip>
          <a:srcRect t="18753" b="11663"/>
          <a:stretch/>
        </p:blipFill>
        <p:spPr>
          <a:xfrm>
            <a:off x="2786062" y="1838325"/>
            <a:ext cx="5362575" cy="3028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A322ED-2CA2-4392-B8AC-1AD2A2B4C16A}"/>
              </a:ext>
            </a:extLst>
          </p:cNvPr>
          <p:cNvSpPr txBox="1"/>
          <p:nvPr/>
        </p:nvSpPr>
        <p:spPr>
          <a:xfrm>
            <a:off x="3144277" y="3795644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latin typeface="Segoe Script" panose="030B0504020000000003" pitchFamily="66" charset="0"/>
              </a:rPr>
              <a:t>LOCAÇÕES</a:t>
            </a:r>
          </a:p>
        </p:txBody>
      </p:sp>
    </p:spTree>
    <p:extLst>
      <p:ext uri="{BB962C8B-B14F-4D97-AF65-F5344CB8AC3E}">
        <p14:creationId xmlns:p14="http://schemas.microsoft.com/office/powerpoint/2010/main" val="409969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Script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Mitchie Ornelas</dc:creator>
  <cp:lastModifiedBy>Mitchie Ornelas</cp:lastModifiedBy>
  <cp:revision>4</cp:revision>
  <dcterms:created xsi:type="dcterms:W3CDTF">2020-01-09T00:27:11Z</dcterms:created>
  <dcterms:modified xsi:type="dcterms:W3CDTF">2020-01-09T23:42:52Z</dcterms:modified>
</cp:coreProperties>
</file>