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Wingdings 3" panose="05040102010807070707" pitchFamily="18" charset="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51" y="11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420751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420751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4207518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4207518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4207518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4207518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4207518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4207518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523c623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b523c623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b42075180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b42075180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b42075180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b42075180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523c623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b523c623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501B720-EF98-4F0C-9419-3C1BEE2FB8D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5141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B720-EF98-4F0C-9419-3C1BEE2FB8D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78084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B720-EF98-4F0C-9419-3C1BEE2FB8D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611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B720-EF98-4F0C-9419-3C1BEE2FB8D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35598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B720-EF98-4F0C-9419-3C1BEE2FB8D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61382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B720-EF98-4F0C-9419-3C1BEE2FB8D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76178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B720-EF98-4F0C-9419-3C1BEE2FB8D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30595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D501B720-EF98-4F0C-9419-3C1BEE2FB8D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111197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D501B720-EF98-4F0C-9419-3C1BEE2FB8D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510284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19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B720-EF98-4F0C-9419-3C1BEE2FB8D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48313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B720-EF98-4F0C-9419-3C1BEE2FB8D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44607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B720-EF98-4F0C-9419-3C1BEE2FB8D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02188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B720-EF98-4F0C-9419-3C1BEE2FB8D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80456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B720-EF98-4F0C-9419-3C1BEE2FB8D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2691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B720-EF98-4F0C-9419-3C1BEE2FB8D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542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B720-EF98-4F0C-9419-3C1BEE2FB8D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78585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B720-EF98-4F0C-9419-3C1BEE2FB8D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5442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D501B720-EF98-4F0C-9419-3C1BEE2FB8D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420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saysauce.com/information-technology-essays/virtual-private-network-vpn-securit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ukessays.com/essays/information-technology/history-of-the-virtual-private-network-information-technology-essay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2645462" y="1393414"/>
            <a:ext cx="2474555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1026" name="Picture 2" descr="Map, World, Vpn, International, Location, Protection">
            <a:extLst>
              <a:ext uri="{FF2B5EF4-FFF2-40B4-BE49-F238E27FC236}">
                <a16:creationId xmlns:a16="http://schemas.microsoft.com/office/drawing/2014/main" id="{A0B09A0F-3B1A-4B14-A9B8-A68623B67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6" r="25761" b="-2"/>
          <a:stretch/>
        </p:blipFill>
        <p:spPr bwMode="auto">
          <a:xfrm>
            <a:off x="317502" y="301624"/>
            <a:ext cx="3699714" cy="4540253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4271295" y="930949"/>
            <a:ext cx="4071414" cy="236531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Virtual Private Network</a:t>
            </a:r>
            <a:endParaRPr lang="en-US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4271295" y="3443748"/>
            <a:ext cx="4071414" cy="121674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By: Miten Patel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Virtual Private Network?</a:t>
            </a:r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Virtual Private Network is network that connect you as the user with sites you want to go through.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 today's technological community, Virtual Private Network(VPN) is considered one of the most used and protected networks.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usage of VPN 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VPN is mostly used by business, no matter If they are small company who want to expand their network or big corporate companies who want a secure network to communicate and do business with other companies.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also private users  who just want VPN for their own privacy.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VPN is widely used in countries which restrict their internet, so the user can search the web without any restriction.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behind VPN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two type of VPN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First being, Remote- access VPN which allows users to have a secure connection with a remote computer network. This VPN uses two components, the Network Access Server and client software. </a:t>
            </a:r>
            <a:endParaRPr sz="11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Network Access Server is a type of gate way that requires the user to enter appropriate credential to connect to the VPN network. </a:t>
            </a: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18288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behind VPN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second component is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Client software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Client Software has to be installed into computers in order to make a connection to VPN and to maintain that connection. 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Most computers that are manufactured today already have built in client software, so the user doesn't have to go through the process to download software.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781777"/>
            <a:ext cx="7505700" cy="1018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F81E1E0A-46A4-4DBB-8CD1-0294F47C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781778"/>
            <a:ext cx="7505700" cy="36569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About VPN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1080375" y="2077425"/>
            <a:ext cx="2817900" cy="19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Pros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Allows access to censored content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Secured and protected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Affordable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5290325" y="2152500"/>
            <a:ext cx="2817900" cy="18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Cons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Slow Connection Speed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Anti-VPN Software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Difficult to configure.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" sz="3000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400" dirty="0"/>
              <a:t>Thank You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497541" y="1990725"/>
            <a:ext cx="7827309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200000"/>
              </a:lnSpc>
            </a:pPr>
            <a:r>
              <a:rPr lang="en-US" sz="1200" u="sng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https://www.essaysauce.com/information-technology-essays/virtual-private-network-vpn-security/</a:t>
            </a:r>
            <a:endParaRPr lang="en" sz="1200" u="sng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indent="-171450">
              <a:lnSpc>
                <a:spcPct val="200000"/>
              </a:lnSpc>
            </a:pPr>
            <a:r>
              <a:rPr lang="en-US" sz="1200" u="sng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https://www.ukessays.com/essays/information-technology/history-of-the-virtual-private-network-information-technology-essay.php</a:t>
            </a:r>
            <a:endParaRPr lang="en" sz="1200" u="sng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200000"/>
              </a:lnSpc>
              <a:buNone/>
            </a:pPr>
            <a:endParaRPr lang="en" sz="1200" u="sng" dirty="0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130</TotalTime>
  <Words>315</Words>
  <Application>Microsoft Office PowerPoint</Application>
  <PresentationFormat>On-screen Show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Century Gothic</vt:lpstr>
      <vt:lpstr>Arial</vt:lpstr>
      <vt:lpstr>Calibri</vt:lpstr>
      <vt:lpstr>Wingdings 3</vt:lpstr>
      <vt:lpstr>Times New Roman</vt:lpstr>
      <vt:lpstr>Ion Boardroom</vt:lpstr>
      <vt:lpstr>Virtual Private Network </vt:lpstr>
      <vt:lpstr>What is a Virtual Private Network?</vt:lpstr>
      <vt:lpstr>The usage of VPN </vt:lpstr>
      <vt:lpstr>Technologies behind VPN</vt:lpstr>
      <vt:lpstr>Technologies behind VPN </vt:lpstr>
      <vt:lpstr>PowerPoint Presentation</vt:lpstr>
      <vt:lpstr>Pros and Cons About VPN</vt:lpstr>
      <vt:lpstr>PowerPoint Presentation</vt:lpstr>
      <vt:lpstr>       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Private Network </dc:title>
  <dc:creator>Miten patel</dc:creator>
  <cp:lastModifiedBy>Miten patel</cp:lastModifiedBy>
  <cp:revision>4</cp:revision>
  <dcterms:modified xsi:type="dcterms:W3CDTF">2022-02-16T23:42:57Z</dcterms:modified>
</cp:coreProperties>
</file>