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F40CC2-3FE9-4896-80C1-1DFC40DD4CC7}" v="8" dt="2022-05-13T02:20:37.844"/>
    <p1510:client id="{B6024E3A-4972-B2EB-B7FA-8C17F93EBACD}" v="23" dt="2022-05-19T10:17:59.9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yavanshi, Miteshkumar" userId="S::miteshkumar.mayavanshi@capgemini.com::f9e42160-a7cc-47ad-a4f8-9ab39962e7ac" providerId="AD" clId="Web-{B6024E3A-4972-B2EB-B7FA-8C17F93EBACD}"/>
    <pc:docChg chg="addSld modSld">
      <pc:chgData name="Mayavanshi, Miteshkumar" userId="S::miteshkumar.mayavanshi@capgemini.com::f9e42160-a7cc-47ad-a4f8-9ab39962e7ac" providerId="AD" clId="Web-{B6024E3A-4972-B2EB-B7FA-8C17F93EBACD}" dt="2022-05-19T10:17:59.904" v="20" actId="14100"/>
      <pc:docMkLst>
        <pc:docMk/>
      </pc:docMkLst>
      <pc:sldChg chg="addSp delSp modSp add replId">
        <pc:chgData name="Mayavanshi, Miteshkumar" userId="S::miteshkumar.mayavanshi@capgemini.com::f9e42160-a7cc-47ad-a4f8-9ab39962e7ac" providerId="AD" clId="Web-{B6024E3A-4972-B2EB-B7FA-8C17F93EBACD}" dt="2022-05-19T10:17:59.904" v="20" actId="14100"/>
        <pc:sldMkLst>
          <pc:docMk/>
          <pc:sldMk cId="351815435" sldId="262"/>
        </pc:sldMkLst>
        <pc:spChg chg="mod">
          <ac:chgData name="Mayavanshi, Miteshkumar" userId="S::miteshkumar.mayavanshi@capgemini.com::f9e42160-a7cc-47ad-a4f8-9ab39962e7ac" providerId="AD" clId="Web-{B6024E3A-4972-B2EB-B7FA-8C17F93EBACD}" dt="2022-05-19T10:17:15.950" v="11" actId="20577"/>
          <ac:spMkLst>
            <pc:docMk/>
            <pc:sldMk cId="351815435" sldId="262"/>
            <ac:spMk id="6" creationId="{EB074FB0-F4B8-F724-A982-D4D523990682}"/>
          </ac:spMkLst>
        </pc:spChg>
        <pc:picChg chg="add mod">
          <ac:chgData name="Mayavanshi, Miteshkumar" userId="S::miteshkumar.mayavanshi@capgemini.com::f9e42160-a7cc-47ad-a4f8-9ab39962e7ac" providerId="AD" clId="Web-{B6024E3A-4972-B2EB-B7FA-8C17F93EBACD}" dt="2022-05-19T10:17:59.904" v="20" actId="14100"/>
          <ac:picMkLst>
            <pc:docMk/>
            <pc:sldMk cId="351815435" sldId="262"/>
            <ac:picMk id="2" creationId="{67B8C773-7DEA-DE74-9307-EBA470A81FA0}"/>
          </ac:picMkLst>
        </pc:picChg>
        <pc:picChg chg="del">
          <ac:chgData name="Mayavanshi, Miteshkumar" userId="S::miteshkumar.mayavanshi@capgemini.com::f9e42160-a7cc-47ad-a4f8-9ab39962e7ac" providerId="AD" clId="Web-{B6024E3A-4972-B2EB-B7FA-8C17F93EBACD}" dt="2022-05-19T10:17:17.981" v="12"/>
          <ac:picMkLst>
            <pc:docMk/>
            <pc:sldMk cId="351815435" sldId="262"/>
            <ac:picMk id="3" creationId="{0C7ABADB-17EE-5C3C-B3D1-7A59454DF272}"/>
          </ac:picMkLst>
        </pc:picChg>
      </pc:sldChg>
    </pc:docChg>
  </pc:docChgLst>
  <pc:docChgLst>
    <pc:chgData name="Mayavanshi, Miteshkumar" userId="f9e42160-a7cc-47ad-a4f8-9ab39962e7ac" providerId="ADAL" clId="{4FF40CC2-3FE9-4896-80C1-1DFC40DD4CC7}"/>
    <pc:docChg chg="undo custSel addSld delSld modSld">
      <pc:chgData name="Mayavanshi, Miteshkumar" userId="f9e42160-a7cc-47ad-a4f8-9ab39962e7ac" providerId="ADAL" clId="{4FF40CC2-3FE9-4896-80C1-1DFC40DD4CC7}" dt="2022-05-13T03:25:44.542" v="1238" actId="1076"/>
      <pc:docMkLst>
        <pc:docMk/>
      </pc:docMkLst>
      <pc:sldChg chg="addSp delSp modSp new mod">
        <pc:chgData name="Mayavanshi, Miteshkumar" userId="f9e42160-a7cc-47ad-a4f8-9ab39962e7ac" providerId="ADAL" clId="{4FF40CC2-3FE9-4896-80C1-1DFC40DD4CC7}" dt="2022-05-13T00:52:46.326" v="68" actId="1076"/>
        <pc:sldMkLst>
          <pc:docMk/>
          <pc:sldMk cId="2501178215" sldId="256"/>
        </pc:sldMkLst>
        <pc:spChg chg="del">
          <ac:chgData name="Mayavanshi, Miteshkumar" userId="f9e42160-a7cc-47ad-a4f8-9ab39962e7ac" providerId="ADAL" clId="{4FF40CC2-3FE9-4896-80C1-1DFC40DD4CC7}" dt="2022-05-13T00:48:38.088" v="3" actId="478"/>
          <ac:spMkLst>
            <pc:docMk/>
            <pc:sldMk cId="2501178215" sldId="256"/>
            <ac:spMk id="2" creationId="{A96EFF48-2A9A-DA39-8E7C-61915DD3A0EB}"/>
          </ac:spMkLst>
        </pc:spChg>
        <pc:spChg chg="del">
          <ac:chgData name="Mayavanshi, Miteshkumar" userId="f9e42160-a7cc-47ad-a4f8-9ab39962e7ac" providerId="ADAL" clId="{4FF40CC2-3FE9-4896-80C1-1DFC40DD4CC7}" dt="2022-05-13T00:48:40.443" v="4" actId="478"/>
          <ac:spMkLst>
            <pc:docMk/>
            <pc:sldMk cId="2501178215" sldId="256"/>
            <ac:spMk id="3" creationId="{9E68B975-634F-CB70-0C73-8337B8C7B23F}"/>
          </ac:spMkLst>
        </pc:spChg>
        <pc:spChg chg="add mod">
          <ac:chgData name="Mayavanshi, Miteshkumar" userId="f9e42160-a7cc-47ad-a4f8-9ab39962e7ac" providerId="ADAL" clId="{4FF40CC2-3FE9-4896-80C1-1DFC40DD4CC7}" dt="2022-05-13T00:52:26.486" v="64" actId="1076"/>
          <ac:spMkLst>
            <pc:docMk/>
            <pc:sldMk cId="2501178215" sldId="256"/>
            <ac:spMk id="5" creationId="{9A01F5CD-433B-2E34-4279-FDAFE527D598}"/>
          </ac:spMkLst>
        </pc:spChg>
        <pc:spChg chg="add mod">
          <ac:chgData name="Mayavanshi, Miteshkumar" userId="f9e42160-a7cc-47ad-a4f8-9ab39962e7ac" providerId="ADAL" clId="{4FF40CC2-3FE9-4896-80C1-1DFC40DD4CC7}" dt="2022-05-13T00:52:41.853" v="67" actId="1076"/>
          <ac:spMkLst>
            <pc:docMk/>
            <pc:sldMk cId="2501178215" sldId="256"/>
            <ac:spMk id="6" creationId="{46CD9E79-2D84-7540-E635-BDE9EA7B3A47}"/>
          </ac:spMkLst>
        </pc:spChg>
        <pc:spChg chg="add mod">
          <ac:chgData name="Mayavanshi, Miteshkumar" userId="f9e42160-a7cc-47ad-a4f8-9ab39962e7ac" providerId="ADAL" clId="{4FF40CC2-3FE9-4896-80C1-1DFC40DD4CC7}" dt="2022-05-13T00:52:46.326" v="68" actId="1076"/>
          <ac:spMkLst>
            <pc:docMk/>
            <pc:sldMk cId="2501178215" sldId="256"/>
            <ac:spMk id="7" creationId="{74547A3C-1744-76D7-FA76-7344F2E2C454}"/>
          </ac:spMkLst>
        </pc:spChg>
        <pc:picChg chg="add mod">
          <ac:chgData name="Mayavanshi, Miteshkumar" userId="f9e42160-a7cc-47ad-a4f8-9ab39962e7ac" providerId="ADAL" clId="{4FF40CC2-3FE9-4896-80C1-1DFC40DD4CC7}" dt="2022-05-13T00:52:38.350" v="66" actId="1076"/>
          <ac:picMkLst>
            <pc:docMk/>
            <pc:sldMk cId="2501178215" sldId="256"/>
            <ac:picMk id="4" creationId="{FB2609FF-6AE9-0207-180E-FCD4B330CC7E}"/>
          </ac:picMkLst>
        </pc:picChg>
      </pc:sldChg>
      <pc:sldChg chg="modSp new mod">
        <pc:chgData name="Mayavanshi, Miteshkumar" userId="f9e42160-a7cc-47ad-a4f8-9ab39962e7ac" providerId="ADAL" clId="{4FF40CC2-3FE9-4896-80C1-1DFC40DD4CC7}" dt="2022-05-13T01:55:55.217" v="1082" actId="5793"/>
        <pc:sldMkLst>
          <pc:docMk/>
          <pc:sldMk cId="3029900318" sldId="257"/>
        </pc:sldMkLst>
        <pc:spChg chg="mod">
          <ac:chgData name="Mayavanshi, Miteshkumar" userId="f9e42160-a7cc-47ad-a4f8-9ab39962e7ac" providerId="ADAL" clId="{4FF40CC2-3FE9-4896-80C1-1DFC40DD4CC7}" dt="2022-05-13T01:10:52.046" v="590" actId="115"/>
          <ac:spMkLst>
            <pc:docMk/>
            <pc:sldMk cId="3029900318" sldId="257"/>
            <ac:spMk id="2" creationId="{70A5C8D8-2AB1-C7C5-6D61-221332C17D57}"/>
          </ac:spMkLst>
        </pc:spChg>
        <pc:spChg chg="mod">
          <ac:chgData name="Mayavanshi, Miteshkumar" userId="f9e42160-a7cc-47ad-a4f8-9ab39962e7ac" providerId="ADAL" clId="{4FF40CC2-3FE9-4896-80C1-1DFC40DD4CC7}" dt="2022-05-13T01:55:55.217" v="1082" actId="5793"/>
          <ac:spMkLst>
            <pc:docMk/>
            <pc:sldMk cId="3029900318" sldId="257"/>
            <ac:spMk id="3" creationId="{F8A643A0-8BCE-01AC-FA77-6770B0C6E931}"/>
          </ac:spMkLst>
        </pc:spChg>
      </pc:sldChg>
      <pc:sldChg chg="modSp new del mod">
        <pc:chgData name="Mayavanshi, Miteshkumar" userId="f9e42160-a7cc-47ad-a4f8-9ab39962e7ac" providerId="ADAL" clId="{4FF40CC2-3FE9-4896-80C1-1DFC40DD4CC7}" dt="2022-05-13T01:18:08.941" v="1043" actId="2696"/>
        <pc:sldMkLst>
          <pc:docMk/>
          <pc:sldMk cId="2784160404" sldId="258"/>
        </pc:sldMkLst>
        <pc:spChg chg="mod">
          <ac:chgData name="Mayavanshi, Miteshkumar" userId="f9e42160-a7cc-47ad-a4f8-9ab39962e7ac" providerId="ADAL" clId="{4FF40CC2-3FE9-4896-80C1-1DFC40DD4CC7}" dt="2022-05-13T01:06:57.050" v="403" actId="20577"/>
          <ac:spMkLst>
            <pc:docMk/>
            <pc:sldMk cId="2784160404" sldId="258"/>
            <ac:spMk id="2" creationId="{121DE9AC-0392-C419-C9A4-E42171EBE11F}"/>
          </ac:spMkLst>
        </pc:spChg>
        <pc:spChg chg="mod">
          <ac:chgData name="Mayavanshi, Miteshkumar" userId="f9e42160-a7cc-47ad-a4f8-9ab39962e7ac" providerId="ADAL" clId="{4FF40CC2-3FE9-4896-80C1-1DFC40DD4CC7}" dt="2022-05-13T01:08:51.934" v="557" actId="20577"/>
          <ac:spMkLst>
            <pc:docMk/>
            <pc:sldMk cId="2784160404" sldId="258"/>
            <ac:spMk id="3" creationId="{C30F829F-F626-1F5E-801F-DA60323DA02E}"/>
          </ac:spMkLst>
        </pc:spChg>
      </pc:sldChg>
      <pc:sldChg chg="addSp delSp modSp new mod">
        <pc:chgData name="Mayavanshi, Miteshkumar" userId="f9e42160-a7cc-47ad-a4f8-9ab39962e7ac" providerId="ADAL" clId="{4FF40CC2-3FE9-4896-80C1-1DFC40DD4CC7}" dt="2022-05-13T01:56:07.399" v="1088" actId="20577"/>
        <pc:sldMkLst>
          <pc:docMk/>
          <pc:sldMk cId="3571226499" sldId="259"/>
        </pc:sldMkLst>
        <pc:spChg chg="del">
          <ac:chgData name="Mayavanshi, Miteshkumar" userId="f9e42160-a7cc-47ad-a4f8-9ab39962e7ac" providerId="ADAL" clId="{4FF40CC2-3FE9-4896-80C1-1DFC40DD4CC7}" dt="2022-05-13T01:10:23.473" v="584" actId="478"/>
          <ac:spMkLst>
            <pc:docMk/>
            <pc:sldMk cId="3571226499" sldId="259"/>
            <ac:spMk id="2" creationId="{D40F0996-FD0F-A755-31C0-745A995F906F}"/>
          </ac:spMkLst>
        </pc:spChg>
        <pc:spChg chg="del">
          <ac:chgData name="Mayavanshi, Miteshkumar" userId="f9e42160-a7cc-47ad-a4f8-9ab39962e7ac" providerId="ADAL" clId="{4FF40CC2-3FE9-4896-80C1-1DFC40DD4CC7}" dt="2022-05-13T01:10:25.456" v="585" actId="478"/>
          <ac:spMkLst>
            <pc:docMk/>
            <pc:sldMk cId="3571226499" sldId="259"/>
            <ac:spMk id="3" creationId="{69759C7A-2B07-BE81-6DCE-621CA07A1544}"/>
          </ac:spMkLst>
        </pc:spChg>
        <pc:spChg chg="add del mod">
          <ac:chgData name="Mayavanshi, Miteshkumar" userId="f9e42160-a7cc-47ad-a4f8-9ab39962e7ac" providerId="ADAL" clId="{4FF40CC2-3FE9-4896-80C1-1DFC40DD4CC7}" dt="2022-05-13T01:10:20.825" v="583"/>
          <ac:spMkLst>
            <pc:docMk/>
            <pc:sldMk cId="3571226499" sldId="259"/>
            <ac:spMk id="4" creationId="{87C51851-D16C-9E9A-4340-6B43BFECD725}"/>
          </ac:spMkLst>
        </pc:spChg>
        <pc:spChg chg="add del mod">
          <ac:chgData name="Mayavanshi, Miteshkumar" userId="f9e42160-a7cc-47ad-a4f8-9ab39962e7ac" providerId="ADAL" clId="{4FF40CC2-3FE9-4896-80C1-1DFC40DD4CC7}" dt="2022-05-13T01:10:20.825" v="583"/>
          <ac:spMkLst>
            <pc:docMk/>
            <pc:sldMk cId="3571226499" sldId="259"/>
            <ac:spMk id="5" creationId="{A39747FB-4135-3FBB-9858-E3EB871A8D4E}"/>
          </ac:spMkLst>
        </pc:spChg>
        <pc:spChg chg="add mod">
          <ac:chgData name="Mayavanshi, Miteshkumar" userId="f9e42160-a7cc-47ad-a4f8-9ab39962e7ac" providerId="ADAL" clId="{4FF40CC2-3FE9-4896-80C1-1DFC40DD4CC7}" dt="2022-05-13T01:11:00.984" v="592" actId="115"/>
          <ac:spMkLst>
            <pc:docMk/>
            <pc:sldMk cId="3571226499" sldId="259"/>
            <ac:spMk id="6" creationId="{EB074FB0-F4B8-F724-A982-D4D523990682}"/>
          </ac:spMkLst>
        </pc:spChg>
        <pc:spChg chg="add mod">
          <ac:chgData name="Mayavanshi, Miteshkumar" userId="f9e42160-a7cc-47ad-a4f8-9ab39962e7ac" providerId="ADAL" clId="{4FF40CC2-3FE9-4896-80C1-1DFC40DD4CC7}" dt="2022-05-13T01:56:07.399" v="1088" actId="20577"/>
          <ac:spMkLst>
            <pc:docMk/>
            <pc:sldMk cId="3571226499" sldId="259"/>
            <ac:spMk id="7" creationId="{BA367035-80B7-A463-8E03-440664EC11FE}"/>
          </ac:spMkLst>
        </pc:spChg>
      </pc:sldChg>
      <pc:sldChg chg="addSp delSp modSp add mod setBg">
        <pc:chgData name="Mayavanshi, Miteshkumar" userId="f9e42160-a7cc-47ad-a4f8-9ab39962e7ac" providerId="ADAL" clId="{4FF40CC2-3FE9-4896-80C1-1DFC40DD4CC7}" dt="2022-05-13T03:25:44.542" v="1238" actId="1076"/>
        <pc:sldMkLst>
          <pc:docMk/>
          <pc:sldMk cId="2303177668" sldId="260"/>
        </pc:sldMkLst>
        <pc:spChg chg="mod">
          <ac:chgData name="Mayavanshi, Miteshkumar" userId="f9e42160-a7cc-47ad-a4f8-9ab39962e7ac" providerId="ADAL" clId="{4FF40CC2-3FE9-4896-80C1-1DFC40DD4CC7}" dt="2022-05-13T02:21:38.911" v="1221" actId="26606"/>
          <ac:spMkLst>
            <pc:docMk/>
            <pc:sldMk cId="2303177668" sldId="260"/>
            <ac:spMk id="6" creationId="{EB074FB0-F4B8-F724-A982-D4D523990682}"/>
          </ac:spMkLst>
        </pc:spChg>
        <pc:spChg chg="del mod">
          <ac:chgData name="Mayavanshi, Miteshkumar" userId="f9e42160-a7cc-47ad-a4f8-9ab39962e7ac" providerId="ADAL" clId="{4FF40CC2-3FE9-4896-80C1-1DFC40DD4CC7}" dt="2022-05-13T01:57:57.173" v="1188" actId="478"/>
          <ac:spMkLst>
            <pc:docMk/>
            <pc:sldMk cId="2303177668" sldId="260"/>
            <ac:spMk id="7" creationId="{BA367035-80B7-A463-8E03-440664EC11FE}"/>
          </ac:spMkLst>
        </pc:spChg>
        <pc:spChg chg="add del">
          <ac:chgData name="Mayavanshi, Miteshkumar" userId="f9e42160-a7cc-47ad-a4f8-9ab39962e7ac" providerId="ADAL" clId="{4FF40CC2-3FE9-4896-80C1-1DFC40DD4CC7}" dt="2022-05-13T02:21:06.094" v="1216" actId="26606"/>
          <ac:spMkLst>
            <pc:docMk/>
            <pc:sldMk cId="2303177668" sldId="260"/>
            <ac:spMk id="8" creationId="{D4771268-CB57-404A-9271-370EB28F6090}"/>
          </ac:spMkLst>
        </pc:spChg>
        <pc:spChg chg="add">
          <ac:chgData name="Mayavanshi, Miteshkumar" userId="f9e42160-a7cc-47ad-a4f8-9ab39962e7ac" providerId="ADAL" clId="{4FF40CC2-3FE9-4896-80C1-1DFC40DD4CC7}" dt="2022-05-13T02:21:38.911" v="1221" actId="26606"/>
          <ac:spMkLst>
            <pc:docMk/>
            <pc:sldMk cId="2303177668" sldId="260"/>
            <ac:spMk id="9" creationId="{D12DDE76-C203-4047-9998-63900085B5E8}"/>
          </ac:spMkLst>
        </pc:spChg>
        <pc:spChg chg="add del">
          <ac:chgData name="Mayavanshi, Miteshkumar" userId="f9e42160-a7cc-47ad-a4f8-9ab39962e7ac" providerId="ADAL" clId="{4FF40CC2-3FE9-4896-80C1-1DFC40DD4CC7}" dt="2022-05-13T02:21:28.450" v="1218" actId="26606"/>
          <ac:spMkLst>
            <pc:docMk/>
            <pc:sldMk cId="2303177668" sldId="260"/>
            <ac:spMk id="10" creationId="{D12DDE76-C203-4047-9998-63900085B5E8}"/>
          </ac:spMkLst>
        </pc:spChg>
        <pc:spChg chg="add del">
          <ac:chgData name="Mayavanshi, Miteshkumar" userId="f9e42160-a7cc-47ad-a4f8-9ab39962e7ac" providerId="ADAL" clId="{4FF40CC2-3FE9-4896-80C1-1DFC40DD4CC7}" dt="2022-05-13T02:21:01.846" v="1212" actId="26606"/>
          <ac:spMkLst>
            <pc:docMk/>
            <pc:sldMk cId="2303177668" sldId="260"/>
            <ac:spMk id="11" creationId="{D12DDE76-C203-4047-9998-63900085B5E8}"/>
          </ac:spMkLst>
        </pc:spChg>
        <pc:spChg chg="add del">
          <ac:chgData name="Mayavanshi, Miteshkumar" userId="f9e42160-a7cc-47ad-a4f8-9ab39962e7ac" providerId="ADAL" clId="{4FF40CC2-3FE9-4896-80C1-1DFC40DD4CC7}" dt="2022-05-13T02:21:31.547" v="1220" actId="26606"/>
          <ac:spMkLst>
            <pc:docMk/>
            <pc:sldMk cId="2303177668" sldId="260"/>
            <ac:spMk id="12" creationId="{6753252F-4873-4F63-801D-CC719279A7D5}"/>
          </ac:spMkLst>
        </pc:spChg>
        <pc:spChg chg="add del">
          <ac:chgData name="Mayavanshi, Miteshkumar" userId="f9e42160-a7cc-47ad-a4f8-9ab39962e7ac" providerId="ADAL" clId="{4FF40CC2-3FE9-4896-80C1-1DFC40DD4CC7}" dt="2022-05-13T02:21:31.547" v="1220" actId="26606"/>
          <ac:spMkLst>
            <pc:docMk/>
            <pc:sldMk cId="2303177668" sldId="260"/>
            <ac:spMk id="13" creationId="{047C8CCB-F95D-4249-92DD-651249D3535A}"/>
          </ac:spMkLst>
        </pc:spChg>
        <pc:picChg chg="add mod">
          <ac:chgData name="Mayavanshi, Miteshkumar" userId="f9e42160-a7cc-47ad-a4f8-9ab39962e7ac" providerId="ADAL" clId="{4FF40CC2-3FE9-4896-80C1-1DFC40DD4CC7}" dt="2022-05-13T03:25:44.542" v="1238" actId="1076"/>
          <ac:picMkLst>
            <pc:docMk/>
            <pc:sldMk cId="2303177668" sldId="260"/>
            <ac:picMk id="3" creationId="{0C7ABADB-17EE-5C3C-B3D1-7A59454DF272}"/>
          </ac:picMkLst>
        </pc:picChg>
      </pc:sldChg>
      <pc:sldChg chg="modSp add mod">
        <pc:chgData name="Mayavanshi, Miteshkumar" userId="f9e42160-a7cc-47ad-a4f8-9ab39962e7ac" providerId="ADAL" clId="{4FF40CC2-3FE9-4896-80C1-1DFC40DD4CC7}" dt="2022-05-13T03:07:09.797" v="1237" actId="1076"/>
        <pc:sldMkLst>
          <pc:docMk/>
          <pc:sldMk cId="3362429236" sldId="261"/>
        </pc:sldMkLst>
        <pc:spChg chg="mod">
          <ac:chgData name="Mayavanshi, Miteshkumar" userId="f9e42160-a7cc-47ad-a4f8-9ab39962e7ac" providerId="ADAL" clId="{4FF40CC2-3FE9-4896-80C1-1DFC40DD4CC7}" dt="2022-05-13T03:07:09.797" v="1237" actId="1076"/>
          <ac:spMkLst>
            <pc:docMk/>
            <pc:sldMk cId="3362429236" sldId="261"/>
            <ac:spMk id="6" creationId="{EB074FB0-F4B8-F724-A982-D4D52399068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9582D-2F0F-C58C-9F38-D5FFF56C5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1C5BA-D5E9-D031-1373-6ED790EBCD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30737-B71E-F195-52B3-3A2E9436E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FD42-68FF-4FB7-8FFF-76EA804C0615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B2F41-346B-6D87-5BD7-02321279C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2B2C7-A0AC-6190-DB07-8C866EDCB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99C2-6BE0-48F7-8432-61E9B1C5E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555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1588-0314-6AAC-12F1-F8D9343EB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C856B-3E0A-089F-FC9C-8FF97B7E8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2C6D4-A6EF-D3C8-1D2A-A380A3129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FD42-68FF-4FB7-8FFF-76EA804C0615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96411-B7BE-487A-5E4B-86516C253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376F8-47FE-0134-FB57-647E579B0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99C2-6BE0-48F7-8432-61E9B1C5E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1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9B5121-1C0C-C9D1-89D4-ABDAA5EC3D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C362F7-5142-4D7C-BB59-77B043DB4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FF336-F3AF-B1F1-E3C0-B4847FF3D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FD42-68FF-4FB7-8FFF-76EA804C0615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3F2BB-EC83-49B2-F1E3-1F4E766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BDECF-4C22-9E7B-DB64-77D753C50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99C2-6BE0-48F7-8432-61E9B1C5E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4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E257A-FEBE-3C07-14BB-1D9CC0C60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A7445-6217-7C71-8B4D-0223A4652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F003F-2A8F-61A2-CDCF-F8BB0098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FD42-68FF-4FB7-8FFF-76EA804C0615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15B6F-6362-6BB7-CD85-C143D154B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E6065-4C7E-64C2-1D39-88735D28E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99C2-6BE0-48F7-8432-61E9B1C5E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2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B97E4-CB0E-0AE4-A77E-FD0C49773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DE600-D0E1-1426-5673-BC208A53A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758E5-CD6E-A958-850A-16F91D2A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FD42-68FF-4FB7-8FFF-76EA804C0615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E4BE3-F49C-D92A-A5EC-59D2C9E80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19059-CC23-E8A6-5709-E0C389BF3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99C2-6BE0-48F7-8432-61E9B1C5E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772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C4C3C-BBFC-11BF-0741-93296A986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FBCC9-117B-8BFC-B6CD-3452E0D75F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C733A-4837-2643-A0CA-35FBCCAE3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B04E2-F411-BBF0-E84F-1DD88FA54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FD42-68FF-4FB7-8FFF-76EA804C0615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42051-2BB3-0095-0076-A64FE31EF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772AA-9533-D3C7-8E8A-1E70775DA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99C2-6BE0-48F7-8432-61E9B1C5E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446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6DA04-3EF0-6E96-E0FD-AD9C09B4C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30818-19A1-F620-161B-FA1956158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06A1E0-F1D7-FEA1-6927-42F583534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16D683-9F7A-908D-FE4D-F2BA5FBDE7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C4715A-13E0-8619-82FC-3A9707EA71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A14C6B-2EF4-20C1-871E-992FB1C7A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FD42-68FF-4FB7-8FFF-76EA804C0615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9C668E-044C-C01E-47A2-9475A3787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1B0783-EF6B-A5CD-03D6-8AF85B116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99C2-6BE0-48F7-8432-61E9B1C5E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236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35D16-FE4A-E76E-F972-F174CC448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3C557B-8D54-7D2D-2F51-EAA7B2D05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FD42-68FF-4FB7-8FFF-76EA804C0615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8A4CBC-440D-4EDA-F7F8-4D931E0B3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4F6B4D-2B8B-E0DF-B409-3414B8A77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99C2-6BE0-48F7-8432-61E9B1C5E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29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602E35-229B-1DBE-7EE4-21F075A1A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FD42-68FF-4FB7-8FFF-76EA804C0615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2376F5-976F-780B-6A3A-E4B74633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68ABA-FECE-442F-59DB-FA65AEFE3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99C2-6BE0-48F7-8432-61E9B1C5E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84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EFCCB-0154-7954-F058-55120BC24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CF916-6809-F89A-A5EC-965F98474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7B132A-7AF7-724E-C781-26F7547E6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CB3FB-866B-4F38-58CD-E5514ABB5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FD42-68FF-4FB7-8FFF-76EA804C0615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59A1B-8B3C-0747-BF2D-332887B3E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C4B48-A323-0F4D-60AF-5E11B5936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99C2-6BE0-48F7-8432-61E9B1C5E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207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0B902-CDF9-4F1E-6895-D35E4FE5D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9B62E0-AACB-0C0F-FA94-A64688E5A9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130A2E-F38B-1C28-3A03-EF9E87FE7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E3316-435B-3E6C-3E05-29A867000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FD42-68FF-4FB7-8FFF-76EA804C0615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F9172-F406-F6AC-BA1B-68804C044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30C71-EB57-93BA-4CD7-AC1C4836C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99C2-6BE0-48F7-8432-61E9B1C5E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940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ED7F87-7708-D8B0-2957-53587C883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0AF13-188F-9ECA-D076-2D7585901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0C548-D0FE-997B-4338-9AF1336F8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CFD42-68FF-4FB7-8FFF-76EA804C0615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18153-CDE6-9C70-F096-A0955FAD8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F32CB-BD4C-2B47-320A-7A2C203972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B99C2-6BE0-48F7-8432-61E9B1C5E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206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2609FF-6AE9-0207-180E-FCD4B330CC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267" y="168592"/>
            <a:ext cx="5655733" cy="9982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01F5CD-433B-2E34-4279-FDAFE527D598}"/>
              </a:ext>
            </a:extLst>
          </p:cNvPr>
          <p:cNvSpPr txBox="1"/>
          <p:nvPr/>
        </p:nvSpPr>
        <p:spPr>
          <a:xfrm>
            <a:off x="2480734" y="3429000"/>
            <a:ext cx="74422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0070A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AWS Certification Portal</a:t>
            </a:r>
            <a:endParaRPr lang="en-IN" sz="5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CD9E79-2D84-7540-E635-BDE9EA7B3A47}"/>
              </a:ext>
            </a:extLst>
          </p:cNvPr>
          <p:cNvSpPr txBox="1"/>
          <p:nvPr/>
        </p:nvSpPr>
        <p:spPr>
          <a:xfrm>
            <a:off x="4021667" y="1661273"/>
            <a:ext cx="3674533" cy="1371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endParaRPr lang="en-IN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Study Presentation </a:t>
            </a:r>
            <a:endParaRPr lang="en-IN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IN" sz="1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47A3C-1744-76D7-FA76-7344F2E2C454}"/>
              </a:ext>
            </a:extLst>
          </p:cNvPr>
          <p:cNvSpPr txBox="1"/>
          <p:nvPr/>
        </p:nvSpPr>
        <p:spPr>
          <a:xfrm>
            <a:off x="4605866" y="5367867"/>
            <a:ext cx="2506134" cy="1026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50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Prepared by </a:t>
            </a:r>
            <a:endParaRPr lang="en-IN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Mitesh Mayavanshi </a:t>
            </a:r>
            <a:endParaRPr lang="en-IN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178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5C8D8-2AB1-C7C5-6D61-221332C1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601662"/>
            <a:ext cx="10515600" cy="1223963"/>
          </a:xfrm>
        </p:spPr>
        <p:txBody>
          <a:bodyPr/>
          <a:lstStyle/>
          <a:p>
            <a:r>
              <a:rPr lang="en-US" sz="3000" b="1" u="sng" dirty="0">
                <a:solidFill>
                  <a:srgbClr val="0070A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3000" b="1" dirty="0">
                <a:solidFill>
                  <a:srgbClr val="0070A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N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643A0-8BCE-01AC-FA77-6770B0C6E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AWS(Amazon Web Services) Certification Portal is an all-in-one online platform that provides various services.</a:t>
            </a:r>
          </a:p>
          <a:p>
            <a:pPr marL="0" indent="0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allows users to register for an exam , view </a:t>
            </a: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</a:rPr>
              <a:t>registered exam details ,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access and manage their certification activities, exam progress, apply voucher, make a payment and other benefits all in one place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3029900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B074FB0-F4B8-F724-A982-D4D52399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601662"/>
            <a:ext cx="10515600" cy="1223963"/>
          </a:xfrm>
        </p:spPr>
        <p:txBody>
          <a:bodyPr/>
          <a:lstStyle/>
          <a:p>
            <a:r>
              <a:rPr lang="en-US" sz="3000" b="1" u="sng" dirty="0">
                <a:solidFill>
                  <a:srgbClr val="0070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AWS Certification Portal needed?</a:t>
            </a:r>
            <a:r>
              <a:rPr lang="en-US" sz="3000" b="1" u="sng" dirty="0">
                <a:solidFill>
                  <a:srgbClr val="0070A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N" sz="4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u="sng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A367035-80B7-A463-8E03-440664EC1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AWS portal there was no convenient way for user to manage all their AWS exam related activities. 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old platform was used only to register for the exam. Certification were emailed to the user after completing the exam.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exam details were also mailed over to the user for the reference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user somehow lost the certificate, then he/she has to request for the new one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so on.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226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57F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B074FB0-F4B8-F724-A982-D4D52399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u="sng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AWS Certification Portal Use case</a:t>
            </a:r>
            <a:r>
              <a:rPr lang="en-US" sz="3200" b="1" u="sng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br>
              <a:rPr lang="en-US" sz="3200" u="sng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200" u="sng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C7ABADB-17EE-5C3C-B3D1-7A59454DF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605" y="639592"/>
            <a:ext cx="7061792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177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57F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B074FB0-F4B8-F724-A982-D4D52399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AWS Certification Portal </a:t>
            </a:r>
            <a:r>
              <a:rPr lang="en-US" sz="3200" b="1" u="sng" dirty="0">
                <a:solidFill>
                  <a:srgbClr val="FFFFFF"/>
                </a:solidFill>
              </a:rPr>
              <a:t>Class Diagram </a:t>
            </a:r>
            <a:br>
              <a:rPr lang="en-US" sz="3200" u="sng" kern="1200" dirty="0">
                <a:effectLst/>
              </a:rPr>
            </a:br>
            <a:endParaRPr lang="en-US" sz="3200" u="sng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3" descr="Diagram&#10;&#10;Description automatically generated">
            <a:extLst>
              <a:ext uri="{FF2B5EF4-FFF2-40B4-BE49-F238E27FC236}">
                <a16:creationId xmlns:a16="http://schemas.microsoft.com/office/drawing/2014/main" id="{67B8C773-7DEA-DE74-9307-EBA470A81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693" y="45959"/>
            <a:ext cx="8072350" cy="662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15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B074FB0-F4B8-F724-A982-D4D52399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60951"/>
            <a:ext cx="10515600" cy="1223963"/>
          </a:xfrm>
        </p:spPr>
        <p:txBody>
          <a:bodyPr>
            <a:noAutofit/>
          </a:bodyPr>
          <a:lstStyle/>
          <a:p>
            <a:pPr algn="ctr"/>
            <a:r>
              <a:rPr lang="en-US" sz="5000" b="1" dirty="0">
                <a:solidFill>
                  <a:srgbClr val="0070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IN" sz="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5000" dirty="0"/>
          </a:p>
        </p:txBody>
      </p:sp>
    </p:spTree>
    <p:extLst>
      <p:ext uri="{BB962C8B-B14F-4D97-AF65-F5344CB8AC3E}">
        <p14:creationId xmlns:p14="http://schemas.microsoft.com/office/powerpoint/2010/main" val="3362429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164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Introduction  </vt:lpstr>
      <vt:lpstr>Why AWS Certification Portal needed?  </vt:lpstr>
      <vt:lpstr>AWS Certification Portal Use case  </vt:lpstr>
      <vt:lpstr>AWS Certification Portal Class Diagram 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Mayavanshi, Miteshkumar</dc:creator>
  <cp:lastModifiedBy>Mayavanshi, Miteshkumar</cp:lastModifiedBy>
  <cp:revision>9</cp:revision>
  <dcterms:created xsi:type="dcterms:W3CDTF">2022-05-13T00:46:21Z</dcterms:created>
  <dcterms:modified xsi:type="dcterms:W3CDTF">2022-05-19T10:18:06Z</dcterms:modified>
</cp:coreProperties>
</file>