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60" r:id="rId4"/>
    <p:sldId id="261" r:id="rId5"/>
    <p:sldId id="259" r:id="rId6"/>
    <p:sldId id="264" r:id="rId7"/>
    <p:sldId id="265" r:id="rId8"/>
    <p:sldId id="262" r:id="rId9"/>
    <p:sldId id="263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ADFCA1-7F22-44C4-9FD9-74988E3D98D3}" type="datetimeFigureOut">
              <a:rPr lang="en-IN" smtClean="0"/>
              <a:t>16-04-2022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305F21-4B30-4710-8EBB-88AA7C33DD90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FCA1-7F22-44C4-9FD9-74988E3D98D3}" type="datetimeFigureOut">
              <a:rPr lang="en-IN" smtClean="0"/>
              <a:t>16-04-2022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F21-4B30-4710-8EBB-88AA7C33DD90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FCA1-7F22-44C4-9FD9-74988E3D98D3}" type="datetimeFigureOut">
              <a:rPr lang="en-IN" smtClean="0"/>
              <a:t>16-04-2022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F21-4B30-4710-8EBB-88AA7C33DD90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FCA1-7F22-44C4-9FD9-74988E3D98D3}" type="datetimeFigureOut">
              <a:rPr lang="en-IN" smtClean="0"/>
              <a:t>16-04-2022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F21-4B30-4710-8EBB-88AA7C33DD9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FCA1-7F22-44C4-9FD9-74988E3D98D3}" type="datetimeFigureOut">
              <a:rPr lang="en-IN" smtClean="0"/>
              <a:t>16-04-2022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F21-4B30-4710-8EBB-88AA7C33DD90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FCA1-7F22-44C4-9FD9-74988E3D98D3}" type="datetimeFigureOut">
              <a:rPr lang="en-IN" smtClean="0"/>
              <a:t>16-04-2022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F21-4B30-4710-8EBB-88AA7C33DD9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FCA1-7F22-44C4-9FD9-74988E3D98D3}" type="datetimeFigureOut">
              <a:rPr lang="en-IN" smtClean="0"/>
              <a:t>16-04-2022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F21-4B30-4710-8EBB-88AA7C33DD90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FCA1-7F22-44C4-9FD9-74988E3D98D3}" type="datetimeFigureOut">
              <a:rPr lang="en-IN" smtClean="0"/>
              <a:t>16-04-2022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F21-4B30-4710-8EBB-88AA7C33DD90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FCA1-7F22-44C4-9FD9-74988E3D98D3}" type="datetimeFigureOut">
              <a:rPr lang="en-IN" smtClean="0"/>
              <a:t>16-04-2022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F21-4B30-4710-8EBB-88AA7C33DD9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FCA1-7F22-44C4-9FD9-74988E3D98D3}" type="datetimeFigureOut">
              <a:rPr lang="en-IN" smtClean="0"/>
              <a:t>16-04-2022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F21-4B30-4710-8EBB-88AA7C33DD9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FCA1-7F22-44C4-9FD9-74988E3D98D3}" type="datetimeFigureOut">
              <a:rPr lang="en-IN" smtClean="0"/>
              <a:t>16-04-2022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F21-4B30-4710-8EBB-88AA7C33DD9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FADFCA1-7F22-44C4-9FD9-74988E3D98D3}" type="datetimeFigureOut">
              <a:rPr lang="en-IN" smtClean="0"/>
              <a:t>16-04-2022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305F21-4B30-4710-8EBB-88AA7C33DD90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 smtClean="0">
                <a:latin typeface="+mn-lt"/>
              </a:rPr>
              <a:t>Online Notes Sharing Site</a:t>
            </a:r>
            <a:endParaRPr lang="en-IN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67862"/>
            <a:ext cx="7920880" cy="1752600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 smtClean="0"/>
              <a:t>Guided By: Prof.Prajkta Shirke	         Presented By: Mr.Kishor Chavan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5893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2800" b="1" u="sng" dirty="0" smtClean="0"/>
              <a:t>Future Scope: </a:t>
            </a:r>
            <a:r>
              <a:rPr lang="en-IN" dirty="0" smtClean="0"/>
              <a:t>This application involves almost all the features of the online file sharing. The future implementation will be online help for the user and chatting with website administrator.</a:t>
            </a:r>
          </a:p>
          <a:p>
            <a:pPr>
              <a:buFont typeface="Wingdings" pitchFamily="2" charset="2"/>
              <a:buChar char="v"/>
            </a:pPr>
            <a:r>
              <a:rPr lang="en-IN" sz="2800" b="1" u="sng" dirty="0" smtClean="0"/>
              <a:t>Conclusion: </a:t>
            </a:r>
            <a:r>
              <a:rPr lang="en-IN" dirty="0" smtClean="0"/>
              <a:t>This project has several advantages. Managing the levels of the project is pretty easy and so it storing the notes. It is easy to </a:t>
            </a:r>
            <a:r>
              <a:rPr lang="en-IN" dirty="0" smtClean="0"/>
              <a:t>maintain </a:t>
            </a:r>
            <a:r>
              <a:rPr lang="en-IN" dirty="0" smtClean="0"/>
              <a:t>up to date information and is cheaper to maintain. Also, manual tracking is not required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Future Scope And Conclusion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1637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92494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dirty="0" smtClean="0"/>
              <a:t>Thank You.........!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42776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cs typeface="Times New Roman" pitchFamily="18" charset="0"/>
              </a:rPr>
              <a:t>In this project “ </a:t>
            </a:r>
            <a:r>
              <a:rPr lang="en-IN" sz="2400" b="1" u="sng" dirty="0" smtClean="0">
                <a:cs typeface="Times New Roman" pitchFamily="18" charset="0"/>
              </a:rPr>
              <a:t>Online Notes Sharing </a:t>
            </a:r>
            <a:r>
              <a:rPr lang="en-IN" sz="2400" dirty="0" smtClean="0">
                <a:cs typeface="Times New Roman" pitchFamily="18" charset="0"/>
              </a:rPr>
              <a:t>” student and faculty can upload/download  all subject notes.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cs typeface="Times New Roman" pitchFamily="18" charset="0"/>
              </a:rPr>
              <a:t>Through the notes sharing process, user can upload, download and also view the study notes uploaded by others.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cs typeface="Times New Roman" pitchFamily="18" charset="0"/>
              </a:rPr>
              <a:t>User can also edit the notes uploaded by him.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cs typeface="Times New Roman" pitchFamily="18" charset="0"/>
              </a:rPr>
              <a:t>I</a:t>
            </a:r>
            <a:r>
              <a:rPr lang="en-IN" sz="2400" dirty="0">
                <a:cs typeface="Times New Roman" pitchFamily="18" charset="0"/>
              </a:rPr>
              <a:t>n</a:t>
            </a:r>
            <a:r>
              <a:rPr lang="en-IN" sz="2400" dirty="0" smtClean="0">
                <a:cs typeface="Times New Roman" pitchFamily="18" charset="0"/>
              </a:rPr>
              <a:t> this project two major Modules that have been are administrator module and user module</a:t>
            </a:r>
            <a:endParaRPr lang="en-IN" sz="2400" dirty="0"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914628"/>
          </a:xfrm>
        </p:spPr>
        <p:txBody>
          <a:bodyPr/>
          <a:lstStyle/>
          <a:p>
            <a:r>
              <a:rPr lang="en-IN" sz="4400" b="1" u="sng" dirty="0" smtClean="0">
                <a:cs typeface="Times New Roman" pitchFamily="18" charset="0"/>
              </a:rPr>
              <a:t>Introduction</a:t>
            </a:r>
            <a:r>
              <a:rPr lang="en-IN" sz="4400" b="1" u="sng" dirty="0" smtClean="0"/>
              <a:t> </a:t>
            </a:r>
            <a:endParaRPr lang="en-IN" sz="4800" b="1" u="sng" dirty="0"/>
          </a:p>
        </p:txBody>
      </p:sp>
    </p:spTree>
    <p:extLst>
      <p:ext uri="{BB962C8B-B14F-4D97-AF65-F5344CB8AC3E}">
        <p14:creationId xmlns:p14="http://schemas.microsoft.com/office/powerpoint/2010/main" val="32854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9496" y="1052736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b="1" u="sng" dirty="0" smtClean="0"/>
              <a:t>Admin Module</a:t>
            </a:r>
          </a:p>
          <a:p>
            <a:endParaRPr lang="en-IN" b="1" u="sng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Manage(views/Delete) User.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Manage(views/Delete) Notes.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Accept or Reject Notes.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Manage contact(Queries).</a:t>
            </a:r>
            <a:r>
              <a:rPr lang="en-IN" dirty="0"/>
              <a:t>	</a:t>
            </a:r>
            <a:endParaRPr lang="en-IN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Change Password.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56917" y="3356992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b="1" u="sng" dirty="0" smtClean="0"/>
              <a:t>User Module:</a:t>
            </a:r>
          </a:p>
          <a:p>
            <a:endParaRPr lang="en-IN" b="1" u="sng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Upload Notes.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Search Notes via stream, title and subject.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Download Notes.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Delete and update our Notes.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IN" dirty="0" smtClean="0"/>
              <a:t>Change Password.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1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u="sng" dirty="0" smtClean="0"/>
              <a:t>Software And Hardware Requirement</a:t>
            </a:r>
            <a:endParaRPr lang="en-IN" sz="3600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2132856"/>
            <a:ext cx="3738430" cy="658368"/>
          </a:xfrm>
        </p:spPr>
        <p:txBody>
          <a:bodyPr/>
          <a:lstStyle/>
          <a:p>
            <a:r>
              <a:rPr lang="en-IN" b="1" u="sng" dirty="0" smtClean="0"/>
              <a:t>Software Requirement</a:t>
            </a:r>
            <a:endParaRPr lang="en-IN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1800" dirty="0" smtClean="0"/>
              <a:t>Technology: Python Django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 smtClean="0"/>
              <a:t>IDE: Pycharm.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 smtClean="0"/>
              <a:t>Client Side Technology: HTML, CSS,  Java script, Bootstrap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 smtClean="0"/>
              <a:t>Server Side Technology: Python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 smtClean="0"/>
              <a:t>Database Server: SQLite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6" y="2060848"/>
            <a:ext cx="3733578" cy="658368"/>
          </a:xfrm>
        </p:spPr>
        <p:txBody>
          <a:bodyPr/>
          <a:lstStyle/>
          <a:p>
            <a:r>
              <a:rPr lang="en-IN" b="1" u="sng" dirty="0" smtClean="0"/>
              <a:t>Hardware Requirement</a:t>
            </a:r>
            <a:endParaRPr lang="en-IN" b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Processor: Pentium-III or (Higher).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 smtClean="0"/>
              <a:t>Ram:64M or Higher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 smtClean="0"/>
              <a:t>Hard Disk:80 GB or Higher.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dirty="0" smtClean="0"/>
              <a:t>Operating System : Microsoft Windows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354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u="sng" dirty="0" smtClean="0">
                <a:cs typeface="Times New Roman" pitchFamily="18" charset="0"/>
              </a:rPr>
              <a:t>ER Diagram</a:t>
            </a:r>
            <a:endParaRPr lang="en-IN" sz="4000" b="1" u="sng" dirty="0"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132856"/>
            <a:ext cx="784887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8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83"/>
            <a:ext cx="9144000" cy="647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15816" y="6453337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Home Page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307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7784" y="6453336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Login Page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6859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u="sng" dirty="0" smtClean="0"/>
              <a:t>Advantages:</a:t>
            </a:r>
            <a:r>
              <a:rPr lang="en-IN" b="1" dirty="0" smtClean="0"/>
              <a:t> </a:t>
            </a:r>
            <a:r>
              <a:rPr lang="en-IN" sz="2000" dirty="0" smtClean="0"/>
              <a:t>Online notes sharing site provides various features, which is complement the information system and increases  the productivity of the system. </a:t>
            </a:r>
            <a:endParaRPr lang="en-IN" b="1" u="sng" dirty="0" smtClean="0"/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Intelligent </a:t>
            </a:r>
            <a:r>
              <a:rPr lang="en-IN" sz="2200" dirty="0"/>
              <a:t>User Form Design</a:t>
            </a:r>
            <a:r>
              <a:rPr lang="en-IN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/>
              <a:t>Data access and Manipulation through same form.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/>
              <a:t>Access to most required information</a:t>
            </a:r>
            <a:endParaRPr lang="en-IN" sz="2000" dirty="0"/>
          </a:p>
          <a:p>
            <a:pPr>
              <a:buFont typeface="Wingdings" pitchFamily="2" charset="2"/>
              <a:buChar char="Ø"/>
            </a:pPr>
            <a:r>
              <a:rPr lang="en-IN" sz="2200" dirty="0"/>
              <a:t>Data Security.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/>
              <a:t>Restrict data access, as per login assigned only.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No decay of old Records.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u="sng" dirty="0" smtClean="0"/>
              <a:t>Advantages And Limitation</a:t>
            </a:r>
            <a:endParaRPr lang="en-IN" sz="3600" b="1" u="sng" dirty="0"/>
          </a:p>
        </p:txBody>
      </p:sp>
    </p:spTree>
    <p:extLst>
      <p:ext uri="{BB962C8B-B14F-4D97-AF65-F5344CB8AC3E}">
        <p14:creationId xmlns:p14="http://schemas.microsoft.com/office/powerpoint/2010/main" val="41213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Limitation:</a:t>
            </a:r>
            <a:r>
              <a:rPr lang="en-IN" sz="2200" b="1" u="sng" dirty="0" smtClean="0"/>
              <a:t> </a:t>
            </a:r>
            <a:r>
              <a:rPr lang="en-IN" sz="2200" dirty="0" smtClean="0"/>
              <a:t>Beside the above achievements and the successful completion of the project, we still feel the project has some limitation.</a:t>
            </a:r>
          </a:p>
          <a:p>
            <a:endParaRPr lang="en-IN" sz="22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 smtClean="0"/>
              <a:t>It is not large scale system.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2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 smtClean="0"/>
              <a:t>Only limited information provided by this system.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2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 smtClean="0"/>
              <a:t>Since it is online project, customer need internet connection.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2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dirty="0" smtClean="0"/>
              <a:t>People who are not familiar with computer can’t use this software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808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577</TotalTime>
  <Words>391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Hardcover</vt:lpstr>
      <vt:lpstr>Online Notes Sharing Site</vt:lpstr>
      <vt:lpstr>Introduction </vt:lpstr>
      <vt:lpstr>PowerPoint Presentation</vt:lpstr>
      <vt:lpstr>Software And Hardware Requirement</vt:lpstr>
      <vt:lpstr>ER Diagram</vt:lpstr>
      <vt:lpstr>PowerPoint Presentation</vt:lpstr>
      <vt:lpstr>PowerPoint Presentation</vt:lpstr>
      <vt:lpstr>Advantages And Limitation</vt:lpstr>
      <vt:lpstr>PowerPoint Presentation</vt:lpstr>
      <vt:lpstr>Future Scope And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“Notes Sharing Site”</dc:title>
  <dc:creator>Windows User</dc:creator>
  <cp:lastModifiedBy>Windows User</cp:lastModifiedBy>
  <cp:revision>21</cp:revision>
  <dcterms:created xsi:type="dcterms:W3CDTF">2022-04-14T07:25:31Z</dcterms:created>
  <dcterms:modified xsi:type="dcterms:W3CDTF">2022-04-16T00:57:15Z</dcterms:modified>
</cp:coreProperties>
</file>