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jp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2.xml" Id="rId3" /><Relationship Type="http://schemas.openxmlformats.org/officeDocument/2006/relationships/tableStyles" Target="/ppt/tableStyles.xml" Id="rId7" /><Relationship Type="http://schemas.openxmlformats.org/officeDocument/2006/relationships/slide" Target="/ppt/slides/slide1.xml" Id="rId2" /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6" /><Relationship Type="http://schemas.openxmlformats.org/officeDocument/2006/relationships/viewProps" Target="/ppt/viewProps.xml" Id="rId5" /><Relationship Type="http://schemas.openxmlformats.org/officeDocument/2006/relationships/presProps" Target="/ppt/presProps.xml" Id="rId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3C3A-1556-4F9A-B90C-80F19E7F082B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BF4-2494-41BC-A9A3-3174B1C03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71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3C3A-1556-4F9A-B90C-80F19E7F082B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1CBF4-2494-41BC-A9A3-3174B1C03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894748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3" /><Relationship Type="http://schemas.openxmlformats.org/officeDocument/2006/relationships/image" Target="/ppt/media/image5.png" Id="rId7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1.xml" Id="rId1" /><Relationship Type="http://schemas.openxmlformats.org/officeDocument/2006/relationships/image" Target="/ppt/media/image4.png" Id="rId6" /><Relationship Type="http://schemas.openxmlformats.org/officeDocument/2006/relationships/image" Target="/ppt/media/image3.png" Id="rId5" /><Relationship Type="http://schemas.openxmlformats.org/officeDocument/2006/relationships/image" Target="/ppt/media/image2.png" Id="rId4" /></Relationships>
</file>

<file path=ppt/slideMasters/slideMaster1.xml><?xml version="1.0" encoding="utf-8"?>
<p:sldMaster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783C3A-1556-4F9A-B90C-80F19E7F082B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1CBF4-2494-41BC-A9A3-3174B1C03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439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9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/ppt/media/image6.jpg" Id="rId2" /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C781-F886-8A41-E034-EDFFC084D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7854" y="560438"/>
            <a:ext cx="6639648" cy="914401"/>
          </a:xfrm>
        </p:spPr>
        <p:txBody>
          <a:bodyPr>
            <a:normAutofit fontScale="90000"/>
          </a:bodyPr>
          <a:lstStyle/>
          <a:p>
            <a:br>
              <a:rPr lang="en-US" sz="4400" dirty="0"/>
            </a:br>
            <a:r>
              <a:rPr lang="en-US" sz="4400" dirty="0"/>
              <a:t>Welcome to Teach Mate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FFF80-373E-94E3-9338-7D8A41FAB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4481270"/>
            <a:ext cx="11100618" cy="1718904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Teach  Mate is a Full Stack Web Application. </a:t>
            </a:r>
          </a:p>
          <a:p>
            <a:pPr algn="ctr"/>
            <a:r>
              <a:rPr lang="en-US" dirty="0"/>
              <a:t>It basically generates Audio Scripts from the PPTs, combines them with the slides to produce Lectures.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23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looking at a computer screen&#10;&#10;AI-generated content may be incorrect.">
            <a:extLst>
              <a:ext uri="{FF2B5EF4-FFF2-40B4-BE49-F238E27FC236}">
                <a16:creationId xmlns:a16="http://schemas.microsoft.com/office/drawing/2014/main" id="{9DAA8C51-3160-58B8-28D0-CD01EEF26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8" r="20692" b="-1"/>
          <a:stretch/>
        </p:blipFill>
        <p:spPr>
          <a:xfrm>
            <a:off x="2077147" y="327379"/>
            <a:ext cx="2199886" cy="2199886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318A2A-1682-5058-C263-9D9FD09F6879}"/>
              </a:ext>
            </a:extLst>
          </p:cNvPr>
          <p:cNvSpPr txBox="1"/>
          <p:nvPr/>
        </p:nvSpPr>
        <p:spPr>
          <a:xfrm>
            <a:off x="1022556" y="4430696"/>
            <a:ext cx="99683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main objective of Teach Mate is to produce yet another improvement in educational sector. It increases accessibility, saves precious time and efforts required to make lectures and allows customization.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2683A-678C-717A-AB11-4C038720B62D}"/>
              </a:ext>
            </a:extLst>
          </p:cNvPr>
          <p:cNvSpPr txBox="1"/>
          <p:nvPr/>
        </p:nvSpPr>
        <p:spPr>
          <a:xfrm>
            <a:off x="3095608" y="102627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26C7E-827A-9D5D-C5FC-482B87E5E032}"/>
              </a:ext>
            </a:extLst>
          </p:cNvPr>
          <p:cNvSpPr txBox="1"/>
          <p:nvPr/>
        </p:nvSpPr>
        <p:spPr>
          <a:xfrm>
            <a:off x="2861186" y="584595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Thank You For Your Time </a:t>
            </a:r>
            <a:endParaRPr lang="en-IN" sz="2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33019"/>
      </p:ext>
    </p:extLst>
  </p:cSld>
  <p:clrMapOvr>
    <a:masterClrMapping/>
  </p:clrMapOvr>
</p:sld>
</file>

<file path=ppt/theme/_rels/theme1.xml.rels>&#65279;<?xml version="1.0" encoding="utf-8"?><Relationships xmlns="http://schemas.openxmlformats.org/package/2006/relationships"><Relationship Type="http://schemas.openxmlformats.org/officeDocument/2006/relationships/image" Target="/ppt/media/image1.jpeg" Id="rId1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71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Ion</vt:lpstr>
      <vt:lpstr> Welcome to Teach Mate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Mitesh godne</dc:creator>
  <cp:lastModifiedBy>Mitesh godne</cp:lastModifiedBy>
  <cp:revision>8</cp:revision>
  <dcterms:created xsi:type="dcterms:W3CDTF">2025-04-08T09:05:19Z</dcterms:created>
  <dcterms:modified xsi:type="dcterms:W3CDTF">2025-04-25T05:53:37Z</dcterms:modified>
</cp:coreProperties>
</file>