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62A24-532A-47B5-9D54-67AF1FF50682}" v="1" dt="2024-02-19T18:35:0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Jalan" userId="0a76e76bf0425e74" providerId="LiveId" clId="{8D962A24-532A-47B5-9D54-67AF1FF50682}"/>
    <pc:docChg chg="custSel addSld modSld">
      <pc:chgData name="Mitesh Jalan" userId="0a76e76bf0425e74" providerId="LiveId" clId="{8D962A24-532A-47B5-9D54-67AF1FF50682}" dt="2024-02-19T18:43:39.219" v="410" actId="20577"/>
      <pc:docMkLst>
        <pc:docMk/>
      </pc:docMkLst>
      <pc:sldChg chg="modSp mod">
        <pc:chgData name="Mitesh Jalan" userId="0a76e76bf0425e74" providerId="LiveId" clId="{8D962A24-532A-47B5-9D54-67AF1FF50682}" dt="2024-02-19T18:41:27.164" v="361" actId="113"/>
        <pc:sldMkLst>
          <pc:docMk/>
          <pc:sldMk cId="57566327" sldId="257"/>
        </pc:sldMkLst>
        <pc:spChg chg="mod">
          <ac:chgData name="Mitesh Jalan" userId="0a76e76bf0425e74" providerId="LiveId" clId="{8D962A24-532A-47B5-9D54-67AF1FF50682}" dt="2024-02-19T18:41:27.164" v="361" actId="113"/>
          <ac:spMkLst>
            <pc:docMk/>
            <pc:sldMk cId="57566327" sldId="257"/>
            <ac:spMk id="3" creationId="{B8276AAD-55E4-A585-0236-15C892E12730}"/>
          </ac:spMkLst>
        </pc:spChg>
      </pc:sldChg>
      <pc:sldChg chg="modSp mod">
        <pc:chgData name="Mitesh Jalan" userId="0a76e76bf0425e74" providerId="LiveId" clId="{8D962A24-532A-47B5-9D54-67AF1FF50682}" dt="2024-02-19T18:43:39.219" v="410" actId="20577"/>
        <pc:sldMkLst>
          <pc:docMk/>
          <pc:sldMk cId="3172339847" sldId="258"/>
        </pc:sldMkLst>
        <pc:spChg chg="mod">
          <ac:chgData name="Mitesh Jalan" userId="0a76e76bf0425e74" providerId="LiveId" clId="{8D962A24-532A-47B5-9D54-67AF1FF50682}" dt="2024-02-19T18:43:39.219" v="410" actId="20577"/>
          <ac:spMkLst>
            <pc:docMk/>
            <pc:sldMk cId="3172339847" sldId="258"/>
            <ac:spMk id="3" creationId="{B934D2AF-5509-0768-42C2-280257E601B5}"/>
          </ac:spMkLst>
        </pc:spChg>
      </pc:sldChg>
      <pc:sldChg chg="addSp delSp modSp new mod">
        <pc:chgData name="Mitesh Jalan" userId="0a76e76bf0425e74" providerId="LiveId" clId="{8D962A24-532A-47B5-9D54-67AF1FF50682}" dt="2024-02-19T18:35:01.310" v="223"/>
        <pc:sldMkLst>
          <pc:docMk/>
          <pc:sldMk cId="2839868823" sldId="259"/>
        </pc:sldMkLst>
        <pc:spChg chg="mod">
          <ac:chgData name="Mitesh Jalan" userId="0a76e76bf0425e74" providerId="LiveId" clId="{8D962A24-532A-47B5-9D54-67AF1FF50682}" dt="2024-02-19T18:32:29.247" v="202" actId="20577"/>
          <ac:spMkLst>
            <pc:docMk/>
            <pc:sldMk cId="2839868823" sldId="259"/>
            <ac:spMk id="2" creationId="{64BFEE77-E3BD-256B-0F74-262AD7D79630}"/>
          </ac:spMkLst>
        </pc:spChg>
        <pc:spChg chg="mod">
          <ac:chgData name="Mitesh Jalan" userId="0a76e76bf0425e74" providerId="LiveId" clId="{8D962A24-532A-47B5-9D54-67AF1FF50682}" dt="2024-02-19T18:35:00.497" v="222" actId="5793"/>
          <ac:spMkLst>
            <pc:docMk/>
            <pc:sldMk cId="2839868823" sldId="259"/>
            <ac:spMk id="3" creationId="{B240486C-443F-FFEA-DA37-A760AA37A217}"/>
          </ac:spMkLst>
        </pc:spChg>
        <pc:picChg chg="add del mod">
          <ac:chgData name="Mitesh Jalan" userId="0a76e76bf0425e74" providerId="LiveId" clId="{8D962A24-532A-47B5-9D54-67AF1FF50682}" dt="2024-02-19T18:34:57.702" v="218" actId="21"/>
          <ac:picMkLst>
            <pc:docMk/>
            <pc:sldMk cId="2839868823" sldId="259"/>
            <ac:picMk id="5" creationId="{66F63E3B-67ED-A624-4581-CA12F116FD41}"/>
          </ac:picMkLst>
        </pc:picChg>
        <pc:picChg chg="add mod">
          <ac:chgData name="Mitesh Jalan" userId="0a76e76bf0425e74" providerId="LiveId" clId="{8D962A24-532A-47B5-9D54-67AF1FF50682}" dt="2024-02-19T18:35:01.310" v="223"/>
          <ac:picMkLst>
            <pc:docMk/>
            <pc:sldMk cId="2839868823" sldId="259"/>
            <ac:picMk id="6" creationId="{66F63E3B-67ED-A624-4581-CA12F116FD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9768-A612-8F11-FD34-C84BA588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6C9D8-B604-48B3-62A2-8AF28411E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DB03-BBDB-1C9B-67C2-4720DFB0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EF43-032A-F89D-4AC9-E7F50630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50DC-4C7D-29D7-D9F0-2292C69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0664-077A-23F1-3578-D73ABD28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8DA61-F436-7FFB-4A78-6581FC60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880E-4147-158F-C928-204EB064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0EC5-9AAC-6C59-EBF2-B8BD23FD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3B89-0B2B-A426-3B1F-A1390A67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5BB9F-49AD-797B-0907-9FD2F876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3CFF9-DB62-1190-7C14-ACA69CA0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0B00-388B-AF02-4228-945A528A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9E15-1E24-CB8E-4E72-6D26D034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137E-3483-7C85-AAFD-0884F78C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3E1-6DBC-E8B9-A801-DBE2A0B3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53B7-9043-F1B8-AF8A-4BFF6CC0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8778-170F-4AA7-5787-10F494B8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7074-845B-2E8A-D62B-01C2F46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A5B0-F2B3-EC19-4285-A0A39505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8876-59A2-3513-2C12-31D2AAE0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021E-9AB9-CC70-2975-4DBA5C93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E2DC-F860-6F18-9AAC-5C91DBA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0295-37F6-40EE-23C7-DA21B63B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D3A5-7882-A028-A505-6D549027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0613-7B05-F836-172F-F8BED921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06AC-6AEA-5865-6622-2F9C79275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78C2-22FD-8215-841E-3901DBACE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C0ED-48A6-3883-0266-9FF99C53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D892C-17A7-CA1E-35A4-F8C909E2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F74-163E-BF1B-C96C-2C5DAA6A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40D3-AFCA-4344-484C-B747EC6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745C-2584-7CEC-0DB9-03A5A0FA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C3FC-40A1-417F-61A3-CC52657D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687C4-CFFC-305A-BE88-74FDCDC7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84E73-F832-0F30-5257-088CDBA64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CBF99-93FD-FA14-0216-E17408CD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AFA58-888B-DA2E-2A3F-DBF0F6E4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3720F-BBA6-70AD-4A3F-5FE25041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0040-58B7-B3CF-56E9-FC6BE203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743BB-F594-3EB7-C7DC-6F4704E7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FF548-B069-5A03-5609-7F23D80A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DC6DA-DF80-B9A1-A0CE-962768F3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84F86-DB64-6828-E850-62FC997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4971-2CA2-3FDC-E9A2-14AE7223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AF61-70FD-DC54-4CED-7B14A6BF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DFD3-1C01-12B4-AD3F-E0407E73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4790-AE99-91EB-18CE-01EE5DA1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9A611-78C0-B8F2-FE55-9E3D8BDD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BBAF0-F45E-111C-0F24-F0D98550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3936-A832-6331-FBCF-CCB658C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F8D7-244E-0882-DFBD-CF6EC406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0AA8-9840-FD11-1B24-3829E3B7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4D393-E361-EA69-3B27-AC939C69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FC079-ABFE-70C6-2991-37E4D58F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7A9B2-F9E7-BE2E-6017-C6DB3285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2B1E-2AB9-9F0B-E0A9-D505377C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AB86-1131-8762-405E-4989FA88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C213A-3CDF-5D70-57E6-A71EF5CB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F403-B116-9E12-D417-31DDEB4B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C6840-EEE6-3D26-3A02-00B6F0A5A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6EC1-AA96-401A-97A4-53624D8ACC5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65AF-07DC-D017-87A3-82FB597F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180C-97C7-8C41-380E-C4E3B3B6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677D-AD8A-4714-AA9E-70E3C00A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9DF7-BD5A-7349-3AD1-57087ED59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Clinical Notes + EHR Update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E5411-3793-F5BF-BB33-D92A38C80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Mitesh Jalan</a:t>
            </a:r>
          </a:p>
        </p:txBody>
      </p:sp>
    </p:spTree>
    <p:extLst>
      <p:ext uri="{BB962C8B-B14F-4D97-AF65-F5344CB8AC3E}">
        <p14:creationId xmlns:p14="http://schemas.microsoft.com/office/powerpoint/2010/main" val="13361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7D1B-C03E-045B-EFFC-E0385648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2/19/24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6AAD-55E4-A585-0236-15C892E1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for MIMIC-III/IV dataset access on physionet.org</a:t>
            </a:r>
          </a:p>
          <a:p>
            <a:r>
              <a:rPr lang="en-US" dirty="0"/>
              <a:t>Went through Research papers: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Lyu, W., Dong, X., Wong, R., Zheng, S., Abell-Hart, K., Wang, F., &amp; Chen, C. (2023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A Multimodal Transformer: Fusing Clinical Notes with Structured EHR Data for Interpretable In-Hospital Mortality Prediction.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AMIA Annu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Symp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Proc. 2023 Apr 29;2022:719-728. PMID: 37128451; PMCID: PMC10148371.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4AFE-AF5B-DFD8-C183-168783C7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D2AF-5509-0768-42C2-280257E6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Clinical BERT (Fined-tuned on MIMIC-III) for generation of Input embeddings.</a:t>
            </a:r>
          </a:p>
          <a:p>
            <a:r>
              <a:rPr lang="en-US" dirty="0"/>
              <a:t>Using Multimodal embedding (3 encoders in transformer block were used: One for each clinical notes and EHR(structured data) , finally one for concatenation of both </a:t>
            </a:r>
            <a:r>
              <a:rPr lang="en-US"/>
              <a:t>the previous </a:t>
            </a:r>
            <a:r>
              <a:rPr lang="en-US" dirty="0"/>
              <a:t>encoders. </a:t>
            </a:r>
          </a:p>
          <a:p>
            <a:r>
              <a:rPr lang="en-US" dirty="0"/>
              <a:t>The final output from Multimodal Encoder (48 encodings for 48 hours) is passed to transformer layer and the output form the transformer let’s say T</a:t>
            </a:r>
            <a:r>
              <a:rPr lang="en-US" sz="1600" dirty="0"/>
              <a:t>MM  </a:t>
            </a:r>
            <a:r>
              <a:rPr lang="en-US" dirty="0"/>
              <a:t>concatenated to the clinical note embedding to generate a prediction(Binary output[Risk of Mortality]).</a:t>
            </a:r>
          </a:p>
        </p:txBody>
      </p:sp>
    </p:spTree>
    <p:extLst>
      <p:ext uri="{BB962C8B-B14F-4D97-AF65-F5344CB8AC3E}">
        <p14:creationId xmlns:p14="http://schemas.microsoft.com/office/powerpoint/2010/main" val="317233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EE77-E3BD-256B-0F74-262AD7D7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486C-443F-FFEA-DA37-A760AA37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Lyu W, Dong X, Wong R, Zheng S, Abell-Hart K, Wang F, Chen C. A Multimodal Transformer: Fusing Clinical Notes with Structured EHR Data for Interpretable In-Hospital Mortality Prediction. AMIA Annu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Symp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Proc. 2023 Apr 29;2022:719-728. PMID: 37128451; PMCID: PMC10148371.</a:t>
            </a:r>
          </a:p>
          <a:p>
            <a:pPr algn="ctr"/>
            <a:endParaRPr lang="en-US" sz="1400" dirty="0">
              <a:solidFill>
                <a:srgbClr val="212121"/>
              </a:solidFill>
              <a:latin typeface="Roboto" panose="020F0502020204030204" pitchFamily="2" charset="0"/>
            </a:endParaRPr>
          </a:p>
          <a:p>
            <a:pPr algn="ctr"/>
            <a:endParaRPr lang="en-US" sz="14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pPr marL="0" indent="0" algn="ctr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pPr algn="ctr"/>
            <a:endParaRPr lang="en-US" sz="1400" dirty="0">
              <a:solidFill>
                <a:srgbClr val="212121"/>
              </a:solidFill>
              <a:latin typeface="Roboto" panose="020F0502020204030204" pitchFamily="2" charset="0"/>
            </a:endParaRPr>
          </a:p>
          <a:p>
            <a:pPr marL="0" indent="0" algn="ctr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63E3B-67ED-A624-4581-CA12F116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3" y="2444803"/>
            <a:ext cx="10583762" cy="37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Clinical Notes + EHR Update</vt:lpstr>
      <vt:lpstr>2/19/24 </vt:lpstr>
      <vt:lpstr>Summary  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Notes + EHR Update</dc:title>
  <dc:creator>Mitesh Jalan</dc:creator>
  <cp:lastModifiedBy>Mitesh Jalan</cp:lastModifiedBy>
  <cp:revision>1</cp:revision>
  <dcterms:created xsi:type="dcterms:W3CDTF">2024-02-19T15:35:28Z</dcterms:created>
  <dcterms:modified xsi:type="dcterms:W3CDTF">2024-02-19T18:43:40Z</dcterms:modified>
</cp:coreProperties>
</file>