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24" r:id="rId4"/>
  </p:sldMasterIdLst>
  <p:notesMasterIdLst>
    <p:notesMasterId r:id="rId15"/>
  </p:notesMasterIdLst>
  <p:sldIdLst>
    <p:sldId id="274" r:id="rId5"/>
    <p:sldId id="312" r:id="rId6"/>
    <p:sldId id="307" r:id="rId7"/>
    <p:sldId id="313" r:id="rId8"/>
    <p:sldId id="310" r:id="rId9"/>
    <p:sldId id="314" r:id="rId10"/>
    <p:sldId id="316" r:id="rId11"/>
    <p:sldId id="317" r:id="rId12"/>
    <p:sldId id="318" r:id="rId13"/>
    <p:sldId id="31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8" d="100"/>
          <a:sy n="68"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arrow5" loCatId="relationship" qsTypeId="urn:microsoft.com/office/officeart/2005/8/quickstyle/simple1" qsCatId="simple" csTypeId="urn:microsoft.com/office/officeart/2005/8/colors/colorful1" csCatId="colorful" phldr="1"/>
      <dgm:spPr/>
      <dgm:t>
        <a:bodyPr/>
        <a:lstStyle/>
        <a:p>
          <a:endParaRPr lang="en-US"/>
        </a:p>
      </dgm:t>
    </dgm:pt>
    <dgm:pt modelId="{40FC4FFE-8987-4A26-B7F4-8A516F18ADAE}">
      <dgm:prSet custT="1"/>
      <dgm:spPr/>
      <dgm:t>
        <a:bodyPr/>
        <a:lstStyle/>
        <a:p>
          <a:pPr>
            <a:defRPr cap="all"/>
          </a:pPr>
          <a:r>
            <a:rPr lang="en-US" sz="1600" cap="none" dirty="0"/>
            <a:t>Due to the situation in our world today, the high decline in human health, animal cruelty, irresponsible adults, We as a team had the strong need to create pet me shelter.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defRPr cap="all"/>
          </a:pPr>
          <a:r>
            <a:rPr lang="en-US" sz="1600" cap="none" dirty="0"/>
            <a:t>This shelter will be of huge help to families, it would help in the increase of mentally healthy individuals,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defRPr cap="all"/>
          </a:pPr>
          <a:r>
            <a:rPr lang="en-US" sz="1600" cap="none" dirty="0"/>
            <a:t>Family bonding, and even create job opportunities in the future.</a:t>
          </a:r>
          <a:br>
            <a:rPr lang="en-US" sz="1600" cap="none" dirty="0"/>
          </a:br>
          <a:endParaRPr lang="en-US" sz="1600" cap="none"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51E4385-D746-477C-A5AB-31BAE5A91B1F}" type="pres">
      <dgm:prSet presAssocID="{01A66772-F185-4D58-B8BB-E9370D7A7A2B}" presName="diagram" presStyleCnt="0">
        <dgm:presLayoutVars>
          <dgm:dir/>
          <dgm:resizeHandles val="exact"/>
        </dgm:presLayoutVars>
      </dgm:prSet>
      <dgm:spPr/>
    </dgm:pt>
    <dgm:pt modelId="{F446C0A2-D9B0-49A5-AF1D-1677BCDD124D}" type="pres">
      <dgm:prSet presAssocID="{40FC4FFE-8987-4A26-B7F4-8A516F18ADAE}" presName="arrow" presStyleLbl="node1" presStyleIdx="0" presStyleCnt="3" custAng="1589829" custScaleX="129872" custScaleY="107211" custRadScaleRad="158774" custRadScaleInc="10951">
        <dgm:presLayoutVars>
          <dgm:bulletEnabled val="1"/>
        </dgm:presLayoutVars>
      </dgm:prSet>
      <dgm:spPr/>
    </dgm:pt>
    <dgm:pt modelId="{063040E2-F55E-418B-8F73-4D97F02247A9}" type="pres">
      <dgm:prSet presAssocID="{49225C73-1633-42F1-AB3B-7CB183E5F8B8}" presName="arrow" presStyleLbl="node1" presStyleIdx="1" presStyleCnt="3" custScaleX="113609" custScaleY="111185" custRadScaleRad="107030" custRadScaleInc="4990">
        <dgm:presLayoutVars>
          <dgm:bulletEnabled val="1"/>
        </dgm:presLayoutVars>
      </dgm:prSet>
      <dgm:spPr/>
    </dgm:pt>
    <dgm:pt modelId="{04C50A32-5DEA-4C18-8FA6-83C61CE3E5A7}" type="pres">
      <dgm:prSet presAssocID="{1C383F32-22E8-4F62-A3E0-BDC3D5F48992}" presName="arrow" presStyleLbl="node1" presStyleIdx="2" presStyleCnt="3" custScaleX="99495" custRadScaleRad="98718" custRadScaleInc="3360">
        <dgm:presLayoutVars>
          <dgm:bulletEnabled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ADDC093A-6F1A-442C-AAFF-886E6DF465E8}" type="presOf" srcId="{49225C73-1633-42F1-AB3B-7CB183E5F8B8}" destId="{063040E2-F55E-418B-8F73-4D97F02247A9}" srcOrd="0" destOrd="0" presId="urn:microsoft.com/office/officeart/2005/8/layout/arrow5"/>
    <dgm:cxn modelId="{AA7BBB5D-CCD8-4BD9-B53A-9390D2E517C4}" type="presOf" srcId="{40FC4FFE-8987-4A26-B7F4-8A516F18ADAE}" destId="{F446C0A2-D9B0-49A5-AF1D-1677BCDD124D}" srcOrd="0" destOrd="0" presId="urn:microsoft.com/office/officeart/2005/8/layout/arrow5"/>
    <dgm:cxn modelId="{2366DC47-5EE7-4C96-B771-85144D4B1F2F}" type="presOf" srcId="{1C383F32-22E8-4F62-A3E0-BDC3D5F48992}" destId="{04C50A32-5DEA-4C18-8FA6-83C61CE3E5A7}" srcOrd="0" destOrd="0" presId="urn:microsoft.com/office/officeart/2005/8/layout/arrow5"/>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9907BBB0-2F61-4F0D-8767-8323171B4161}" type="presOf" srcId="{01A66772-F185-4D58-B8BB-E9370D7A7A2B}" destId="{551E4385-D746-477C-A5AB-31BAE5A91B1F}" srcOrd="0" destOrd="0" presId="urn:microsoft.com/office/officeart/2005/8/layout/arrow5"/>
    <dgm:cxn modelId="{2A81DF41-A323-4487-A624-B72FB85828C7}" type="presParOf" srcId="{551E4385-D746-477C-A5AB-31BAE5A91B1F}" destId="{F446C0A2-D9B0-49A5-AF1D-1677BCDD124D}" srcOrd="0" destOrd="0" presId="urn:microsoft.com/office/officeart/2005/8/layout/arrow5"/>
    <dgm:cxn modelId="{B62B124D-78BA-4AEE-82D4-B4B6F51D1FEE}" type="presParOf" srcId="{551E4385-D746-477C-A5AB-31BAE5A91B1F}" destId="{063040E2-F55E-418B-8F73-4D97F02247A9}" srcOrd="1" destOrd="0" presId="urn:microsoft.com/office/officeart/2005/8/layout/arrow5"/>
    <dgm:cxn modelId="{27889A42-67E6-4C89-A774-2B6B15221735}" type="presParOf" srcId="{551E4385-D746-477C-A5AB-31BAE5A91B1F}" destId="{04C50A32-5DEA-4C18-8FA6-83C61CE3E5A7}" srcOrd="2" destOrd="0" presId="urn:microsoft.com/office/officeart/2005/8/layout/arrow5"/>
  </dgm:cxnLst>
  <dgm:bg>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C53CA4-77FD-4C57-8FF8-461FA97980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A13033-8029-4C9E-BA37-293AC9E6CB14}">
      <dgm:prSet/>
      <dgm:spPr/>
      <dgm:t>
        <a:bodyPr/>
        <a:lstStyle/>
        <a:p>
          <a:r>
            <a:rPr lang="en-US" b="1" dirty="0"/>
            <a:t>Roles were assigned at the beginning of the project to ensure we worked as efficiently and productive as possible. </a:t>
          </a:r>
          <a:endParaRPr lang="en-US" dirty="0"/>
        </a:p>
      </dgm:t>
    </dgm:pt>
    <dgm:pt modelId="{63B36FB1-5A6F-4E64-AE4A-9BA7C23E49F5}" type="parTrans" cxnId="{85DD618A-45DB-47FB-86F0-73A172380397}">
      <dgm:prSet/>
      <dgm:spPr/>
      <dgm:t>
        <a:bodyPr/>
        <a:lstStyle/>
        <a:p>
          <a:endParaRPr lang="en-US"/>
        </a:p>
      </dgm:t>
    </dgm:pt>
    <dgm:pt modelId="{334CE1D1-3363-4391-8969-61368F288D0F}" type="sibTrans" cxnId="{85DD618A-45DB-47FB-86F0-73A172380397}">
      <dgm:prSet/>
      <dgm:spPr/>
      <dgm:t>
        <a:bodyPr/>
        <a:lstStyle/>
        <a:p>
          <a:endParaRPr lang="en-US"/>
        </a:p>
      </dgm:t>
    </dgm:pt>
    <dgm:pt modelId="{AADAC968-5EEC-4571-AD0A-510574A04237}">
      <dgm:prSet/>
      <dgm:spPr/>
      <dgm:t>
        <a:bodyPr/>
        <a:lstStyle/>
        <a:p>
          <a:r>
            <a:rPr lang="en-US" b="1"/>
            <a:t>Tasks were assigned and picked up by anyone as we worked through the project. </a:t>
          </a:r>
          <a:endParaRPr lang="en-US"/>
        </a:p>
      </dgm:t>
    </dgm:pt>
    <dgm:pt modelId="{82EA0F7F-536A-4C48-8DCA-B9FE70F6B8AE}" type="parTrans" cxnId="{17984565-A455-4C0E-9B63-945AAAE60143}">
      <dgm:prSet/>
      <dgm:spPr/>
      <dgm:t>
        <a:bodyPr/>
        <a:lstStyle/>
        <a:p>
          <a:endParaRPr lang="en-US"/>
        </a:p>
      </dgm:t>
    </dgm:pt>
    <dgm:pt modelId="{AE1D8CD8-D3C6-4644-AEBD-2285507B008B}" type="sibTrans" cxnId="{17984565-A455-4C0E-9B63-945AAAE60143}">
      <dgm:prSet/>
      <dgm:spPr/>
      <dgm:t>
        <a:bodyPr/>
        <a:lstStyle/>
        <a:p>
          <a:endParaRPr lang="en-US"/>
        </a:p>
      </dgm:t>
    </dgm:pt>
    <dgm:pt modelId="{1BA8BA26-A5BF-4A61-B085-34A9D70D3768}">
      <dgm:prSet/>
      <dgm:spPr/>
      <dgm:t>
        <a:bodyPr/>
        <a:lstStyle/>
        <a:p>
          <a:r>
            <a:rPr lang="en-US"/>
            <a:t>Michael Powell - Backend Developer, Database/ORM SME</a:t>
          </a:r>
        </a:p>
      </dgm:t>
    </dgm:pt>
    <dgm:pt modelId="{CDFA3F66-2E05-4556-BE54-AA2A25EB869E}" type="parTrans" cxnId="{3C4A9800-4B1C-4B30-A7C8-B2322CB38285}">
      <dgm:prSet/>
      <dgm:spPr/>
      <dgm:t>
        <a:bodyPr/>
        <a:lstStyle/>
        <a:p>
          <a:endParaRPr lang="en-US"/>
        </a:p>
      </dgm:t>
    </dgm:pt>
    <dgm:pt modelId="{DF80949A-9B87-41CA-8123-FC569A86FDC5}" type="sibTrans" cxnId="{3C4A9800-4B1C-4B30-A7C8-B2322CB38285}">
      <dgm:prSet/>
      <dgm:spPr/>
      <dgm:t>
        <a:bodyPr/>
        <a:lstStyle/>
        <a:p>
          <a:endParaRPr lang="en-US"/>
        </a:p>
      </dgm:t>
    </dgm:pt>
    <dgm:pt modelId="{C48F751E-6744-4361-991D-3C8425219902}">
      <dgm:prSet/>
      <dgm:spPr/>
      <dgm:t>
        <a:bodyPr/>
        <a:lstStyle/>
        <a:p>
          <a:r>
            <a:rPr lang="en-US"/>
            <a:t>Faithful - Frontend Developer, Scrum Master</a:t>
          </a:r>
        </a:p>
      </dgm:t>
    </dgm:pt>
    <dgm:pt modelId="{AED82D26-3CAC-4F14-921A-6663DF2A7E9A}" type="parTrans" cxnId="{9E60BD01-67CB-41EE-AF6D-C5C25653DA5F}">
      <dgm:prSet/>
      <dgm:spPr/>
      <dgm:t>
        <a:bodyPr/>
        <a:lstStyle/>
        <a:p>
          <a:endParaRPr lang="en-US"/>
        </a:p>
      </dgm:t>
    </dgm:pt>
    <dgm:pt modelId="{850FB99A-6DFC-470A-A1D3-5A7D2B0822BB}" type="sibTrans" cxnId="{9E60BD01-67CB-41EE-AF6D-C5C25653DA5F}">
      <dgm:prSet/>
      <dgm:spPr/>
      <dgm:t>
        <a:bodyPr/>
        <a:lstStyle/>
        <a:p>
          <a:endParaRPr lang="en-US"/>
        </a:p>
      </dgm:t>
    </dgm:pt>
    <dgm:pt modelId="{1A45F904-7ADA-42D0-B430-53BE3D4D2C22}">
      <dgm:prSet/>
      <dgm:spPr/>
      <dgm:t>
        <a:bodyPr/>
        <a:lstStyle/>
        <a:p>
          <a:r>
            <a:rPr lang="en-US"/>
            <a:t>Robert Phillizaire - Frontend Developer. UI/UX Designer</a:t>
          </a:r>
        </a:p>
      </dgm:t>
    </dgm:pt>
    <dgm:pt modelId="{88008637-DE6E-43CA-A69B-45A1640BCE28}" type="parTrans" cxnId="{669F4520-4C67-4CA9-8ECD-0AB944705222}">
      <dgm:prSet/>
      <dgm:spPr/>
      <dgm:t>
        <a:bodyPr/>
        <a:lstStyle/>
        <a:p>
          <a:endParaRPr lang="en-US"/>
        </a:p>
      </dgm:t>
    </dgm:pt>
    <dgm:pt modelId="{112A3033-59C8-4988-8AE2-84FA1722619C}" type="sibTrans" cxnId="{669F4520-4C67-4CA9-8ECD-0AB944705222}">
      <dgm:prSet/>
      <dgm:spPr/>
      <dgm:t>
        <a:bodyPr/>
        <a:lstStyle/>
        <a:p>
          <a:endParaRPr lang="en-US"/>
        </a:p>
      </dgm:t>
    </dgm:pt>
    <dgm:pt modelId="{A6889EE8-6358-4A73-802C-DF84143A912B}">
      <dgm:prSet/>
      <dgm:spPr/>
      <dgm:t>
        <a:bodyPr/>
        <a:lstStyle/>
        <a:p>
          <a:r>
            <a:rPr lang="en-US"/>
            <a:t>Mitesh Modi - Backend Developer, Product Owner</a:t>
          </a:r>
        </a:p>
      </dgm:t>
    </dgm:pt>
    <dgm:pt modelId="{022FC233-0B04-413E-91E7-B0C6103506A1}" type="parTrans" cxnId="{44BA0DBE-E71F-4C85-AC1C-94A239B7BC83}">
      <dgm:prSet/>
      <dgm:spPr/>
      <dgm:t>
        <a:bodyPr/>
        <a:lstStyle/>
        <a:p>
          <a:endParaRPr lang="en-US"/>
        </a:p>
      </dgm:t>
    </dgm:pt>
    <dgm:pt modelId="{3B1F3D2F-19D1-4FB6-B530-85FEC6307735}" type="sibTrans" cxnId="{44BA0DBE-E71F-4C85-AC1C-94A239B7BC83}">
      <dgm:prSet/>
      <dgm:spPr/>
      <dgm:t>
        <a:bodyPr/>
        <a:lstStyle/>
        <a:p>
          <a:endParaRPr lang="en-US"/>
        </a:p>
      </dgm:t>
    </dgm:pt>
    <dgm:pt modelId="{56B19C39-E5EA-4B66-9919-2A234D6CC1D1}" type="pres">
      <dgm:prSet presAssocID="{D0C53CA4-77FD-4C57-8FF8-461FA979803E}" presName="root" presStyleCnt="0">
        <dgm:presLayoutVars>
          <dgm:dir/>
          <dgm:resizeHandles val="exact"/>
        </dgm:presLayoutVars>
      </dgm:prSet>
      <dgm:spPr/>
    </dgm:pt>
    <dgm:pt modelId="{D5A122FC-CD3A-4FD1-85D5-9E6EBE1D2E6D}" type="pres">
      <dgm:prSet presAssocID="{A9A13033-8029-4C9E-BA37-293AC9E6CB14}" presName="compNode" presStyleCnt="0"/>
      <dgm:spPr/>
    </dgm:pt>
    <dgm:pt modelId="{75AA8BFD-03B2-4ABE-B545-3370DDE170ED}" type="pres">
      <dgm:prSet presAssocID="{A9A13033-8029-4C9E-BA37-293AC9E6CB14}" presName="bgRect" presStyleLbl="bgShp" presStyleIdx="0" presStyleCnt="6"/>
      <dgm:spPr/>
    </dgm:pt>
    <dgm:pt modelId="{32F3815D-D542-4B8A-A3A4-7894B03686C1}" type="pres">
      <dgm:prSet presAssocID="{A9A13033-8029-4C9E-BA37-293AC9E6CB1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52053714-F439-4C74-BCB2-DEA14A13B9FC}" type="pres">
      <dgm:prSet presAssocID="{A9A13033-8029-4C9E-BA37-293AC9E6CB14}" presName="spaceRect" presStyleCnt="0"/>
      <dgm:spPr/>
    </dgm:pt>
    <dgm:pt modelId="{8382C9A7-D3BD-4173-9954-F4A230D54FD7}" type="pres">
      <dgm:prSet presAssocID="{A9A13033-8029-4C9E-BA37-293AC9E6CB14}" presName="parTx" presStyleLbl="revTx" presStyleIdx="0" presStyleCnt="6">
        <dgm:presLayoutVars>
          <dgm:chMax val="0"/>
          <dgm:chPref val="0"/>
        </dgm:presLayoutVars>
      </dgm:prSet>
      <dgm:spPr/>
    </dgm:pt>
    <dgm:pt modelId="{E9D46CD9-0245-4E96-BECB-8B547A54704B}" type="pres">
      <dgm:prSet presAssocID="{334CE1D1-3363-4391-8969-61368F288D0F}" presName="sibTrans" presStyleCnt="0"/>
      <dgm:spPr/>
    </dgm:pt>
    <dgm:pt modelId="{098D14B1-E993-4B6F-876D-5E6D0B5959EC}" type="pres">
      <dgm:prSet presAssocID="{AADAC968-5EEC-4571-AD0A-510574A04237}" presName="compNode" presStyleCnt="0"/>
      <dgm:spPr/>
    </dgm:pt>
    <dgm:pt modelId="{A899149E-DD56-4509-BBA1-5D1E28F411B4}" type="pres">
      <dgm:prSet presAssocID="{AADAC968-5EEC-4571-AD0A-510574A04237}" presName="bgRect" presStyleLbl="bgShp" presStyleIdx="1" presStyleCnt="6"/>
      <dgm:spPr/>
    </dgm:pt>
    <dgm:pt modelId="{F1C2616B-BC51-4578-A1A0-58F4D444A53A}" type="pres">
      <dgm:prSet presAssocID="{AADAC968-5EEC-4571-AD0A-510574A0423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88B053F7-5BB6-45AE-8956-5F47B8ADC7A7}" type="pres">
      <dgm:prSet presAssocID="{AADAC968-5EEC-4571-AD0A-510574A04237}" presName="spaceRect" presStyleCnt="0"/>
      <dgm:spPr/>
    </dgm:pt>
    <dgm:pt modelId="{44D78791-8239-4FAD-83F2-F1B678A624E1}" type="pres">
      <dgm:prSet presAssocID="{AADAC968-5EEC-4571-AD0A-510574A04237}" presName="parTx" presStyleLbl="revTx" presStyleIdx="1" presStyleCnt="6">
        <dgm:presLayoutVars>
          <dgm:chMax val="0"/>
          <dgm:chPref val="0"/>
        </dgm:presLayoutVars>
      </dgm:prSet>
      <dgm:spPr/>
    </dgm:pt>
    <dgm:pt modelId="{127981C7-4857-4477-945E-E7EBE23D4782}" type="pres">
      <dgm:prSet presAssocID="{AE1D8CD8-D3C6-4644-AEBD-2285507B008B}" presName="sibTrans" presStyleCnt="0"/>
      <dgm:spPr/>
    </dgm:pt>
    <dgm:pt modelId="{91CDAEA0-B1B6-47D6-958B-76C43C82BAB9}" type="pres">
      <dgm:prSet presAssocID="{1BA8BA26-A5BF-4A61-B085-34A9D70D3768}" presName="compNode" presStyleCnt="0"/>
      <dgm:spPr/>
    </dgm:pt>
    <dgm:pt modelId="{7B064068-D827-4265-AB48-D79A9EDF155E}" type="pres">
      <dgm:prSet presAssocID="{1BA8BA26-A5BF-4A61-B085-34A9D70D3768}" presName="bgRect" presStyleLbl="bgShp" presStyleIdx="2" presStyleCnt="6"/>
      <dgm:spPr/>
    </dgm:pt>
    <dgm:pt modelId="{EBB59A44-4508-4796-B0D7-3B1DACC9EBA8}" type="pres">
      <dgm:prSet presAssocID="{1BA8BA26-A5BF-4A61-B085-34A9D70D376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7BD52BA-399D-469E-9018-AFEC94D85872}" type="pres">
      <dgm:prSet presAssocID="{1BA8BA26-A5BF-4A61-B085-34A9D70D3768}" presName="spaceRect" presStyleCnt="0"/>
      <dgm:spPr/>
    </dgm:pt>
    <dgm:pt modelId="{EAFC1FE9-5FF5-48C5-8A18-97EFB9D18D5B}" type="pres">
      <dgm:prSet presAssocID="{1BA8BA26-A5BF-4A61-B085-34A9D70D3768}" presName="parTx" presStyleLbl="revTx" presStyleIdx="2" presStyleCnt="6">
        <dgm:presLayoutVars>
          <dgm:chMax val="0"/>
          <dgm:chPref val="0"/>
        </dgm:presLayoutVars>
      </dgm:prSet>
      <dgm:spPr/>
    </dgm:pt>
    <dgm:pt modelId="{62377E46-BD46-4AF0-AB76-A0FB6F94E265}" type="pres">
      <dgm:prSet presAssocID="{DF80949A-9B87-41CA-8123-FC569A86FDC5}" presName="sibTrans" presStyleCnt="0"/>
      <dgm:spPr/>
    </dgm:pt>
    <dgm:pt modelId="{82684998-49CD-44D6-A50D-DF595B4C015F}" type="pres">
      <dgm:prSet presAssocID="{C48F751E-6744-4361-991D-3C8425219902}" presName="compNode" presStyleCnt="0"/>
      <dgm:spPr/>
    </dgm:pt>
    <dgm:pt modelId="{02F49F83-5AC2-429A-A02D-668E81271ABE}" type="pres">
      <dgm:prSet presAssocID="{C48F751E-6744-4361-991D-3C8425219902}" presName="bgRect" presStyleLbl="bgShp" presStyleIdx="3" presStyleCnt="6"/>
      <dgm:spPr/>
    </dgm:pt>
    <dgm:pt modelId="{1FA7000E-EA63-4E19-9B71-CD44944DBB91}" type="pres">
      <dgm:prSet presAssocID="{C48F751E-6744-4361-991D-3C842521990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ptain"/>
        </a:ext>
      </dgm:extLst>
    </dgm:pt>
    <dgm:pt modelId="{54F2135B-0FF3-4031-940E-5ACE51E9EAFC}" type="pres">
      <dgm:prSet presAssocID="{C48F751E-6744-4361-991D-3C8425219902}" presName="spaceRect" presStyleCnt="0"/>
      <dgm:spPr/>
    </dgm:pt>
    <dgm:pt modelId="{C07A7185-7644-4D6E-AE63-1B31576B54C9}" type="pres">
      <dgm:prSet presAssocID="{C48F751E-6744-4361-991D-3C8425219902}" presName="parTx" presStyleLbl="revTx" presStyleIdx="3" presStyleCnt="6">
        <dgm:presLayoutVars>
          <dgm:chMax val="0"/>
          <dgm:chPref val="0"/>
        </dgm:presLayoutVars>
      </dgm:prSet>
      <dgm:spPr/>
    </dgm:pt>
    <dgm:pt modelId="{B06FD95E-14DB-4872-9336-3FC9F7E19BB0}" type="pres">
      <dgm:prSet presAssocID="{850FB99A-6DFC-470A-A1D3-5A7D2B0822BB}" presName="sibTrans" presStyleCnt="0"/>
      <dgm:spPr/>
    </dgm:pt>
    <dgm:pt modelId="{F6B17579-4E17-463A-8973-A57FA9EC25C7}" type="pres">
      <dgm:prSet presAssocID="{1A45F904-7ADA-42D0-B430-53BE3D4D2C22}" presName="compNode" presStyleCnt="0"/>
      <dgm:spPr/>
    </dgm:pt>
    <dgm:pt modelId="{85937775-12B9-4443-A327-A4083D016DFF}" type="pres">
      <dgm:prSet presAssocID="{1A45F904-7ADA-42D0-B430-53BE3D4D2C22}" presName="bgRect" presStyleLbl="bgShp" presStyleIdx="4" presStyleCnt="6"/>
      <dgm:spPr/>
    </dgm:pt>
    <dgm:pt modelId="{036232C4-9E77-4BC2-A90E-271CBF362392}" type="pres">
      <dgm:prSet presAssocID="{1A45F904-7ADA-42D0-B430-53BE3D4D2C2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3C61CEC7-71DC-4948-B204-9B7EDE455152}" type="pres">
      <dgm:prSet presAssocID="{1A45F904-7ADA-42D0-B430-53BE3D4D2C22}" presName="spaceRect" presStyleCnt="0"/>
      <dgm:spPr/>
    </dgm:pt>
    <dgm:pt modelId="{5D5D33DD-F4E5-4741-9181-FF270836BFE2}" type="pres">
      <dgm:prSet presAssocID="{1A45F904-7ADA-42D0-B430-53BE3D4D2C22}" presName="parTx" presStyleLbl="revTx" presStyleIdx="4" presStyleCnt="6">
        <dgm:presLayoutVars>
          <dgm:chMax val="0"/>
          <dgm:chPref val="0"/>
        </dgm:presLayoutVars>
      </dgm:prSet>
      <dgm:spPr/>
    </dgm:pt>
    <dgm:pt modelId="{5126BE3E-511F-4220-A456-2E116BE57105}" type="pres">
      <dgm:prSet presAssocID="{112A3033-59C8-4988-8AE2-84FA1722619C}" presName="sibTrans" presStyleCnt="0"/>
      <dgm:spPr/>
    </dgm:pt>
    <dgm:pt modelId="{34EE91D5-7D16-4EC8-8C18-4EA6F1952209}" type="pres">
      <dgm:prSet presAssocID="{A6889EE8-6358-4A73-802C-DF84143A912B}" presName="compNode" presStyleCnt="0"/>
      <dgm:spPr/>
    </dgm:pt>
    <dgm:pt modelId="{BFB7BC81-1A46-4687-BDB8-48AD2C537BE1}" type="pres">
      <dgm:prSet presAssocID="{A6889EE8-6358-4A73-802C-DF84143A912B}" presName="bgRect" presStyleLbl="bgShp" presStyleIdx="5" presStyleCnt="6"/>
      <dgm:spPr/>
    </dgm:pt>
    <dgm:pt modelId="{0A611295-C814-4162-A1C9-61D8D9DFBA6C}" type="pres">
      <dgm:prSet presAssocID="{A6889EE8-6358-4A73-802C-DF84143A912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rver"/>
        </a:ext>
      </dgm:extLst>
    </dgm:pt>
    <dgm:pt modelId="{D4CD68DD-E02F-4561-8F18-E3E0718EF2C0}" type="pres">
      <dgm:prSet presAssocID="{A6889EE8-6358-4A73-802C-DF84143A912B}" presName="spaceRect" presStyleCnt="0"/>
      <dgm:spPr/>
    </dgm:pt>
    <dgm:pt modelId="{234AF75A-1147-4672-82D7-71348563FFAB}" type="pres">
      <dgm:prSet presAssocID="{A6889EE8-6358-4A73-802C-DF84143A912B}" presName="parTx" presStyleLbl="revTx" presStyleIdx="5" presStyleCnt="6">
        <dgm:presLayoutVars>
          <dgm:chMax val="0"/>
          <dgm:chPref val="0"/>
        </dgm:presLayoutVars>
      </dgm:prSet>
      <dgm:spPr/>
    </dgm:pt>
  </dgm:ptLst>
  <dgm:cxnLst>
    <dgm:cxn modelId="{3C4A9800-4B1C-4B30-A7C8-B2322CB38285}" srcId="{D0C53CA4-77FD-4C57-8FF8-461FA979803E}" destId="{1BA8BA26-A5BF-4A61-B085-34A9D70D3768}" srcOrd="2" destOrd="0" parTransId="{CDFA3F66-2E05-4556-BE54-AA2A25EB869E}" sibTransId="{DF80949A-9B87-41CA-8123-FC569A86FDC5}"/>
    <dgm:cxn modelId="{9E60BD01-67CB-41EE-AF6D-C5C25653DA5F}" srcId="{D0C53CA4-77FD-4C57-8FF8-461FA979803E}" destId="{C48F751E-6744-4361-991D-3C8425219902}" srcOrd="3" destOrd="0" parTransId="{AED82D26-3CAC-4F14-921A-6663DF2A7E9A}" sibTransId="{850FB99A-6DFC-470A-A1D3-5A7D2B0822BB}"/>
    <dgm:cxn modelId="{AB4F4E15-DF38-4918-8939-4BB5273C1CE1}" type="presOf" srcId="{A9A13033-8029-4C9E-BA37-293AC9E6CB14}" destId="{8382C9A7-D3BD-4173-9954-F4A230D54FD7}" srcOrd="0" destOrd="0" presId="urn:microsoft.com/office/officeart/2018/2/layout/IconVerticalSolidList"/>
    <dgm:cxn modelId="{669F4520-4C67-4CA9-8ECD-0AB944705222}" srcId="{D0C53CA4-77FD-4C57-8FF8-461FA979803E}" destId="{1A45F904-7ADA-42D0-B430-53BE3D4D2C22}" srcOrd="4" destOrd="0" parTransId="{88008637-DE6E-43CA-A69B-45A1640BCE28}" sibTransId="{112A3033-59C8-4988-8AE2-84FA1722619C}"/>
    <dgm:cxn modelId="{8E2D6B40-E2E1-41E4-8189-A284FDD8B4A8}" type="presOf" srcId="{1BA8BA26-A5BF-4A61-B085-34A9D70D3768}" destId="{EAFC1FE9-5FF5-48C5-8A18-97EFB9D18D5B}" srcOrd="0" destOrd="0" presId="urn:microsoft.com/office/officeart/2018/2/layout/IconVerticalSolidList"/>
    <dgm:cxn modelId="{17984565-A455-4C0E-9B63-945AAAE60143}" srcId="{D0C53CA4-77FD-4C57-8FF8-461FA979803E}" destId="{AADAC968-5EEC-4571-AD0A-510574A04237}" srcOrd="1" destOrd="0" parTransId="{82EA0F7F-536A-4C48-8DCA-B9FE70F6B8AE}" sibTransId="{AE1D8CD8-D3C6-4644-AEBD-2285507B008B}"/>
    <dgm:cxn modelId="{1726D46F-0731-49D0-A04E-D2A454AB1E4A}" type="presOf" srcId="{D0C53CA4-77FD-4C57-8FF8-461FA979803E}" destId="{56B19C39-E5EA-4B66-9919-2A234D6CC1D1}" srcOrd="0" destOrd="0" presId="urn:microsoft.com/office/officeart/2018/2/layout/IconVerticalSolidList"/>
    <dgm:cxn modelId="{6A859851-2099-4997-A13E-A16912ED843D}" type="presOf" srcId="{AADAC968-5EEC-4571-AD0A-510574A04237}" destId="{44D78791-8239-4FAD-83F2-F1B678A624E1}" srcOrd="0" destOrd="0" presId="urn:microsoft.com/office/officeart/2018/2/layout/IconVerticalSolidList"/>
    <dgm:cxn modelId="{6FE74C54-1D0E-4372-A503-65AFA108D11F}" type="presOf" srcId="{C48F751E-6744-4361-991D-3C8425219902}" destId="{C07A7185-7644-4D6E-AE63-1B31576B54C9}" srcOrd="0" destOrd="0" presId="urn:microsoft.com/office/officeart/2018/2/layout/IconVerticalSolidList"/>
    <dgm:cxn modelId="{85DD618A-45DB-47FB-86F0-73A172380397}" srcId="{D0C53CA4-77FD-4C57-8FF8-461FA979803E}" destId="{A9A13033-8029-4C9E-BA37-293AC9E6CB14}" srcOrd="0" destOrd="0" parTransId="{63B36FB1-5A6F-4E64-AE4A-9BA7C23E49F5}" sibTransId="{334CE1D1-3363-4391-8969-61368F288D0F}"/>
    <dgm:cxn modelId="{4D1DF38E-FF85-4427-A3E5-6DA5073C3EAA}" type="presOf" srcId="{A6889EE8-6358-4A73-802C-DF84143A912B}" destId="{234AF75A-1147-4672-82D7-71348563FFAB}" srcOrd="0" destOrd="0" presId="urn:microsoft.com/office/officeart/2018/2/layout/IconVerticalSolidList"/>
    <dgm:cxn modelId="{44BA0DBE-E71F-4C85-AC1C-94A239B7BC83}" srcId="{D0C53CA4-77FD-4C57-8FF8-461FA979803E}" destId="{A6889EE8-6358-4A73-802C-DF84143A912B}" srcOrd="5" destOrd="0" parTransId="{022FC233-0B04-413E-91E7-B0C6103506A1}" sibTransId="{3B1F3D2F-19D1-4FB6-B530-85FEC6307735}"/>
    <dgm:cxn modelId="{DA8560C3-6371-4ED0-8EDF-01E2DE0F8011}" type="presOf" srcId="{1A45F904-7ADA-42D0-B430-53BE3D4D2C22}" destId="{5D5D33DD-F4E5-4741-9181-FF270836BFE2}" srcOrd="0" destOrd="0" presId="urn:microsoft.com/office/officeart/2018/2/layout/IconVerticalSolidList"/>
    <dgm:cxn modelId="{A863D020-DC51-4E17-9B6C-CD148AA8CBB2}" type="presParOf" srcId="{56B19C39-E5EA-4B66-9919-2A234D6CC1D1}" destId="{D5A122FC-CD3A-4FD1-85D5-9E6EBE1D2E6D}" srcOrd="0" destOrd="0" presId="urn:microsoft.com/office/officeart/2018/2/layout/IconVerticalSolidList"/>
    <dgm:cxn modelId="{F3B5A7A5-6C83-400D-BA4B-88188D3FC558}" type="presParOf" srcId="{D5A122FC-CD3A-4FD1-85D5-9E6EBE1D2E6D}" destId="{75AA8BFD-03B2-4ABE-B545-3370DDE170ED}" srcOrd="0" destOrd="0" presId="urn:microsoft.com/office/officeart/2018/2/layout/IconVerticalSolidList"/>
    <dgm:cxn modelId="{1EFD7B6B-84D8-483D-B3E4-F65780DA9B08}" type="presParOf" srcId="{D5A122FC-CD3A-4FD1-85D5-9E6EBE1D2E6D}" destId="{32F3815D-D542-4B8A-A3A4-7894B03686C1}" srcOrd="1" destOrd="0" presId="urn:microsoft.com/office/officeart/2018/2/layout/IconVerticalSolidList"/>
    <dgm:cxn modelId="{8DA8C280-B8A5-4056-AD03-E21D99BF73DA}" type="presParOf" srcId="{D5A122FC-CD3A-4FD1-85D5-9E6EBE1D2E6D}" destId="{52053714-F439-4C74-BCB2-DEA14A13B9FC}" srcOrd="2" destOrd="0" presId="urn:microsoft.com/office/officeart/2018/2/layout/IconVerticalSolidList"/>
    <dgm:cxn modelId="{A19405CB-D899-40CA-ACE5-71F9D9C7D308}" type="presParOf" srcId="{D5A122FC-CD3A-4FD1-85D5-9E6EBE1D2E6D}" destId="{8382C9A7-D3BD-4173-9954-F4A230D54FD7}" srcOrd="3" destOrd="0" presId="urn:microsoft.com/office/officeart/2018/2/layout/IconVerticalSolidList"/>
    <dgm:cxn modelId="{2C9DCA3A-1FD1-4C9E-B077-8818B2596073}" type="presParOf" srcId="{56B19C39-E5EA-4B66-9919-2A234D6CC1D1}" destId="{E9D46CD9-0245-4E96-BECB-8B547A54704B}" srcOrd="1" destOrd="0" presId="urn:microsoft.com/office/officeart/2018/2/layout/IconVerticalSolidList"/>
    <dgm:cxn modelId="{22CE1FF2-F749-4A42-8C88-73D1FDDDE14F}" type="presParOf" srcId="{56B19C39-E5EA-4B66-9919-2A234D6CC1D1}" destId="{098D14B1-E993-4B6F-876D-5E6D0B5959EC}" srcOrd="2" destOrd="0" presId="urn:microsoft.com/office/officeart/2018/2/layout/IconVerticalSolidList"/>
    <dgm:cxn modelId="{A44FCE63-0F0F-40F6-B278-01A27A48D60F}" type="presParOf" srcId="{098D14B1-E993-4B6F-876D-5E6D0B5959EC}" destId="{A899149E-DD56-4509-BBA1-5D1E28F411B4}" srcOrd="0" destOrd="0" presId="urn:microsoft.com/office/officeart/2018/2/layout/IconVerticalSolidList"/>
    <dgm:cxn modelId="{91A96197-1A7D-4B5E-9A85-FEF068825FAE}" type="presParOf" srcId="{098D14B1-E993-4B6F-876D-5E6D0B5959EC}" destId="{F1C2616B-BC51-4578-A1A0-58F4D444A53A}" srcOrd="1" destOrd="0" presId="urn:microsoft.com/office/officeart/2018/2/layout/IconVerticalSolidList"/>
    <dgm:cxn modelId="{ED08B9A7-28AF-4B01-A6A4-EF9316836387}" type="presParOf" srcId="{098D14B1-E993-4B6F-876D-5E6D0B5959EC}" destId="{88B053F7-5BB6-45AE-8956-5F47B8ADC7A7}" srcOrd="2" destOrd="0" presId="urn:microsoft.com/office/officeart/2018/2/layout/IconVerticalSolidList"/>
    <dgm:cxn modelId="{34E5948E-84B2-4667-B309-547A17CC9E75}" type="presParOf" srcId="{098D14B1-E993-4B6F-876D-5E6D0B5959EC}" destId="{44D78791-8239-4FAD-83F2-F1B678A624E1}" srcOrd="3" destOrd="0" presId="urn:microsoft.com/office/officeart/2018/2/layout/IconVerticalSolidList"/>
    <dgm:cxn modelId="{9AA04D95-C124-4FB9-8967-18FAA94F113D}" type="presParOf" srcId="{56B19C39-E5EA-4B66-9919-2A234D6CC1D1}" destId="{127981C7-4857-4477-945E-E7EBE23D4782}" srcOrd="3" destOrd="0" presId="urn:microsoft.com/office/officeart/2018/2/layout/IconVerticalSolidList"/>
    <dgm:cxn modelId="{344270FB-78C8-400F-96F4-9D68B64CB0B8}" type="presParOf" srcId="{56B19C39-E5EA-4B66-9919-2A234D6CC1D1}" destId="{91CDAEA0-B1B6-47D6-958B-76C43C82BAB9}" srcOrd="4" destOrd="0" presId="urn:microsoft.com/office/officeart/2018/2/layout/IconVerticalSolidList"/>
    <dgm:cxn modelId="{92EAD0F6-90DF-4715-BB4A-2A4004A89BC0}" type="presParOf" srcId="{91CDAEA0-B1B6-47D6-958B-76C43C82BAB9}" destId="{7B064068-D827-4265-AB48-D79A9EDF155E}" srcOrd="0" destOrd="0" presId="urn:microsoft.com/office/officeart/2018/2/layout/IconVerticalSolidList"/>
    <dgm:cxn modelId="{C25CC2E5-E2E4-409D-99A3-9EE279292279}" type="presParOf" srcId="{91CDAEA0-B1B6-47D6-958B-76C43C82BAB9}" destId="{EBB59A44-4508-4796-B0D7-3B1DACC9EBA8}" srcOrd="1" destOrd="0" presId="urn:microsoft.com/office/officeart/2018/2/layout/IconVerticalSolidList"/>
    <dgm:cxn modelId="{5AF81807-C0FC-4748-8254-79397BC79264}" type="presParOf" srcId="{91CDAEA0-B1B6-47D6-958B-76C43C82BAB9}" destId="{77BD52BA-399D-469E-9018-AFEC94D85872}" srcOrd="2" destOrd="0" presId="urn:microsoft.com/office/officeart/2018/2/layout/IconVerticalSolidList"/>
    <dgm:cxn modelId="{FD3B6E54-D994-4E0E-B344-DFF2077EA320}" type="presParOf" srcId="{91CDAEA0-B1B6-47D6-958B-76C43C82BAB9}" destId="{EAFC1FE9-5FF5-48C5-8A18-97EFB9D18D5B}" srcOrd="3" destOrd="0" presId="urn:microsoft.com/office/officeart/2018/2/layout/IconVerticalSolidList"/>
    <dgm:cxn modelId="{52657559-FBCB-4637-8740-A4C6FECAB152}" type="presParOf" srcId="{56B19C39-E5EA-4B66-9919-2A234D6CC1D1}" destId="{62377E46-BD46-4AF0-AB76-A0FB6F94E265}" srcOrd="5" destOrd="0" presId="urn:microsoft.com/office/officeart/2018/2/layout/IconVerticalSolidList"/>
    <dgm:cxn modelId="{23A3E35E-07C2-48EB-B8F8-F3094DCE4628}" type="presParOf" srcId="{56B19C39-E5EA-4B66-9919-2A234D6CC1D1}" destId="{82684998-49CD-44D6-A50D-DF595B4C015F}" srcOrd="6" destOrd="0" presId="urn:microsoft.com/office/officeart/2018/2/layout/IconVerticalSolidList"/>
    <dgm:cxn modelId="{13DBEA3A-6834-4AA7-BA44-ECF175B6C62D}" type="presParOf" srcId="{82684998-49CD-44D6-A50D-DF595B4C015F}" destId="{02F49F83-5AC2-429A-A02D-668E81271ABE}" srcOrd="0" destOrd="0" presId="urn:microsoft.com/office/officeart/2018/2/layout/IconVerticalSolidList"/>
    <dgm:cxn modelId="{C849BBD4-690C-4623-AB0A-3762BE96E14D}" type="presParOf" srcId="{82684998-49CD-44D6-A50D-DF595B4C015F}" destId="{1FA7000E-EA63-4E19-9B71-CD44944DBB91}" srcOrd="1" destOrd="0" presId="urn:microsoft.com/office/officeart/2018/2/layout/IconVerticalSolidList"/>
    <dgm:cxn modelId="{240C4A29-94C4-4908-90A9-5AFDFAC8952E}" type="presParOf" srcId="{82684998-49CD-44D6-A50D-DF595B4C015F}" destId="{54F2135B-0FF3-4031-940E-5ACE51E9EAFC}" srcOrd="2" destOrd="0" presId="urn:microsoft.com/office/officeart/2018/2/layout/IconVerticalSolidList"/>
    <dgm:cxn modelId="{DEC4BA46-C1D2-4E95-86E6-53B5E50BF04E}" type="presParOf" srcId="{82684998-49CD-44D6-A50D-DF595B4C015F}" destId="{C07A7185-7644-4D6E-AE63-1B31576B54C9}" srcOrd="3" destOrd="0" presId="urn:microsoft.com/office/officeart/2018/2/layout/IconVerticalSolidList"/>
    <dgm:cxn modelId="{E41E9AB5-2906-4FE1-B0A7-CB987120151B}" type="presParOf" srcId="{56B19C39-E5EA-4B66-9919-2A234D6CC1D1}" destId="{B06FD95E-14DB-4872-9336-3FC9F7E19BB0}" srcOrd="7" destOrd="0" presId="urn:microsoft.com/office/officeart/2018/2/layout/IconVerticalSolidList"/>
    <dgm:cxn modelId="{085F67CC-57A8-4246-AEB5-072686011799}" type="presParOf" srcId="{56B19C39-E5EA-4B66-9919-2A234D6CC1D1}" destId="{F6B17579-4E17-463A-8973-A57FA9EC25C7}" srcOrd="8" destOrd="0" presId="urn:microsoft.com/office/officeart/2018/2/layout/IconVerticalSolidList"/>
    <dgm:cxn modelId="{1DB933E6-4F4D-4CB0-B20C-A40749115033}" type="presParOf" srcId="{F6B17579-4E17-463A-8973-A57FA9EC25C7}" destId="{85937775-12B9-4443-A327-A4083D016DFF}" srcOrd="0" destOrd="0" presId="urn:microsoft.com/office/officeart/2018/2/layout/IconVerticalSolidList"/>
    <dgm:cxn modelId="{EE8A92DB-79BB-45B1-BEC7-A6A9CE32957D}" type="presParOf" srcId="{F6B17579-4E17-463A-8973-A57FA9EC25C7}" destId="{036232C4-9E77-4BC2-A90E-271CBF362392}" srcOrd="1" destOrd="0" presId="urn:microsoft.com/office/officeart/2018/2/layout/IconVerticalSolidList"/>
    <dgm:cxn modelId="{F3866403-B309-4288-9BDC-27290D676642}" type="presParOf" srcId="{F6B17579-4E17-463A-8973-A57FA9EC25C7}" destId="{3C61CEC7-71DC-4948-B204-9B7EDE455152}" srcOrd="2" destOrd="0" presId="urn:microsoft.com/office/officeart/2018/2/layout/IconVerticalSolidList"/>
    <dgm:cxn modelId="{0DDEB3A2-1F77-4CCC-BC90-DA97DCE07E95}" type="presParOf" srcId="{F6B17579-4E17-463A-8973-A57FA9EC25C7}" destId="{5D5D33DD-F4E5-4741-9181-FF270836BFE2}" srcOrd="3" destOrd="0" presId="urn:microsoft.com/office/officeart/2018/2/layout/IconVerticalSolidList"/>
    <dgm:cxn modelId="{2815BE52-6C5A-4371-8F77-C22F783ED3ED}" type="presParOf" srcId="{56B19C39-E5EA-4B66-9919-2A234D6CC1D1}" destId="{5126BE3E-511F-4220-A456-2E116BE57105}" srcOrd="9" destOrd="0" presId="urn:microsoft.com/office/officeart/2018/2/layout/IconVerticalSolidList"/>
    <dgm:cxn modelId="{51B8F7CE-FF35-47AE-B320-DB1A96D8C118}" type="presParOf" srcId="{56B19C39-E5EA-4B66-9919-2A234D6CC1D1}" destId="{34EE91D5-7D16-4EC8-8C18-4EA6F1952209}" srcOrd="10" destOrd="0" presId="urn:microsoft.com/office/officeart/2018/2/layout/IconVerticalSolidList"/>
    <dgm:cxn modelId="{59812389-D610-48D5-A7B1-5C228F2B1E91}" type="presParOf" srcId="{34EE91D5-7D16-4EC8-8C18-4EA6F1952209}" destId="{BFB7BC81-1A46-4687-BDB8-48AD2C537BE1}" srcOrd="0" destOrd="0" presId="urn:microsoft.com/office/officeart/2018/2/layout/IconVerticalSolidList"/>
    <dgm:cxn modelId="{6B642918-0B32-473C-9CC4-CC0413AB48E3}" type="presParOf" srcId="{34EE91D5-7D16-4EC8-8C18-4EA6F1952209}" destId="{0A611295-C814-4162-A1C9-61D8D9DFBA6C}" srcOrd="1" destOrd="0" presId="urn:microsoft.com/office/officeart/2018/2/layout/IconVerticalSolidList"/>
    <dgm:cxn modelId="{68E99F0C-B446-4E36-B333-1BBC38479384}" type="presParOf" srcId="{34EE91D5-7D16-4EC8-8C18-4EA6F1952209}" destId="{D4CD68DD-E02F-4561-8F18-E3E0718EF2C0}" srcOrd="2" destOrd="0" presId="urn:microsoft.com/office/officeart/2018/2/layout/IconVerticalSolidList"/>
    <dgm:cxn modelId="{7C93D0A5-EBFB-460F-9DD9-E498307EF0D6}" type="presParOf" srcId="{34EE91D5-7D16-4EC8-8C18-4EA6F1952209}" destId="{234AF75A-1147-4672-82D7-71348563FF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6DFBF0-FAB1-461C-8D36-E17355B5C785}" type="doc">
      <dgm:prSet loTypeId="urn:microsoft.com/office/officeart/2009/3/layout/StepUpProcess" loCatId="process" qsTypeId="urn:microsoft.com/office/officeart/2005/8/quickstyle/simple1" qsCatId="simple" csTypeId="urn:microsoft.com/office/officeart/2005/8/colors/accent1_2" csCatId="accent1"/>
      <dgm:spPr/>
      <dgm:t>
        <a:bodyPr/>
        <a:lstStyle/>
        <a:p>
          <a:endParaRPr lang="en-US"/>
        </a:p>
      </dgm:t>
    </dgm:pt>
    <dgm:pt modelId="{6FB33C21-7B25-456E-83F1-7070C5AE9330}">
      <dgm:prSet custT="1"/>
      <dgm:spPr/>
      <dgm:t>
        <a:bodyPr/>
        <a:lstStyle/>
        <a:p>
          <a:r>
            <a:rPr lang="en-US" sz="1400" baseline="0" dirty="0"/>
            <a:t>What happened? It just crashed… git issues, my code just broke, whoa! I can’t find the error, different perspectives on ideas. All these and many more – were the encounters we faced as a Team during this project. </a:t>
          </a:r>
          <a:endParaRPr lang="en-US" sz="1400" dirty="0"/>
        </a:p>
      </dgm:t>
    </dgm:pt>
    <dgm:pt modelId="{E58C5A71-96ED-454B-8DF9-418AFFFD5D2D}" type="parTrans" cxnId="{ED85530B-F856-4532-8D53-6AE714BD1C2D}">
      <dgm:prSet/>
      <dgm:spPr/>
      <dgm:t>
        <a:bodyPr/>
        <a:lstStyle/>
        <a:p>
          <a:endParaRPr lang="en-US"/>
        </a:p>
      </dgm:t>
    </dgm:pt>
    <dgm:pt modelId="{0E137E46-C3E5-4AD0-A807-8E646AECC013}" type="sibTrans" cxnId="{ED85530B-F856-4532-8D53-6AE714BD1C2D}">
      <dgm:prSet/>
      <dgm:spPr/>
      <dgm:t>
        <a:bodyPr/>
        <a:lstStyle/>
        <a:p>
          <a:endParaRPr lang="en-US"/>
        </a:p>
      </dgm:t>
    </dgm:pt>
    <dgm:pt modelId="{EEEF7A39-8E69-4ED0-AA7F-4D26A4457721}">
      <dgm:prSet/>
      <dgm:spPr/>
      <dgm:t>
        <a:bodyPr/>
        <a:lstStyle/>
        <a:p>
          <a:r>
            <a:rPr lang="en-US" baseline="0"/>
            <a:t>However, it only just made us forge ahead.</a:t>
          </a:r>
          <a:endParaRPr lang="en-US"/>
        </a:p>
      </dgm:t>
    </dgm:pt>
    <dgm:pt modelId="{7457CF97-BF9B-4D01-A52A-431159B984AA}" type="parTrans" cxnId="{EABF9DF1-ED05-4FEC-8730-DEC7703B2E3E}">
      <dgm:prSet/>
      <dgm:spPr/>
      <dgm:t>
        <a:bodyPr/>
        <a:lstStyle/>
        <a:p>
          <a:endParaRPr lang="en-US"/>
        </a:p>
      </dgm:t>
    </dgm:pt>
    <dgm:pt modelId="{B180D83E-E7F1-4E30-BBB1-75EBA6B0B42E}" type="sibTrans" cxnId="{EABF9DF1-ED05-4FEC-8730-DEC7703B2E3E}">
      <dgm:prSet/>
      <dgm:spPr/>
      <dgm:t>
        <a:bodyPr/>
        <a:lstStyle/>
        <a:p>
          <a:endParaRPr lang="en-US"/>
        </a:p>
      </dgm:t>
    </dgm:pt>
    <dgm:pt modelId="{896A6697-3830-4E92-9C41-802D254D0730}">
      <dgm:prSet custT="1"/>
      <dgm:spPr/>
      <dgm:t>
        <a:bodyPr/>
        <a:lstStyle/>
        <a:p>
          <a:r>
            <a:rPr lang="en-US" sz="3200" b="1" baseline="0" dirty="0">
              <a:solidFill>
                <a:schemeClr val="accent1">
                  <a:lumMod val="50000"/>
                </a:schemeClr>
              </a:solidFill>
            </a:rPr>
            <a:t>SUCCESS</a:t>
          </a:r>
          <a:endParaRPr lang="en-US" sz="3200" b="1" dirty="0">
            <a:solidFill>
              <a:schemeClr val="accent1">
                <a:lumMod val="50000"/>
              </a:schemeClr>
            </a:solidFill>
          </a:endParaRPr>
        </a:p>
      </dgm:t>
    </dgm:pt>
    <dgm:pt modelId="{C23E3662-3D6C-41F6-8537-C9A7A6D9F260}" type="parTrans" cxnId="{DEB8D337-BD5D-4AA4-85E9-6E059CFB50BD}">
      <dgm:prSet/>
      <dgm:spPr/>
      <dgm:t>
        <a:bodyPr/>
        <a:lstStyle/>
        <a:p>
          <a:endParaRPr lang="en-US"/>
        </a:p>
      </dgm:t>
    </dgm:pt>
    <dgm:pt modelId="{C838B055-B012-4BC5-90E0-38167C148DEF}" type="sibTrans" cxnId="{DEB8D337-BD5D-4AA4-85E9-6E059CFB50BD}">
      <dgm:prSet/>
      <dgm:spPr/>
      <dgm:t>
        <a:bodyPr/>
        <a:lstStyle/>
        <a:p>
          <a:endParaRPr lang="en-US"/>
        </a:p>
      </dgm:t>
    </dgm:pt>
    <dgm:pt modelId="{922377CC-15F3-4565-88AF-1EAE18395767}">
      <dgm:prSet/>
      <dgm:spPr/>
      <dgm:t>
        <a:bodyPr/>
        <a:lstStyle/>
        <a:p>
          <a:r>
            <a:rPr lang="en-US" baseline="0"/>
            <a:t>We were able to accumulate so much knowledge during the span of time spent on the project, got quite used to git commands, learnt how to debug much better, and much more…! Also, we were able to bring our vision to life while working as a team.</a:t>
          </a:r>
          <a:endParaRPr lang="en-US"/>
        </a:p>
      </dgm:t>
    </dgm:pt>
    <dgm:pt modelId="{E7A036AB-6C8D-4D10-967A-47629777F7F6}" type="parTrans" cxnId="{F79D0492-A26F-4CD2-8D95-AD5E646315F4}">
      <dgm:prSet/>
      <dgm:spPr/>
      <dgm:t>
        <a:bodyPr/>
        <a:lstStyle/>
        <a:p>
          <a:endParaRPr lang="en-US"/>
        </a:p>
      </dgm:t>
    </dgm:pt>
    <dgm:pt modelId="{48DCA8A8-3B09-4B73-8065-66ABE0957AC2}" type="sibTrans" cxnId="{F79D0492-A26F-4CD2-8D95-AD5E646315F4}">
      <dgm:prSet/>
      <dgm:spPr/>
      <dgm:t>
        <a:bodyPr/>
        <a:lstStyle/>
        <a:p>
          <a:endParaRPr lang="en-US"/>
        </a:p>
      </dgm:t>
    </dgm:pt>
    <dgm:pt modelId="{0C28361D-856E-48E0-8D8D-C0F265D103D9}" type="pres">
      <dgm:prSet presAssocID="{6D6DFBF0-FAB1-461C-8D36-E17355B5C785}" presName="rootnode" presStyleCnt="0">
        <dgm:presLayoutVars>
          <dgm:chMax/>
          <dgm:chPref/>
          <dgm:dir/>
          <dgm:animLvl val="lvl"/>
        </dgm:presLayoutVars>
      </dgm:prSet>
      <dgm:spPr/>
    </dgm:pt>
    <dgm:pt modelId="{B9405829-4859-494A-9D57-0F31B4B40E73}" type="pres">
      <dgm:prSet presAssocID="{6FB33C21-7B25-456E-83F1-7070C5AE9330}" presName="composite" presStyleCnt="0"/>
      <dgm:spPr/>
    </dgm:pt>
    <dgm:pt modelId="{9B87FF0A-7C88-4B3F-904C-EB09F62CC3E1}" type="pres">
      <dgm:prSet presAssocID="{6FB33C21-7B25-456E-83F1-7070C5AE9330}" presName="LShape" presStyleLbl="alignNode1" presStyleIdx="0" presStyleCnt="7"/>
      <dgm:spPr/>
    </dgm:pt>
    <dgm:pt modelId="{ADD20442-5FF5-4A84-A87F-6CF49CE4909F}" type="pres">
      <dgm:prSet presAssocID="{6FB33C21-7B25-456E-83F1-7070C5AE9330}" presName="ParentText" presStyleLbl="revTx" presStyleIdx="0" presStyleCnt="4">
        <dgm:presLayoutVars>
          <dgm:chMax val="0"/>
          <dgm:chPref val="0"/>
          <dgm:bulletEnabled val="1"/>
        </dgm:presLayoutVars>
      </dgm:prSet>
      <dgm:spPr/>
    </dgm:pt>
    <dgm:pt modelId="{2D957B9D-34AC-4FF1-9C60-62B1C616D8D5}" type="pres">
      <dgm:prSet presAssocID="{6FB33C21-7B25-456E-83F1-7070C5AE9330}" presName="Triangle" presStyleLbl="alignNode1" presStyleIdx="1" presStyleCnt="7"/>
      <dgm:spPr/>
    </dgm:pt>
    <dgm:pt modelId="{085A1E23-876B-43D7-94F7-AD1AC67EA623}" type="pres">
      <dgm:prSet presAssocID="{0E137E46-C3E5-4AD0-A807-8E646AECC013}" presName="sibTrans" presStyleCnt="0"/>
      <dgm:spPr/>
    </dgm:pt>
    <dgm:pt modelId="{2597E140-B731-47EB-AFCC-0BA8DC29AA10}" type="pres">
      <dgm:prSet presAssocID="{0E137E46-C3E5-4AD0-A807-8E646AECC013}" presName="space" presStyleCnt="0"/>
      <dgm:spPr/>
    </dgm:pt>
    <dgm:pt modelId="{9C6153F1-809A-40F9-80CD-CC12C9317F06}" type="pres">
      <dgm:prSet presAssocID="{EEEF7A39-8E69-4ED0-AA7F-4D26A4457721}" presName="composite" presStyleCnt="0"/>
      <dgm:spPr/>
    </dgm:pt>
    <dgm:pt modelId="{CDFCCA25-3ED1-4AB5-825E-23C2D5CE1F7D}" type="pres">
      <dgm:prSet presAssocID="{EEEF7A39-8E69-4ED0-AA7F-4D26A4457721}" presName="LShape" presStyleLbl="alignNode1" presStyleIdx="2" presStyleCnt="7"/>
      <dgm:spPr/>
    </dgm:pt>
    <dgm:pt modelId="{A11EC440-6DCB-4FD1-8A1B-685B66381FDF}" type="pres">
      <dgm:prSet presAssocID="{EEEF7A39-8E69-4ED0-AA7F-4D26A4457721}" presName="ParentText" presStyleLbl="revTx" presStyleIdx="1" presStyleCnt="4">
        <dgm:presLayoutVars>
          <dgm:chMax val="0"/>
          <dgm:chPref val="0"/>
          <dgm:bulletEnabled val="1"/>
        </dgm:presLayoutVars>
      </dgm:prSet>
      <dgm:spPr/>
    </dgm:pt>
    <dgm:pt modelId="{822B8065-B018-49E8-BE61-FB0372A01D25}" type="pres">
      <dgm:prSet presAssocID="{EEEF7A39-8E69-4ED0-AA7F-4D26A4457721}" presName="Triangle" presStyleLbl="alignNode1" presStyleIdx="3" presStyleCnt="7"/>
      <dgm:spPr/>
    </dgm:pt>
    <dgm:pt modelId="{3838FAD4-8554-4A09-A520-189806C5A9E1}" type="pres">
      <dgm:prSet presAssocID="{B180D83E-E7F1-4E30-BBB1-75EBA6B0B42E}" presName="sibTrans" presStyleCnt="0"/>
      <dgm:spPr/>
    </dgm:pt>
    <dgm:pt modelId="{D81542CC-C8D2-4948-9D7C-EEFE7CE4AF60}" type="pres">
      <dgm:prSet presAssocID="{B180D83E-E7F1-4E30-BBB1-75EBA6B0B42E}" presName="space" presStyleCnt="0"/>
      <dgm:spPr/>
    </dgm:pt>
    <dgm:pt modelId="{41BBA7E6-147A-4EC5-BB8A-189C221F0C89}" type="pres">
      <dgm:prSet presAssocID="{896A6697-3830-4E92-9C41-802D254D0730}" presName="composite" presStyleCnt="0"/>
      <dgm:spPr/>
    </dgm:pt>
    <dgm:pt modelId="{6D8F32D2-82E4-4C96-BC37-7ADBED1B80F9}" type="pres">
      <dgm:prSet presAssocID="{896A6697-3830-4E92-9C41-802D254D0730}" presName="LShape" presStyleLbl="alignNode1" presStyleIdx="4" presStyleCnt="7"/>
      <dgm:spPr/>
    </dgm:pt>
    <dgm:pt modelId="{74E4166C-88EE-4DCB-826E-B9E414766177}" type="pres">
      <dgm:prSet presAssocID="{896A6697-3830-4E92-9C41-802D254D0730}" presName="ParentText" presStyleLbl="revTx" presStyleIdx="2" presStyleCnt="4">
        <dgm:presLayoutVars>
          <dgm:chMax val="0"/>
          <dgm:chPref val="0"/>
          <dgm:bulletEnabled val="1"/>
        </dgm:presLayoutVars>
      </dgm:prSet>
      <dgm:spPr/>
    </dgm:pt>
    <dgm:pt modelId="{D2D9F1DE-E857-4681-805E-D78285AFB400}" type="pres">
      <dgm:prSet presAssocID="{896A6697-3830-4E92-9C41-802D254D0730}" presName="Triangle" presStyleLbl="alignNode1" presStyleIdx="5" presStyleCnt="7"/>
      <dgm:spPr/>
    </dgm:pt>
    <dgm:pt modelId="{FC3E6551-53A5-4FB6-B39F-12413EAA8D1E}" type="pres">
      <dgm:prSet presAssocID="{C838B055-B012-4BC5-90E0-38167C148DEF}" presName="sibTrans" presStyleCnt="0"/>
      <dgm:spPr/>
    </dgm:pt>
    <dgm:pt modelId="{7B2D673E-C73E-477C-9677-2EBF5D9F7754}" type="pres">
      <dgm:prSet presAssocID="{C838B055-B012-4BC5-90E0-38167C148DEF}" presName="space" presStyleCnt="0"/>
      <dgm:spPr/>
    </dgm:pt>
    <dgm:pt modelId="{FCB02D58-5DA3-420C-913F-BA90A1C18A8F}" type="pres">
      <dgm:prSet presAssocID="{922377CC-15F3-4565-88AF-1EAE18395767}" presName="composite" presStyleCnt="0"/>
      <dgm:spPr/>
    </dgm:pt>
    <dgm:pt modelId="{47FEC429-775F-481B-A40F-BF2B5649189C}" type="pres">
      <dgm:prSet presAssocID="{922377CC-15F3-4565-88AF-1EAE18395767}" presName="LShape" presStyleLbl="alignNode1" presStyleIdx="6" presStyleCnt="7"/>
      <dgm:spPr/>
    </dgm:pt>
    <dgm:pt modelId="{8D534CC1-54F3-4926-B409-09FA9E1FD3F5}" type="pres">
      <dgm:prSet presAssocID="{922377CC-15F3-4565-88AF-1EAE18395767}" presName="ParentText" presStyleLbl="revTx" presStyleIdx="3" presStyleCnt="4">
        <dgm:presLayoutVars>
          <dgm:chMax val="0"/>
          <dgm:chPref val="0"/>
          <dgm:bulletEnabled val="1"/>
        </dgm:presLayoutVars>
      </dgm:prSet>
      <dgm:spPr/>
    </dgm:pt>
  </dgm:ptLst>
  <dgm:cxnLst>
    <dgm:cxn modelId="{A1D2BA02-6BBE-48D3-93C8-C36920A4D3E3}" type="presOf" srcId="{EEEF7A39-8E69-4ED0-AA7F-4D26A4457721}" destId="{A11EC440-6DCB-4FD1-8A1B-685B66381FDF}" srcOrd="0" destOrd="0" presId="urn:microsoft.com/office/officeart/2009/3/layout/StepUpProcess"/>
    <dgm:cxn modelId="{F099B504-8710-4DC4-8686-D8966E4453A0}" type="presOf" srcId="{6D6DFBF0-FAB1-461C-8D36-E17355B5C785}" destId="{0C28361D-856E-48E0-8D8D-C0F265D103D9}" srcOrd="0" destOrd="0" presId="urn:microsoft.com/office/officeart/2009/3/layout/StepUpProcess"/>
    <dgm:cxn modelId="{ED85530B-F856-4532-8D53-6AE714BD1C2D}" srcId="{6D6DFBF0-FAB1-461C-8D36-E17355B5C785}" destId="{6FB33C21-7B25-456E-83F1-7070C5AE9330}" srcOrd="0" destOrd="0" parTransId="{E58C5A71-96ED-454B-8DF9-418AFFFD5D2D}" sibTransId="{0E137E46-C3E5-4AD0-A807-8E646AECC013}"/>
    <dgm:cxn modelId="{13F0B636-1195-4C7C-8DAA-9D84ED7C1E7A}" type="presOf" srcId="{922377CC-15F3-4565-88AF-1EAE18395767}" destId="{8D534CC1-54F3-4926-B409-09FA9E1FD3F5}" srcOrd="0" destOrd="0" presId="urn:microsoft.com/office/officeart/2009/3/layout/StepUpProcess"/>
    <dgm:cxn modelId="{DEB8D337-BD5D-4AA4-85E9-6E059CFB50BD}" srcId="{6D6DFBF0-FAB1-461C-8D36-E17355B5C785}" destId="{896A6697-3830-4E92-9C41-802D254D0730}" srcOrd="2" destOrd="0" parTransId="{C23E3662-3D6C-41F6-8537-C9A7A6D9F260}" sibTransId="{C838B055-B012-4BC5-90E0-38167C148DEF}"/>
    <dgm:cxn modelId="{4A50986F-583F-4B89-A2D5-18D583819E20}" type="presOf" srcId="{896A6697-3830-4E92-9C41-802D254D0730}" destId="{74E4166C-88EE-4DCB-826E-B9E414766177}" srcOrd="0" destOrd="0" presId="urn:microsoft.com/office/officeart/2009/3/layout/StepUpProcess"/>
    <dgm:cxn modelId="{F79D0492-A26F-4CD2-8D95-AD5E646315F4}" srcId="{6D6DFBF0-FAB1-461C-8D36-E17355B5C785}" destId="{922377CC-15F3-4565-88AF-1EAE18395767}" srcOrd="3" destOrd="0" parTransId="{E7A036AB-6C8D-4D10-967A-47629777F7F6}" sibTransId="{48DCA8A8-3B09-4B73-8065-66ABE0957AC2}"/>
    <dgm:cxn modelId="{75B6679B-1D27-45EE-BE1B-56E43556203F}" type="presOf" srcId="{6FB33C21-7B25-456E-83F1-7070C5AE9330}" destId="{ADD20442-5FF5-4A84-A87F-6CF49CE4909F}" srcOrd="0" destOrd="0" presId="urn:microsoft.com/office/officeart/2009/3/layout/StepUpProcess"/>
    <dgm:cxn modelId="{EABF9DF1-ED05-4FEC-8730-DEC7703B2E3E}" srcId="{6D6DFBF0-FAB1-461C-8D36-E17355B5C785}" destId="{EEEF7A39-8E69-4ED0-AA7F-4D26A4457721}" srcOrd="1" destOrd="0" parTransId="{7457CF97-BF9B-4D01-A52A-431159B984AA}" sibTransId="{B180D83E-E7F1-4E30-BBB1-75EBA6B0B42E}"/>
    <dgm:cxn modelId="{98DB469E-721E-44AF-AE21-B5971145CA65}" type="presParOf" srcId="{0C28361D-856E-48E0-8D8D-C0F265D103D9}" destId="{B9405829-4859-494A-9D57-0F31B4B40E73}" srcOrd="0" destOrd="0" presId="urn:microsoft.com/office/officeart/2009/3/layout/StepUpProcess"/>
    <dgm:cxn modelId="{894807D5-022E-4C57-9FBA-1A8AE1DB6315}" type="presParOf" srcId="{B9405829-4859-494A-9D57-0F31B4B40E73}" destId="{9B87FF0A-7C88-4B3F-904C-EB09F62CC3E1}" srcOrd="0" destOrd="0" presId="urn:microsoft.com/office/officeart/2009/3/layout/StepUpProcess"/>
    <dgm:cxn modelId="{6C8F54FC-4320-42B7-97A8-C01D9645A845}" type="presParOf" srcId="{B9405829-4859-494A-9D57-0F31B4B40E73}" destId="{ADD20442-5FF5-4A84-A87F-6CF49CE4909F}" srcOrd="1" destOrd="0" presId="urn:microsoft.com/office/officeart/2009/3/layout/StepUpProcess"/>
    <dgm:cxn modelId="{3FB78266-E674-4371-AD50-32F19CAD4DE4}" type="presParOf" srcId="{B9405829-4859-494A-9D57-0F31B4B40E73}" destId="{2D957B9D-34AC-4FF1-9C60-62B1C616D8D5}" srcOrd="2" destOrd="0" presId="urn:microsoft.com/office/officeart/2009/3/layout/StepUpProcess"/>
    <dgm:cxn modelId="{B2946BC4-45C8-4C30-9F49-DF59C48A5492}" type="presParOf" srcId="{0C28361D-856E-48E0-8D8D-C0F265D103D9}" destId="{085A1E23-876B-43D7-94F7-AD1AC67EA623}" srcOrd="1" destOrd="0" presId="urn:microsoft.com/office/officeart/2009/3/layout/StepUpProcess"/>
    <dgm:cxn modelId="{A60DDE80-7AFA-4C11-9CF6-A1190FAF0399}" type="presParOf" srcId="{085A1E23-876B-43D7-94F7-AD1AC67EA623}" destId="{2597E140-B731-47EB-AFCC-0BA8DC29AA10}" srcOrd="0" destOrd="0" presId="urn:microsoft.com/office/officeart/2009/3/layout/StepUpProcess"/>
    <dgm:cxn modelId="{E0E1DE69-CF1F-41FB-990C-921DEC27D2B2}" type="presParOf" srcId="{0C28361D-856E-48E0-8D8D-C0F265D103D9}" destId="{9C6153F1-809A-40F9-80CD-CC12C9317F06}" srcOrd="2" destOrd="0" presId="urn:microsoft.com/office/officeart/2009/3/layout/StepUpProcess"/>
    <dgm:cxn modelId="{6C349EA5-C643-4654-8BC4-006B9F116076}" type="presParOf" srcId="{9C6153F1-809A-40F9-80CD-CC12C9317F06}" destId="{CDFCCA25-3ED1-4AB5-825E-23C2D5CE1F7D}" srcOrd="0" destOrd="0" presId="urn:microsoft.com/office/officeart/2009/3/layout/StepUpProcess"/>
    <dgm:cxn modelId="{D6018339-C4FF-4EF7-B631-FB1DBC6D2122}" type="presParOf" srcId="{9C6153F1-809A-40F9-80CD-CC12C9317F06}" destId="{A11EC440-6DCB-4FD1-8A1B-685B66381FDF}" srcOrd="1" destOrd="0" presId="urn:microsoft.com/office/officeart/2009/3/layout/StepUpProcess"/>
    <dgm:cxn modelId="{FEAC685D-15FB-41E8-ABC8-48CFC4E36360}" type="presParOf" srcId="{9C6153F1-809A-40F9-80CD-CC12C9317F06}" destId="{822B8065-B018-49E8-BE61-FB0372A01D25}" srcOrd="2" destOrd="0" presId="urn:microsoft.com/office/officeart/2009/3/layout/StepUpProcess"/>
    <dgm:cxn modelId="{A76B51A7-9FE2-410F-BEB1-657E993952D1}" type="presParOf" srcId="{0C28361D-856E-48E0-8D8D-C0F265D103D9}" destId="{3838FAD4-8554-4A09-A520-189806C5A9E1}" srcOrd="3" destOrd="0" presId="urn:microsoft.com/office/officeart/2009/3/layout/StepUpProcess"/>
    <dgm:cxn modelId="{44AE1283-1498-47BB-951C-4D6E51B2436F}" type="presParOf" srcId="{3838FAD4-8554-4A09-A520-189806C5A9E1}" destId="{D81542CC-C8D2-4948-9D7C-EEFE7CE4AF60}" srcOrd="0" destOrd="0" presId="urn:microsoft.com/office/officeart/2009/3/layout/StepUpProcess"/>
    <dgm:cxn modelId="{3A44E837-E514-45D4-A334-1E3F432B3142}" type="presParOf" srcId="{0C28361D-856E-48E0-8D8D-C0F265D103D9}" destId="{41BBA7E6-147A-4EC5-BB8A-189C221F0C89}" srcOrd="4" destOrd="0" presId="urn:microsoft.com/office/officeart/2009/3/layout/StepUpProcess"/>
    <dgm:cxn modelId="{7E802E96-FB9B-4DF5-B9BC-905505584B64}" type="presParOf" srcId="{41BBA7E6-147A-4EC5-BB8A-189C221F0C89}" destId="{6D8F32D2-82E4-4C96-BC37-7ADBED1B80F9}" srcOrd="0" destOrd="0" presId="urn:microsoft.com/office/officeart/2009/3/layout/StepUpProcess"/>
    <dgm:cxn modelId="{36D1DDE0-37F4-4175-8CAE-7DAD8AD1D997}" type="presParOf" srcId="{41BBA7E6-147A-4EC5-BB8A-189C221F0C89}" destId="{74E4166C-88EE-4DCB-826E-B9E414766177}" srcOrd="1" destOrd="0" presId="urn:microsoft.com/office/officeart/2009/3/layout/StepUpProcess"/>
    <dgm:cxn modelId="{7680D397-6E8E-4921-A8B2-D668C0B47EEE}" type="presParOf" srcId="{41BBA7E6-147A-4EC5-BB8A-189C221F0C89}" destId="{D2D9F1DE-E857-4681-805E-D78285AFB400}" srcOrd="2" destOrd="0" presId="urn:microsoft.com/office/officeart/2009/3/layout/StepUpProcess"/>
    <dgm:cxn modelId="{267849DC-D332-4AB1-959E-C6AE2E1A572D}" type="presParOf" srcId="{0C28361D-856E-48E0-8D8D-C0F265D103D9}" destId="{FC3E6551-53A5-4FB6-B39F-12413EAA8D1E}" srcOrd="5" destOrd="0" presId="urn:microsoft.com/office/officeart/2009/3/layout/StepUpProcess"/>
    <dgm:cxn modelId="{03ABC846-00E6-4116-99B6-C8471F000AB8}" type="presParOf" srcId="{FC3E6551-53A5-4FB6-B39F-12413EAA8D1E}" destId="{7B2D673E-C73E-477C-9677-2EBF5D9F7754}" srcOrd="0" destOrd="0" presId="urn:microsoft.com/office/officeart/2009/3/layout/StepUpProcess"/>
    <dgm:cxn modelId="{90AFDE4B-FC13-43FA-98A2-B60C413EB01C}" type="presParOf" srcId="{0C28361D-856E-48E0-8D8D-C0F265D103D9}" destId="{FCB02D58-5DA3-420C-913F-BA90A1C18A8F}" srcOrd="6" destOrd="0" presId="urn:microsoft.com/office/officeart/2009/3/layout/StepUpProcess"/>
    <dgm:cxn modelId="{739839A2-15C8-46E8-B516-283A14DDEB16}" type="presParOf" srcId="{FCB02D58-5DA3-420C-913F-BA90A1C18A8F}" destId="{47FEC429-775F-481B-A40F-BF2B5649189C}" srcOrd="0" destOrd="0" presId="urn:microsoft.com/office/officeart/2009/3/layout/StepUpProcess"/>
    <dgm:cxn modelId="{31A64FC5-8C63-4A30-82C3-B2A39D596E51}" type="presParOf" srcId="{FCB02D58-5DA3-420C-913F-BA90A1C18A8F}" destId="{8D534CC1-54F3-4926-B409-09FA9E1FD3F5}"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6C0A2-D9B0-49A5-AF1D-1677BCDD124D}">
      <dsp:nvSpPr>
        <dsp:cNvPr id="0" name=""/>
        <dsp:cNvSpPr/>
      </dsp:nvSpPr>
      <dsp:spPr>
        <a:xfrm rot="1589829">
          <a:off x="2189065" y="-135057"/>
          <a:ext cx="3819273" cy="3152858"/>
        </a:xfrm>
        <a:prstGeom prst="downArrow">
          <a:avLst>
            <a:gd name="adj1" fmla="val 50000"/>
            <a:gd name="adj2" fmla="val 35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defRPr cap="all"/>
          </a:pPr>
          <a:r>
            <a:rPr lang="en-US" sz="1600" kern="1200" cap="none" dirty="0"/>
            <a:t>Due to the situation in our world today, the high decline in human health, animal cruelty, irresponsible adults, We as a team had the strong need to create pet me shelter. </a:t>
          </a:r>
        </a:p>
      </dsp:txBody>
      <dsp:txXfrm>
        <a:off x="3266966" y="-106078"/>
        <a:ext cx="1909637" cy="2601108"/>
      </dsp:txXfrm>
    </dsp:sp>
    <dsp:sp modelId="{063040E2-F55E-418B-8F73-4D97F02247A9}">
      <dsp:nvSpPr>
        <dsp:cNvPr id="0" name=""/>
        <dsp:cNvSpPr/>
      </dsp:nvSpPr>
      <dsp:spPr>
        <a:xfrm rot="7200000">
          <a:off x="3420160" y="3005881"/>
          <a:ext cx="3341011" cy="3269726"/>
        </a:xfrm>
        <a:prstGeom prst="downArrow">
          <a:avLst>
            <a:gd name="adj1" fmla="val 50000"/>
            <a:gd name="adj2" fmla="val 35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defRPr cap="all"/>
          </a:pPr>
          <a:r>
            <a:rPr lang="en-US" sz="1600" kern="1200" cap="none" dirty="0"/>
            <a:t>This shelter will be of huge help to families, it would help in the increase of mentally healthy individuals,</a:t>
          </a:r>
        </a:p>
      </dsp:txBody>
      <dsp:txXfrm rot="-5400000">
        <a:off x="3989675" y="3948542"/>
        <a:ext cx="2697524" cy="1670505"/>
      </dsp:txXfrm>
    </dsp:sp>
    <dsp:sp modelId="{04C50A32-5DEA-4C18-8FA6-83C61CE3E5A7}">
      <dsp:nvSpPr>
        <dsp:cNvPr id="0" name=""/>
        <dsp:cNvSpPr/>
      </dsp:nvSpPr>
      <dsp:spPr>
        <a:xfrm rot="14400000">
          <a:off x="183572" y="2784067"/>
          <a:ext cx="2925946" cy="2940798"/>
        </a:xfrm>
        <a:prstGeom prst="downArrow">
          <a:avLst>
            <a:gd name="adj1" fmla="val 50000"/>
            <a:gd name="adj2" fmla="val 35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defRPr cap="all"/>
          </a:pPr>
          <a:r>
            <a:rPr lang="en-US" sz="1600" kern="1200" cap="none" dirty="0"/>
            <a:t>Family bonding, and even create job opportunities in the future.</a:t>
          </a:r>
          <a:br>
            <a:rPr lang="en-US" sz="1600" kern="1200" cap="none" dirty="0"/>
          </a:br>
          <a:endParaRPr lang="en-US" sz="1600" kern="1200" cap="none" dirty="0"/>
        </a:p>
      </dsp:txBody>
      <dsp:txXfrm rot="5400000">
        <a:off x="210446" y="3650989"/>
        <a:ext cx="2428757" cy="1462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A8BFD-03B2-4ABE-B545-3370DDE170ED}">
      <dsp:nvSpPr>
        <dsp:cNvPr id="0" name=""/>
        <dsp:cNvSpPr/>
      </dsp:nvSpPr>
      <dsp:spPr>
        <a:xfrm>
          <a:off x="0" y="1697"/>
          <a:ext cx="6391275" cy="7232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3815D-D542-4B8A-A3A4-7894B03686C1}">
      <dsp:nvSpPr>
        <dsp:cNvPr id="0" name=""/>
        <dsp:cNvSpPr/>
      </dsp:nvSpPr>
      <dsp:spPr>
        <a:xfrm>
          <a:off x="218771" y="164420"/>
          <a:ext cx="397767" cy="397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382C9A7-D3BD-4173-9954-F4A230D54FD7}">
      <dsp:nvSpPr>
        <dsp:cNvPr id="0" name=""/>
        <dsp:cNvSpPr/>
      </dsp:nvSpPr>
      <dsp:spPr>
        <a:xfrm>
          <a:off x="835310" y="1697"/>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755650">
            <a:lnSpc>
              <a:spcPct val="90000"/>
            </a:lnSpc>
            <a:spcBef>
              <a:spcPct val="0"/>
            </a:spcBef>
            <a:spcAft>
              <a:spcPct val="35000"/>
            </a:spcAft>
            <a:buNone/>
          </a:pPr>
          <a:r>
            <a:rPr lang="en-US" sz="1700" b="1" kern="1200" dirty="0"/>
            <a:t>Roles were assigned at the beginning of the project to ensure we worked as efficiently and productive as possible. </a:t>
          </a:r>
          <a:endParaRPr lang="en-US" sz="1700" kern="1200" dirty="0"/>
        </a:p>
      </dsp:txBody>
      <dsp:txXfrm>
        <a:off x="835310" y="1697"/>
        <a:ext cx="5555964" cy="723212"/>
      </dsp:txXfrm>
    </dsp:sp>
    <dsp:sp modelId="{A899149E-DD56-4509-BBA1-5D1E28F411B4}">
      <dsp:nvSpPr>
        <dsp:cNvPr id="0" name=""/>
        <dsp:cNvSpPr/>
      </dsp:nvSpPr>
      <dsp:spPr>
        <a:xfrm>
          <a:off x="0" y="905713"/>
          <a:ext cx="6391275" cy="7232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2616B-BC51-4578-A1A0-58F4D444A53A}">
      <dsp:nvSpPr>
        <dsp:cNvPr id="0" name=""/>
        <dsp:cNvSpPr/>
      </dsp:nvSpPr>
      <dsp:spPr>
        <a:xfrm>
          <a:off x="218771" y="1068436"/>
          <a:ext cx="397767" cy="397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4D78791-8239-4FAD-83F2-F1B678A624E1}">
      <dsp:nvSpPr>
        <dsp:cNvPr id="0" name=""/>
        <dsp:cNvSpPr/>
      </dsp:nvSpPr>
      <dsp:spPr>
        <a:xfrm>
          <a:off x="835310" y="905713"/>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755650">
            <a:lnSpc>
              <a:spcPct val="90000"/>
            </a:lnSpc>
            <a:spcBef>
              <a:spcPct val="0"/>
            </a:spcBef>
            <a:spcAft>
              <a:spcPct val="35000"/>
            </a:spcAft>
            <a:buNone/>
          </a:pPr>
          <a:r>
            <a:rPr lang="en-US" sz="1700" b="1" kern="1200"/>
            <a:t>Tasks were assigned and picked up by anyone as we worked through the project. </a:t>
          </a:r>
          <a:endParaRPr lang="en-US" sz="1700" kern="1200"/>
        </a:p>
      </dsp:txBody>
      <dsp:txXfrm>
        <a:off x="835310" y="905713"/>
        <a:ext cx="5555964" cy="723212"/>
      </dsp:txXfrm>
    </dsp:sp>
    <dsp:sp modelId="{7B064068-D827-4265-AB48-D79A9EDF155E}">
      <dsp:nvSpPr>
        <dsp:cNvPr id="0" name=""/>
        <dsp:cNvSpPr/>
      </dsp:nvSpPr>
      <dsp:spPr>
        <a:xfrm>
          <a:off x="0" y="1809729"/>
          <a:ext cx="6391275" cy="7232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59A44-4508-4796-B0D7-3B1DACC9EBA8}">
      <dsp:nvSpPr>
        <dsp:cNvPr id="0" name=""/>
        <dsp:cNvSpPr/>
      </dsp:nvSpPr>
      <dsp:spPr>
        <a:xfrm>
          <a:off x="218771" y="1972452"/>
          <a:ext cx="397767" cy="397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AFC1FE9-5FF5-48C5-8A18-97EFB9D18D5B}">
      <dsp:nvSpPr>
        <dsp:cNvPr id="0" name=""/>
        <dsp:cNvSpPr/>
      </dsp:nvSpPr>
      <dsp:spPr>
        <a:xfrm>
          <a:off x="835310" y="1809729"/>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755650">
            <a:lnSpc>
              <a:spcPct val="90000"/>
            </a:lnSpc>
            <a:spcBef>
              <a:spcPct val="0"/>
            </a:spcBef>
            <a:spcAft>
              <a:spcPct val="35000"/>
            </a:spcAft>
            <a:buNone/>
          </a:pPr>
          <a:r>
            <a:rPr lang="en-US" sz="1700" kern="1200"/>
            <a:t>Michael Powell - Backend Developer, Database/ORM SME</a:t>
          </a:r>
        </a:p>
      </dsp:txBody>
      <dsp:txXfrm>
        <a:off x="835310" y="1809729"/>
        <a:ext cx="5555964" cy="723212"/>
      </dsp:txXfrm>
    </dsp:sp>
    <dsp:sp modelId="{02F49F83-5AC2-429A-A02D-668E81271ABE}">
      <dsp:nvSpPr>
        <dsp:cNvPr id="0" name=""/>
        <dsp:cNvSpPr/>
      </dsp:nvSpPr>
      <dsp:spPr>
        <a:xfrm>
          <a:off x="0" y="2713745"/>
          <a:ext cx="6391275" cy="72321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7000E-EA63-4E19-9B71-CD44944DBB91}">
      <dsp:nvSpPr>
        <dsp:cNvPr id="0" name=""/>
        <dsp:cNvSpPr/>
      </dsp:nvSpPr>
      <dsp:spPr>
        <a:xfrm>
          <a:off x="218771" y="2876467"/>
          <a:ext cx="397767" cy="3977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07A7185-7644-4D6E-AE63-1B31576B54C9}">
      <dsp:nvSpPr>
        <dsp:cNvPr id="0" name=""/>
        <dsp:cNvSpPr/>
      </dsp:nvSpPr>
      <dsp:spPr>
        <a:xfrm>
          <a:off x="835310" y="2713745"/>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755650">
            <a:lnSpc>
              <a:spcPct val="90000"/>
            </a:lnSpc>
            <a:spcBef>
              <a:spcPct val="0"/>
            </a:spcBef>
            <a:spcAft>
              <a:spcPct val="35000"/>
            </a:spcAft>
            <a:buNone/>
          </a:pPr>
          <a:r>
            <a:rPr lang="en-US" sz="1700" kern="1200"/>
            <a:t>Faithful - Frontend Developer, Scrum Master</a:t>
          </a:r>
        </a:p>
      </dsp:txBody>
      <dsp:txXfrm>
        <a:off x="835310" y="2713745"/>
        <a:ext cx="5555964" cy="723212"/>
      </dsp:txXfrm>
    </dsp:sp>
    <dsp:sp modelId="{85937775-12B9-4443-A327-A4083D016DFF}">
      <dsp:nvSpPr>
        <dsp:cNvPr id="0" name=""/>
        <dsp:cNvSpPr/>
      </dsp:nvSpPr>
      <dsp:spPr>
        <a:xfrm>
          <a:off x="0" y="3617761"/>
          <a:ext cx="6391275" cy="72321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232C4-9E77-4BC2-A90E-271CBF362392}">
      <dsp:nvSpPr>
        <dsp:cNvPr id="0" name=""/>
        <dsp:cNvSpPr/>
      </dsp:nvSpPr>
      <dsp:spPr>
        <a:xfrm>
          <a:off x="218771" y="3780483"/>
          <a:ext cx="397767" cy="3977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D5D33DD-F4E5-4741-9181-FF270836BFE2}">
      <dsp:nvSpPr>
        <dsp:cNvPr id="0" name=""/>
        <dsp:cNvSpPr/>
      </dsp:nvSpPr>
      <dsp:spPr>
        <a:xfrm>
          <a:off x="835310" y="3617761"/>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755650">
            <a:lnSpc>
              <a:spcPct val="90000"/>
            </a:lnSpc>
            <a:spcBef>
              <a:spcPct val="0"/>
            </a:spcBef>
            <a:spcAft>
              <a:spcPct val="35000"/>
            </a:spcAft>
            <a:buNone/>
          </a:pPr>
          <a:r>
            <a:rPr lang="en-US" sz="1700" kern="1200"/>
            <a:t>Robert Phillizaire - Frontend Developer. UI/UX Designer</a:t>
          </a:r>
        </a:p>
      </dsp:txBody>
      <dsp:txXfrm>
        <a:off x="835310" y="3617761"/>
        <a:ext cx="5555964" cy="723212"/>
      </dsp:txXfrm>
    </dsp:sp>
    <dsp:sp modelId="{BFB7BC81-1A46-4687-BDB8-48AD2C537BE1}">
      <dsp:nvSpPr>
        <dsp:cNvPr id="0" name=""/>
        <dsp:cNvSpPr/>
      </dsp:nvSpPr>
      <dsp:spPr>
        <a:xfrm>
          <a:off x="0" y="4521777"/>
          <a:ext cx="6391275" cy="7232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11295-C814-4162-A1C9-61D8D9DFBA6C}">
      <dsp:nvSpPr>
        <dsp:cNvPr id="0" name=""/>
        <dsp:cNvSpPr/>
      </dsp:nvSpPr>
      <dsp:spPr>
        <a:xfrm>
          <a:off x="218771" y="4684499"/>
          <a:ext cx="397767" cy="3977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34AF75A-1147-4672-82D7-71348563FFAB}">
      <dsp:nvSpPr>
        <dsp:cNvPr id="0" name=""/>
        <dsp:cNvSpPr/>
      </dsp:nvSpPr>
      <dsp:spPr>
        <a:xfrm>
          <a:off x="835310" y="4521777"/>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755650">
            <a:lnSpc>
              <a:spcPct val="90000"/>
            </a:lnSpc>
            <a:spcBef>
              <a:spcPct val="0"/>
            </a:spcBef>
            <a:spcAft>
              <a:spcPct val="35000"/>
            </a:spcAft>
            <a:buNone/>
          </a:pPr>
          <a:r>
            <a:rPr lang="en-US" sz="1700" kern="1200"/>
            <a:t>Mitesh Modi - Backend Developer, Product Owner</a:t>
          </a:r>
        </a:p>
      </dsp:txBody>
      <dsp:txXfrm>
        <a:off x="835310" y="4521777"/>
        <a:ext cx="5555964" cy="723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7FF0A-7C88-4B3F-904C-EB09F62CC3E1}">
      <dsp:nvSpPr>
        <dsp:cNvPr id="0" name=""/>
        <dsp:cNvSpPr/>
      </dsp:nvSpPr>
      <dsp:spPr>
        <a:xfrm rot="5400000">
          <a:off x="529102" y="1927689"/>
          <a:ext cx="1584538" cy="2636636"/>
        </a:xfrm>
        <a:prstGeom prst="corner">
          <a:avLst>
            <a:gd name="adj1" fmla="val 16120"/>
            <a:gd name="adj2" fmla="val 161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20442-5FF5-4A84-A87F-6CF49CE4909F}">
      <dsp:nvSpPr>
        <dsp:cNvPr id="0" name=""/>
        <dsp:cNvSpPr/>
      </dsp:nvSpPr>
      <dsp:spPr>
        <a:xfrm>
          <a:off x="264603" y="2715476"/>
          <a:ext cx="2380370" cy="208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dirty="0"/>
            <a:t>What happened? It just crashed… git issues, my code just broke, whoa! I can’t find the error, different perspectives on ideas. All these and many more – were the encounters we faced as a Team during this project. </a:t>
          </a:r>
          <a:endParaRPr lang="en-US" sz="1400" kern="1200" dirty="0"/>
        </a:p>
      </dsp:txBody>
      <dsp:txXfrm>
        <a:off x="264603" y="2715476"/>
        <a:ext cx="2380370" cy="2086534"/>
      </dsp:txXfrm>
    </dsp:sp>
    <dsp:sp modelId="{2D957B9D-34AC-4FF1-9C60-62B1C616D8D5}">
      <dsp:nvSpPr>
        <dsp:cNvPr id="0" name=""/>
        <dsp:cNvSpPr/>
      </dsp:nvSpPr>
      <dsp:spPr>
        <a:xfrm>
          <a:off x="2195847" y="1733577"/>
          <a:ext cx="449126" cy="449126"/>
        </a:xfrm>
        <a:prstGeom prst="triangle">
          <a:avLst>
            <a:gd name="adj" fmla="val 10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FCCA25-3ED1-4AB5-825E-23C2D5CE1F7D}">
      <dsp:nvSpPr>
        <dsp:cNvPr id="0" name=""/>
        <dsp:cNvSpPr/>
      </dsp:nvSpPr>
      <dsp:spPr>
        <a:xfrm rot="5400000">
          <a:off x="3443140" y="1206608"/>
          <a:ext cx="1584538" cy="2636636"/>
        </a:xfrm>
        <a:prstGeom prst="corner">
          <a:avLst>
            <a:gd name="adj1" fmla="val 16120"/>
            <a:gd name="adj2" fmla="val 161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EC440-6DCB-4FD1-8A1B-685B66381FDF}">
      <dsp:nvSpPr>
        <dsp:cNvPr id="0" name=""/>
        <dsp:cNvSpPr/>
      </dsp:nvSpPr>
      <dsp:spPr>
        <a:xfrm>
          <a:off x="3178641" y="1994394"/>
          <a:ext cx="2380370" cy="208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However, it only just made us forge ahead.</a:t>
          </a:r>
          <a:endParaRPr lang="en-US" sz="1500" kern="1200"/>
        </a:p>
      </dsp:txBody>
      <dsp:txXfrm>
        <a:off x="3178641" y="1994394"/>
        <a:ext cx="2380370" cy="2086534"/>
      </dsp:txXfrm>
    </dsp:sp>
    <dsp:sp modelId="{822B8065-B018-49E8-BE61-FB0372A01D25}">
      <dsp:nvSpPr>
        <dsp:cNvPr id="0" name=""/>
        <dsp:cNvSpPr/>
      </dsp:nvSpPr>
      <dsp:spPr>
        <a:xfrm>
          <a:off x="5109885" y="1012495"/>
          <a:ext cx="449126" cy="449126"/>
        </a:xfrm>
        <a:prstGeom prst="triangle">
          <a:avLst>
            <a:gd name="adj" fmla="val 10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F32D2-82E4-4C96-BC37-7ADBED1B80F9}">
      <dsp:nvSpPr>
        <dsp:cNvPr id="0" name=""/>
        <dsp:cNvSpPr/>
      </dsp:nvSpPr>
      <dsp:spPr>
        <a:xfrm rot="5400000">
          <a:off x="6357178" y="485526"/>
          <a:ext cx="1584538" cy="2636636"/>
        </a:xfrm>
        <a:prstGeom prst="corner">
          <a:avLst>
            <a:gd name="adj1" fmla="val 16120"/>
            <a:gd name="adj2" fmla="val 161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E4166C-88EE-4DCB-826E-B9E414766177}">
      <dsp:nvSpPr>
        <dsp:cNvPr id="0" name=""/>
        <dsp:cNvSpPr/>
      </dsp:nvSpPr>
      <dsp:spPr>
        <a:xfrm>
          <a:off x="6092680" y="1273312"/>
          <a:ext cx="2380370" cy="208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baseline="0" dirty="0">
              <a:solidFill>
                <a:schemeClr val="accent1">
                  <a:lumMod val="50000"/>
                </a:schemeClr>
              </a:solidFill>
            </a:rPr>
            <a:t>SUCCESS</a:t>
          </a:r>
          <a:endParaRPr lang="en-US" sz="3200" b="1" kern="1200" dirty="0">
            <a:solidFill>
              <a:schemeClr val="accent1">
                <a:lumMod val="50000"/>
              </a:schemeClr>
            </a:solidFill>
          </a:endParaRPr>
        </a:p>
      </dsp:txBody>
      <dsp:txXfrm>
        <a:off x="6092680" y="1273312"/>
        <a:ext cx="2380370" cy="2086534"/>
      </dsp:txXfrm>
    </dsp:sp>
    <dsp:sp modelId="{D2D9F1DE-E857-4681-805E-D78285AFB400}">
      <dsp:nvSpPr>
        <dsp:cNvPr id="0" name=""/>
        <dsp:cNvSpPr/>
      </dsp:nvSpPr>
      <dsp:spPr>
        <a:xfrm>
          <a:off x="8023923" y="291414"/>
          <a:ext cx="449126" cy="449126"/>
        </a:xfrm>
        <a:prstGeom prst="triangle">
          <a:avLst>
            <a:gd name="adj" fmla="val 10000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EC429-775F-481B-A40F-BF2B5649189C}">
      <dsp:nvSpPr>
        <dsp:cNvPr id="0" name=""/>
        <dsp:cNvSpPr/>
      </dsp:nvSpPr>
      <dsp:spPr>
        <a:xfrm rot="5400000">
          <a:off x="9271217" y="-235555"/>
          <a:ext cx="1584538" cy="2636636"/>
        </a:xfrm>
        <a:prstGeom prst="corner">
          <a:avLst>
            <a:gd name="adj1" fmla="val 16120"/>
            <a:gd name="adj2" fmla="val 16110"/>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34CC1-54F3-4926-B409-09FA9E1FD3F5}">
      <dsp:nvSpPr>
        <dsp:cNvPr id="0" name=""/>
        <dsp:cNvSpPr/>
      </dsp:nvSpPr>
      <dsp:spPr>
        <a:xfrm>
          <a:off x="9006718" y="552231"/>
          <a:ext cx="2380370" cy="208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We were able to accumulate so much knowledge during the span of time spent on the project, got quite used to git commands, learnt how to debug much better, and much more…! Also, we were able to bring our vision to life while working as a team.</a:t>
          </a:r>
          <a:endParaRPr lang="en-US" sz="1500" kern="1200"/>
        </a:p>
      </dsp:txBody>
      <dsp:txXfrm>
        <a:off x="9006718" y="552231"/>
        <a:ext cx="2380370" cy="208653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6/17/2020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D291B17-9318-49DB-B28B-6E5994AE9581}" type="datetime1">
              <a:rPr lang="en-US" smtClean="0"/>
              <a:t>6/17/2020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A98EE3D-8CD1-4C3F-BD1C-C98C9596463C}"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6461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65348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6834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39702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2497495-0637-405E-AE64-5CC7506D51F5}" type="datetime1">
              <a:rPr lang="en-US" smtClean="0"/>
              <a:t>6/17/2020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6415369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9579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181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351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18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D291B17-9318-49DB-B28B-6E5994AE9581}" type="datetime1">
              <a:rPr lang="en-US" smtClean="0"/>
              <a:t>6/17/2020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0260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18DB4A-8810-4A10-AD5C-D5E2C667F5B3}" type="datetime1">
              <a:rPr lang="en-US" smtClean="0"/>
              <a:t>6/17/2020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553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D291B17-9318-49DB-B28B-6E5994AE9581}" type="datetime1">
              <a:rPr lang="en-US" smtClean="0"/>
              <a:t>6/17/2020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213243"/>
      </p:ext>
    </p:extLst>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flickr.com/photos/john_i_h_staffordscp/573805442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iteshmodi003/PetMe" TargetMode="External"/><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hyperlink" Target="https://limitless-inlet-32977.herokuapp.com/logi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dog.international/more-freedom-for-dogs-part-2-from-force-to-fu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www.vexels.com/vectors/preview/125257/bright-rainbow-drawing" TargetMode="Externa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8" name="Picture 7" descr="A dog sitting in the grass&#10;&#10;Description automatically generated">
            <a:extLst>
              <a:ext uri="{FF2B5EF4-FFF2-40B4-BE49-F238E27FC236}">
                <a16:creationId xmlns:a16="http://schemas.microsoft.com/office/drawing/2014/main" id="{F0B92F21-44D0-49F2-B59D-6723737D9B5C}"/>
              </a:ext>
            </a:extLst>
          </p:cNvPr>
          <p:cNvPicPr>
            <a:picLocks noChangeAspect="1"/>
          </p:cNvPicPr>
          <p:nvPr/>
        </p:nvPicPr>
        <p:blipFill rotWithShape="1">
          <a:blip r:embed="rId2">
            <a:grayscl/>
            <a:extLst>
              <a:ext uri="{837473B0-CC2E-450A-ABE3-18F120FF3D39}">
                <a1611:picAttrSrcUrl xmlns:a1611="http://schemas.microsoft.com/office/drawing/2016/11/main" r:id="rId3"/>
              </a:ext>
            </a:extLst>
          </a:blip>
          <a:srcRect t="7500" b="17486"/>
          <a:stretch/>
        </p:blipFill>
        <p:spPr>
          <a:xfrm>
            <a:off x="20" y="10"/>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p:txBody>
          <a:bodyPr>
            <a:normAutofit/>
          </a:bodyPr>
          <a:lstStyle/>
          <a:p>
            <a:r>
              <a:rPr lang="en-US" sz="4500" dirty="0">
                <a:solidFill>
                  <a:schemeClr val="bg2"/>
                </a:solidFill>
                <a:highlight>
                  <a:srgbClr val="800080"/>
                </a:highlight>
              </a:rPr>
              <a:t>PETME</a:t>
            </a:r>
            <a:br>
              <a:rPr lang="en-US" sz="4500" dirty="0">
                <a:solidFill>
                  <a:schemeClr val="bg2"/>
                </a:solidFill>
              </a:rPr>
            </a:br>
            <a:br>
              <a:rPr lang="en-US" sz="4500" dirty="0">
                <a:solidFill>
                  <a:schemeClr val="bg2"/>
                </a:solidFill>
              </a:rPr>
            </a:br>
            <a:endParaRPr lang="en-US" sz="4500" dirty="0">
              <a:solidFill>
                <a:schemeClr val="bg2"/>
              </a:solidFill>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solidFill>
            <a:schemeClr val="tx2">
              <a:lumMod val="60000"/>
              <a:lumOff val="40000"/>
            </a:schemeClr>
          </a:solidFill>
        </p:spPr>
        <p:txBody>
          <a:bodyPr>
            <a:normAutofit/>
          </a:bodyPr>
          <a:lstStyle/>
          <a:p>
            <a:pPr>
              <a:lnSpc>
                <a:spcPct val="102000"/>
              </a:lnSpc>
              <a:spcAft>
                <a:spcPts val="600"/>
              </a:spcAft>
            </a:pPr>
            <a:r>
              <a:rPr lang="en-US" sz="1800" b="1" i="1" dirty="0"/>
              <a:t>Every buddy needs a Buddy! –</a:t>
            </a:r>
          </a:p>
          <a:p>
            <a:pPr>
              <a:lnSpc>
                <a:spcPct val="102000"/>
              </a:lnSpc>
              <a:spcAft>
                <a:spcPts val="600"/>
              </a:spcAft>
            </a:pPr>
            <a:r>
              <a:rPr lang="en-US" sz="1800" b="1" dirty="0"/>
              <a:t> By TEAM FULLSTACKERS</a:t>
            </a:r>
          </a:p>
          <a:p>
            <a:pPr>
              <a:lnSpc>
                <a:spcPct val="102000"/>
              </a:lnSpc>
              <a:spcAft>
                <a:spcPts val="600"/>
              </a:spcAft>
            </a:pPr>
            <a:r>
              <a:rPr lang="en-US" sz="1800" b="1" dirty="0"/>
              <a:t>{Michael, Faithful, Mitesh, Bobby}</a:t>
            </a:r>
          </a:p>
        </p:txBody>
      </p:sp>
    </p:spTree>
    <p:extLst>
      <p:ext uri="{BB962C8B-B14F-4D97-AF65-F5344CB8AC3E}">
        <p14:creationId xmlns:p14="http://schemas.microsoft.com/office/powerpoint/2010/main" val="120524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59E3-8D5C-4F23-91CD-874FEA9A7C38}"/>
              </a:ext>
            </a:extLst>
          </p:cNvPr>
          <p:cNvSpPr>
            <a:spLocks noGrp="1"/>
          </p:cNvSpPr>
          <p:nvPr>
            <p:ph type="title"/>
          </p:nvPr>
        </p:nvSpPr>
        <p:spPr>
          <a:xfrm>
            <a:off x="5424448" y="4375404"/>
            <a:ext cx="5171185" cy="4189475"/>
          </a:xfrm>
        </p:spPr>
        <p:txBody>
          <a:bodyPr vert="horz" lIns="91440" tIns="45720" rIns="91440" bIns="45720" rtlCol="0" anchor="t">
            <a:normAutofit/>
          </a:bodyPr>
          <a:lstStyle/>
          <a:p>
            <a:r>
              <a:rPr lang="en-US" sz="5400" dirty="0">
                <a:solidFill>
                  <a:schemeClr val="tx1"/>
                </a:solidFill>
              </a:rPr>
              <a:t>LINKS</a:t>
            </a:r>
          </a:p>
        </p:txBody>
      </p:sp>
      <p:sp>
        <p:nvSpPr>
          <p:cNvPr id="3" name="Text Placeholder 2">
            <a:extLst>
              <a:ext uri="{FF2B5EF4-FFF2-40B4-BE49-F238E27FC236}">
                <a16:creationId xmlns:a16="http://schemas.microsoft.com/office/drawing/2014/main" id="{2BB632E3-0759-4361-B378-9FFB21652AC7}"/>
              </a:ext>
            </a:extLst>
          </p:cNvPr>
          <p:cNvSpPr>
            <a:spLocks noGrp="1"/>
          </p:cNvSpPr>
          <p:nvPr>
            <p:ph type="body" idx="1"/>
          </p:nvPr>
        </p:nvSpPr>
        <p:spPr>
          <a:xfrm>
            <a:off x="-1" y="627023"/>
            <a:ext cx="10916529" cy="1855573"/>
          </a:xfrm>
        </p:spPr>
        <p:txBody>
          <a:bodyPr vert="horz" lIns="91440" tIns="45720" rIns="91440" bIns="45720" rtlCol="0" anchor="t">
            <a:normAutofit/>
          </a:bodyPr>
          <a:lstStyle/>
          <a:p>
            <a:pPr algn="l">
              <a:lnSpc>
                <a:spcPct val="90000"/>
              </a:lnSpc>
            </a:pPr>
            <a:r>
              <a:rPr lang="en-US" sz="2200" dirty="0" err="1">
                <a:solidFill>
                  <a:schemeClr val="tx1"/>
                </a:solidFill>
              </a:rPr>
              <a:t>Github</a:t>
            </a:r>
            <a:r>
              <a:rPr lang="en-US" sz="2200" dirty="0">
                <a:solidFill>
                  <a:schemeClr val="tx1"/>
                </a:solidFill>
              </a:rPr>
              <a:t> repository: </a:t>
            </a:r>
            <a:r>
              <a:rPr lang="en-US" sz="2200" dirty="0">
                <a:solidFill>
                  <a:schemeClr val="tx1"/>
                </a:solidFill>
                <a:hlinkClick r:id="rId3"/>
              </a:rPr>
              <a:t>https://github.com/Miteshmodi003/PetMe</a:t>
            </a:r>
            <a:endParaRPr lang="en-US" sz="2200" dirty="0">
              <a:solidFill>
                <a:schemeClr val="tx1"/>
              </a:solidFill>
            </a:endParaRPr>
          </a:p>
          <a:p>
            <a:pPr algn="l">
              <a:lnSpc>
                <a:spcPct val="90000"/>
              </a:lnSpc>
            </a:pPr>
            <a:endParaRPr lang="en-US" sz="2200" dirty="0">
              <a:solidFill>
                <a:schemeClr val="tx1"/>
              </a:solidFill>
            </a:endParaRPr>
          </a:p>
          <a:p>
            <a:pPr algn="l">
              <a:lnSpc>
                <a:spcPct val="90000"/>
              </a:lnSpc>
            </a:pPr>
            <a:r>
              <a:rPr lang="en-US" sz="2200" dirty="0">
                <a:solidFill>
                  <a:schemeClr val="tx1"/>
                </a:solidFill>
              </a:rPr>
              <a:t>Deployed Application: </a:t>
            </a:r>
            <a:r>
              <a:rPr lang="en-US" sz="2000" dirty="0">
                <a:hlinkClick r:id="rId4"/>
              </a:rPr>
              <a:t>https://limitless-inlet-32977.herokuapp.com/login</a:t>
            </a:r>
            <a:endParaRPr lang="en-US" sz="2200" dirty="0">
              <a:solidFill>
                <a:schemeClr val="tx1"/>
              </a:solidFill>
            </a:endParaRPr>
          </a:p>
        </p:txBody>
      </p:sp>
    </p:spTree>
    <p:extLst>
      <p:ext uri="{BB962C8B-B14F-4D97-AF65-F5344CB8AC3E}">
        <p14:creationId xmlns:p14="http://schemas.microsoft.com/office/powerpoint/2010/main" val="34604535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person holding a dog posing for the camera&#10;&#10;Description automatically generated">
            <a:extLst>
              <a:ext uri="{FF2B5EF4-FFF2-40B4-BE49-F238E27FC236}">
                <a16:creationId xmlns:a16="http://schemas.microsoft.com/office/drawing/2014/main" id="{A6899C4B-04E1-42DB-82D5-89D2883D068B}"/>
              </a:ext>
            </a:extLst>
          </p:cNvPr>
          <p:cNvPicPr>
            <a:picLocks noChangeAspect="1"/>
          </p:cNvPicPr>
          <p:nvPr/>
        </p:nvPicPr>
        <p:blipFill>
          <a:blip r:embed="rId2">
            <a:alphaModFix amt="16000"/>
            <a:extLst>
              <a:ext uri="{837473B0-CC2E-450A-ABE3-18F120FF3D39}">
                <a1611:picAttrSrcUrl xmlns:a1611="http://schemas.microsoft.com/office/drawing/2016/11/main" r:id="rId3"/>
              </a:ext>
            </a:extLst>
          </a:blip>
          <a:stretch>
            <a:fillRect/>
          </a:stretch>
        </p:blipFill>
        <p:spPr>
          <a:xfrm>
            <a:off x="1" y="-176832"/>
            <a:ext cx="12428886" cy="8290066"/>
          </a:xfrm>
          <a:prstGeom prst="rect">
            <a:avLst/>
          </a:prstGeom>
        </p:spPr>
      </p:pic>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1371600" y="503767"/>
            <a:ext cx="9380334" cy="941664"/>
          </a:xfrm>
        </p:spPr>
        <p:txBody>
          <a:bodyPr anchor="b">
            <a:normAutofit/>
          </a:bodyPr>
          <a:lstStyle/>
          <a:p>
            <a:pPr algn="r"/>
            <a:r>
              <a:rPr lang="en-US" b="1" dirty="0">
                <a:highlight>
                  <a:srgbClr val="000000"/>
                </a:highlight>
              </a:rPr>
              <a:t>ELEVATOR PITCH</a:t>
            </a:r>
          </a:p>
        </p:txBody>
      </p:sp>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2637183" y="1720618"/>
            <a:ext cx="6758273" cy="4073690"/>
          </a:xfrm>
        </p:spPr>
        <p:txBody>
          <a:bodyPr anchor="t">
            <a:normAutofit lnSpcReduction="10000"/>
          </a:bodyPr>
          <a:lstStyle/>
          <a:p>
            <a:pPr lvl="1"/>
            <a:endParaRPr lang="en-US" dirty="0"/>
          </a:p>
          <a:p>
            <a:r>
              <a:rPr lang="en-US" dirty="0"/>
              <a:t>No health issues, regular visits to the doctors, pill intake, nor even the common denominator of all - depression! Above all, a world filled with fit adults bringing up strong, responsible, empathetic kids!  How is that even possible? - you may ask!</a:t>
            </a:r>
          </a:p>
          <a:p>
            <a:pPr marL="0" indent="0">
              <a:buNone/>
            </a:pPr>
            <a:br>
              <a:rPr lang="en-US" dirty="0"/>
            </a:br>
            <a:r>
              <a:rPr lang="en-US" dirty="0"/>
              <a:t> Do not worry, we have got the answer for you here at Pet Me Shelters. All guests who made a stop at our shelter, ended up leading healthy lives afterwards.</a:t>
            </a:r>
            <a:br>
              <a:rPr lang="en-US" dirty="0"/>
            </a:br>
            <a:r>
              <a:rPr lang="en-US" dirty="0"/>
              <a:t>At Our Shelter, we are dedicated to ensuring you live your best lives. Get Started with a Buddy! </a:t>
            </a:r>
            <a:br>
              <a:rPr lang="en-US" dirty="0"/>
            </a:br>
            <a:endParaRPr lang="en-US" dirty="0"/>
          </a:p>
        </p:txBody>
      </p:sp>
      <p:sp>
        <p:nvSpPr>
          <p:cNvPr id="9" name="Flowchart: Decision 8">
            <a:extLst>
              <a:ext uri="{FF2B5EF4-FFF2-40B4-BE49-F238E27FC236}">
                <a16:creationId xmlns:a16="http://schemas.microsoft.com/office/drawing/2014/main" id="{08A753AA-69C9-40F9-8C21-E558028473DC}"/>
              </a:ext>
            </a:extLst>
          </p:cNvPr>
          <p:cNvSpPr/>
          <p:nvPr/>
        </p:nvSpPr>
        <p:spPr>
          <a:xfrm>
            <a:off x="649357" y="2303418"/>
            <a:ext cx="2147188" cy="24759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8364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52D51C80-98C9-4C7E-9BCB-82D9BB016C22}"/>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4863" r="21943"/>
          <a:stretch/>
        </p:blipFill>
        <p:spPr>
          <a:xfrm>
            <a:off x="-1" y="10"/>
            <a:ext cx="4602146" cy="6857990"/>
          </a:xfrm>
          <a:prstGeom prst="rect">
            <a:avLst/>
          </a:prstGeom>
        </p:spPr>
      </p:pic>
      <p:sp>
        <p:nvSpPr>
          <p:cNvPr id="21" name="Rectangle 20">
            <a:extLst>
              <a:ext uri="{FF2B5EF4-FFF2-40B4-BE49-F238E27FC236}">
                <a16:creationId xmlns:a16="http://schemas.microsoft.com/office/drawing/2014/main" id="{E27218DE-0B3B-4D2D-9C6C-77139978D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extLst>
              <p:ext uri="{D42A27DB-BD31-4B8C-83A1-F6EECF244321}">
                <p14:modId xmlns:p14="http://schemas.microsoft.com/office/powerpoint/2010/main" val="2979754813"/>
              </p:ext>
            </p:extLst>
          </p:nvPr>
        </p:nvGraphicFramePr>
        <p:xfrm>
          <a:off x="5205046" y="970671"/>
          <a:ext cx="6986954" cy="58873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1184791" y="151228"/>
            <a:ext cx="6176776" cy="1485900"/>
          </a:xfrm>
        </p:spPr>
        <p:txBody>
          <a:bodyPr>
            <a:normAutofit/>
          </a:bodyPr>
          <a:lstStyle/>
          <a:p>
            <a:r>
              <a:rPr lang="en-US" sz="3200" b="1" dirty="0"/>
              <a:t>MOTIVATION FOR DEVELOPMENT</a:t>
            </a:r>
            <a:br>
              <a:rPr lang="en-US" sz="3200" b="1" dirty="0"/>
            </a:br>
            <a:endParaRPr lang="en-US" sz="3200" b="1" dirty="0"/>
          </a:p>
        </p:txBody>
      </p:sp>
    </p:spTree>
    <p:extLst>
      <p:ext uri="{BB962C8B-B14F-4D97-AF65-F5344CB8AC3E}">
        <p14:creationId xmlns:p14="http://schemas.microsoft.com/office/powerpoint/2010/main" val="263327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6389914" y="685800"/>
            <a:ext cx="5127172" cy="1485900"/>
          </a:xfrm>
        </p:spPr>
        <p:txBody>
          <a:bodyPr>
            <a:normAutofit/>
          </a:bodyPr>
          <a:lstStyle/>
          <a:p>
            <a:r>
              <a:rPr lang="en-US" sz="3600" b="1" dirty="0"/>
              <a:t>USER STORY</a:t>
            </a:r>
            <a:br>
              <a:rPr lang="en-US" b="1" dirty="0"/>
            </a:br>
            <a:endParaRPr lang="en-US" b="1" dirty="0"/>
          </a:p>
        </p:txBody>
      </p:sp>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6650865" y="1428750"/>
            <a:ext cx="5127172" cy="3581400"/>
          </a:xfrm>
        </p:spPr>
        <p:txBody>
          <a:bodyPr>
            <a:normAutofit/>
          </a:bodyPr>
          <a:lstStyle/>
          <a:p>
            <a:r>
              <a:rPr lang="en-US" sz="1700" dirty="0"/>
              <a:t>Given that I'm a guest user, when I open the home page, I would like to choose a pet option, I want to be able to view an image gallery depicting different pets, in order to make the right adoptive choice and view donation opportunities. When I click on the image, it reveals detailed information about the pet and allows me to make purchases. </a:t>
            </a:r>
          </a:p>
          <a:p>
            <a:r>
              <a:rPr lang="en-US" sz="1700" dirty="0"/>
              <a:t>This application should also help users that are going through depression, loneliness, family's bond, encourage a sense of responsibility in kids and their overall health.</a:t>
            </a:r>
          </a:p>
        </p:txBody>
      </p:sp>
      <p:pic>
        <p:nvPicPr>
          <p:cNvPr id="16" name="Graphic 15" descr="Cat">
            <a:extLst>
              <a:ext uri="{FF2B5EF4-FFF2-40B4-BE49-F238E27FC236}">
                <a16:creationId xmlns:a16="http://schemas.microsoft.com/office/drawing/2014/main" id="{F76B7728-6661-4B47-80FB-2B1CBA6ADE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733351"/>
            <a:ext cx="5071256" cy="5071256"/>
          </a:xfrm>
          <a:prstGeom prst="rect">
            <a:avLst/>
          </a:prstGeom>
        </p:spPr>
      </p:pic>
      <p:sp>
        <p:nvSpPr>
          <p:cNvPr id="5" name="Rectangle 4">
            <a:extLst>
              <a:ext uri="{FF2B5EF4-FFF2-40B4-BE49-F238E27FC236}">
                <a16:creationId xmlns:a16="http://schemas.microsoft.com/office/drawing/2014/main" id="{B9F74C70-9AAE-47AB-AE42-A5FD5A729291}"/>
              </a:ext>
            </a:extLst>
          </p:cNvPr>
          <p:cNvSpPr/>
          <p:nvPr/>
        </p:nvSpPr>
        <p:spPr>
          <a:xfrm>
            <a:off x="4691438" y="4686301"/>
            <a:ext cx="6096000" cy="1569660"/>
          </a:xfrm>
          <a:prstGeom prst="rect">
            <a:avLst/>
          </a:prstGeom>
        </p:spPr>
        <p:txBody>
          <a:bodyPr wrap="square">
            <a:spAutoFit/>
          </a:bodyPr>
          <a:lstStyle/>
          <a:p>
            <a:r>
              <a:rPr lang="en-US" sz="3200" b="1" dirty="0">
                <a:solidFill>
                  <a:schemeClr val="accent1">
                    <a:lumMod val="50000"/>
                  </a:schemeClr>
                </a:solidFill>
              </a:rPr>
              <a:t>DESCRIPTION</a:t>
            </a:r>
          </a:p>
          <a:p>
            <a:br>
              <a:rPr lang="en-US" sz="3200" dirty="0"/>
            </a:br>
            <a:endParaRPr lang="en-US" sz="3200" dirty="0"/>
          </a:p>
        </p:txBody>
      </p:sp>
      <p:sp>
        <p:nvSpPr>
          <p:cNvPr id="6" name="Rectangle 5">
            <a:extLst>
              <a:ext uri="{FF2B5EF4-FFF2-40B4-BE49-F238E27FC236}">
                <a16:creationId xmlns:a16="http://schemas.microsoft.com/office/drawing/2014/main" id="{38024061-5CB8-4F48-B989-48E9D293260E}"/>
              </a:ext>
            </a:extLst>
          </p:cNvPr>
          <p:cNvSpPr/>
          <p:nvPr/>
        </p:nvSpPr>
        <p:spPr>
          <a:xfrm>
            <a:off x="2857500" y="5753100"/>
            <a:ext cx="6096000" cy="1200329"/>
          </a:xfrm>
          <a:prstGeom prst="rect">
            <a:avLst/>
          </a:prstGeom>
        </p:spPr>
        <p:txBody>
          <a:bodyPr>
            <a:spAutoFit/>
          </a:bodyPr>
          <a:lstStyle/>
          <a:p>
            <a:r>
              <a:rPr lang="en-US" dirty="0"/>
              <a:t>"Everybuddy needs a Buddy" as the saying goes.</a:t>
            </a:r>
          </a:p>
          <a:p>
            <a:r>
              <a:rPr lang="en-US" dirty="0"/>
              <a:t>Pet Me is an application designed to assist people looking for that special pet. We facilitate pet adoption and ensure everyone makes the right buddy choice.</a:t>
            </a:r>
          </a:p>
        </p:txBody>
      </p:sp>
    </p:spTree>
    <p:extLst>
      <p:ext uri="{BB962C8B-B14F-4D97-AF65-F5344CB8AC3E}">
        <p14:creationId xmlns:p14="http://schemas.microsoft.com/office/powerpoint/2010/main" val="385314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1252024" y="317989"/>
            <a:ext cx="10602686" cy="1485900"/>
          </a:xfrm>
        </p:spPr>
        <p:txBody>
          <a:bodyPr>
            <a:normAutofit/>
          </a:bodyPr>
          <a:lstStyle/>
          <a:p>
            <a:r>
              <a:rPr lang="en-US" sz="3200" b="1" dirty="0"/>
              <a:t>TECHNOLOGIES AND FRAMEWORKS USED</a:t>
            </a:r>
            <a:br>
              <a:rPr lang="en-US" sz="3200" b="1" dirty="0"/>
            </a:br>
            <a:endParaRPr lang="en-US" sz="3200" b="1" dirty="0"/>
          </a:p>
        </p:txBody>
      </p:sp>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7202658" y="2757269"/>
            <a:ext cx="4989342" cy="4100732"/>
          </a:xfrm>
        </p:spPr>
        <p:txBody>
          <a:bodyPr>
            <a:normAutofit/>
          </a:bodyPr>
          <a:lstStyle/>
          <a:p>
            <a:r>
              <a:rPr lang="en-US" sz="1700" dirty="0"/>
              <a:t>W3schools.com:</a:t>
            </a:r>
          </a:p>
          <a:p>
            <a:r>
              <a:rPr lang="en-US" sz="1700" dirty="0"/>
              <a:t>Bootstrap:</a:t>
            </a:r>
          </a:p>
          <a:p>
            <a:r>
              <a:rPr lang="en-US" sz="1700" dirty="0"/>
              <a:t>MDN web docs Mozilla:</a:t>
            </a:r>
          </a:p>
          <a:p>
            <a:r>
              <a:rPr lang="en-US" sz="1700" dirty="0"/>
              <a:t>MySQL:</a:t>
            </a:r>
          </a:p>
          <a:p>
            <a:r>
              <a:rPr lang="en-US" sz="1700" dirty="0"/>
              <a:t>NodeJS, Sequelize, Express, Express-Handlebars</a:t>
            </a:r>
          </a:p>
          <a:p>
            <a:r>
              <a:rPr lang="en-US" sz="1700" dirty="0"/>
              <a:t>Stripe:</a:t>
            </a:r>
          </a:p>
          <a:p>
            <a:r>
              <a:rPr lang="en-US" sz="1700" dirty="0"/>
              <a:t>Node mailer:</a:t>
            </a:r>
          </a:p>
          <a:p>
            <a:r>
              <a:rPr lang="en-US" sz="1700" dirty="0" err="1"/>
              <a:t>Multer</a:t>
            </a:r>
            <a:endParaRPr lang="en-US" sz="1700" dirty="0"/>
          </a:p>
          <a:p>
            <a:r>
              <a:rPr lang="en-US" sz="1700" dirty="0"/>
              <a:t>Google.com</a:t>
            </a:r>
          </a:p>
          <a:p>
            <a:endParaRPr lang="en-US" sz="1700" dirty="0"/>
          </a:p>
          <a:p>
            <a:endParaRPr lang="en-US" sz="1700" dirty="0"/>
          </a:p>
          <a:p>
            <a:endParaRPr lang="en-US" sz="1700" dirty="0"/>
          </a:p>
          <a:p>
            <a:endParaRPr lang="en-US" sz="1700" dirty="0"/>
          </a:p>
          <a:p>
            <a:pPr marL="0" indent="0">
              <a:buNone/>
            </a:pPr>
            <a:endParaRPr lang="en-US" sz="1700" dirty="0"/>
          </a:p>
          <a:p>
            <a:endParaRPr lang="en-US" sz="1700" dirty="0"/>
          </a:p>
        </p:txBody>
      </p:sp>
      <p:pic>
        <p:nvPicPr>
          <p:cNvPr id="16" name="Graphic 15" descr="Cat">
            <a:extLst>
              <a:ext uri="{FF2B5EF4-FFF2-40B4-BE49-F238E27FC236}">
                <a16:creationId xmlns:a16="http://schemas.microsoft.com/office/drawing/2014/main" id="{F76B7728-6661-4B47-80FB-2B1CBA6ADE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8652" y="2228034"/>
            <a:ext cx="4730123" cy="4730123"/>
          </a:xfrm>
          <a:prstGeom prst="rect">
            <a:avLst/>
          </a:prstGeom>
        </p:spPr>
      </p:pic>
    </p:spTree>
    <p:extLst>
      <p:ext uri="{BB962C8B-B14F-4D97-AF65-F5344CB8AC3E}">
        <p14:creationId xmlns:p14="http://schemas.microsoft.com/office/powerpoint/2010/main" val="286630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9B1B-2EFB-48AA-B6FF-771AD1B268F1}"/>
              </a:ext>
            </a:extLst>
          </p:cNvPr>
          <p:cNvSpPr>
            <a:spLocks noGrp="1"/>
          </p:cNvSpPr>
          <p:nvPr>
            <p:ph type="title"/>
          </p:nvPr>
        </p:nvSpPr>
        <p:spPr>
          <a:xfrm>
            <a:off x="2644726" y="121041"/>
            <a:ext cx="10602686" cy="1485900"/>
          </a:xfrm>
        </p:spPr>
        <p:txBody>
          <a:bodyPr>
            <a:normAutofit/>
          </a:bodyPr>
          <a:lstStyle/>
          <a:p>
            <a:r>
              <a:rPr lang="en-US" sz="3200" dirty="0"/>
              <a:t>API REFERENCES</a:t>
            </a:r>
          </a:p>
        </p:txBody>
      </p:sp>
      <p:sp>
        <p:nvSpPr>
          <p:cNvPr id="3" name="Content Placeholder 2">
            <a:extLst>
              <a:ext uri="{FF2B5EF4-FFF2-40B4-BE49-F238E27FC236}">
                <a16:creationId xmlns:a16="http://schemas.microsoft.com/office/drawing/2014/main" id="{4C78693B-7F64-4F3F-9972-946526025187}"/>
              </a:ext>
            </a:extLst>
          </p:cNvPr>
          <p:cNvSpPr>
            <a:spLocks noGrp="1"/>
          </p:cNvSpPr>
          <p:nvPr>
            <p:ph idx="1"/>
          </p:nvPr>
        </p:nvSpPr>
        <p:spPr>
          <a:xfrm>
            <a:off x="6389914" y="2286000"/>
            <a:ext cx="5127172" cy="3581400"/>
          </a:xfrm>
        </p:spPr>
        <p:txBody>
          <a:bodyPr>
            <a:normAutofit/>
          </a:bodyPr>
          <a:lstStyle/>
          <a:p>
            <a:r>
              <a:rPr lang="en-US" sz="1700" dirty="0"/>
              <a:t>Geocoding</a:t>
            </a:r>
          </a:p>
          <a:p>
            <a:r>
              <a:rPr lang="en-US" sz="1700" dirty="0" err="1"/>
              <a:t>AdoptaPet</a:t>
            </a:r>
            <a:r>
              <a:rPr lang="en-US" sz="1700" dirty="0"/>
              <a:t> / Petfinder.com</a:t>
            </a:r>
          </a:p>
          <a:p>
            <a:r>
              <a:rPr lang="en-US" sz="1700" dirty="0"/>
              <a:t>Stripe</a:t>
            </a:r>
          </a:p>
          <a:p>
            <a:r>
              <a:rPr lang="en-US" sz="1700" dirty="0" err="1"/>
              <a:t>Mailgun</a:t>
            </a:r>
            <a:endParaRPr lang="en-US" sz="1700" dirty="0"/>
          </a:p>
          <a:p>
            <a:r>
              <a:rPr lang="en-US" sz="1700" dirty="0"/>
              <a:t>Stripe</a:t>
            </a:r>
          </a:p>
          <a:p>
            <a:r>
              <a:rPr lang="en-US" sz="1700" dirty="0" err="1"/>
              <a:t>Dialogflow</a:t>
            </a:r>
            <a:endParaRPr lang="en-US" sz="1700" dirty="0"/>
          </a:p>
          <a:p>
            <a:endParaRPr lang="en-US" sz="1700" dirty="0"/>
          </a:p>
          <a:p>
            <a:endParaRPr lang="en-US" sz="1700" dirty="0"/>
          </a:p>
          <a:p>
            <a:endParaRPr lang="en-US" sz="1700" dirty="0"/>
          </a:p>
          <a:p>
            <a:pPr marL="0" indent="0">
              <a:buNone/>
            </a:pPr>
            <a:endParaRPr lang="en-US" sz="1700" dirty="0"/>
          </a:p>
        </p:txBody>
      </p:sp>
      <p:pic>
        <p:nvPicPr>
          <p:cNvPr id="16" name="Graphic 15" descr="Cat">
            <a:extLst>
              <a:ext uri="{FF2B5EF4-FFF2-40B4-BE49-F238E27FC236}">
                <a16:creationId xmlns:a16="http://schemas.microsoft.com/office/drawing/2014/main" id="{F76B7728-6661-4B47-80FB-2B1CBA6ADE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733351"/>
            <a:ext cx="5071256" cy="5071256"/>
          </a:xfrm>
          <a:prstGeom prst="rect">
            <a:avLst/>
          </a:prstGeom>
        </p:spPr>
      </p:pic>
    </p:spTree>
    <p:extLst>
      <p:ext uri="{BB962C8B-B14F-4D97-AF65-F5344CB8AC3E}">
        <p14:creationId xmlns:p14="http://schemas.microsoft.com/office/powerpoint/2010/main" val="195394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86A6-BDB9-4FD7-B4AA-228472247FC2}"/>
              </a:ext>
            </a:extLst>
          </p:cNvPr>
          <p:cNvSpPr>
            <a:spLocks noGrp="1"/>
          </p:cNvSpPr>
          <p:nvPr>
            <p:ph type="title"/>
          </p:nvPr>
        </p:nvSpPr>
        <p:spPr>
          <a:xfrm>
            <a:off x="1154955" y="973667"/>
            <a:ext cx="2942210" cy="4833745"/>
          </a:xfrm>
        </p:spPr>
        <p:txBody>
          <a:bodyPr>
            <a:normAutofit/>
          </a:bodyPr>
          <a:lstStyle/>
          <a:p>
            <a:r>
              <a:rPr lang="en-US" sz="3200" b="1" dirty="0">
                <a:solidFill>
                  <a:schemeClr val="accent1">
                    <a:lumMod val="50000"/>
                  </a:schemeClr>
                </a:solidFill>
              </a:rPr>
              <a:t>BREAKDOWN OF TASKS AND ROLES</a:t>
            </a:r>
          </a:p>
        </p:txBody>
      </p:sp>
      <p:graphicFrame>
        <p:nvGraphicFramePr>
          <p:cNvPr id="7" name="Content Placeholder 2">
            <a:extLst>
              <a:ext uri="{FF2B5EF4-FFF2-40B4-BE49-F238E27FC236}">
                <a16:creationId xmlns:a16="http://schemas.microsoft.com/office/drawing/2014/main" id="{234A16BF-75A9-4805-BBB9-E25DABE8A052}"/>
              </a:ext>
            </a:extLst>
          </p:cNvPr>
          <p:cNvGraphicFramePr>
            <a:graphicFrameLocks noGrp="1"/>
          </p:cNvGraphicFramePr>
          <p:nvPr>
            <p:ph idx="1"/>
            <p:extLst>
              <p:ext uri="{D42A27DB-BD31-4B8C-83A1-F6EECF244321}">
                <p14:modId xmlns:p14="http://schemas.microsoft.com/office/powerpoint/2010/main" val="195430066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5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9099-1DCC-4552-A237-B413827DE187}"/>
              </a:ext>
            </a:extLst>
          </p:cNvPr>
          <p:cNvSpPr>
            <a:spLocks noGrp="1"/>
          </p:cNvSpPr>
          <p:nvPr>
            <p:ph type="title"/>
          </p:nvPr>
        </p:nvSpPr>
        <p:spPr/>
        <p:txBody>
          <a:bodyPr>
            <a:normAutofit/>
          </a:bodyPr>
          <a:lstStyle/>
          <a:p>
            <a:r>
              <a:rPr lang="en-US" sz="3600" b="1" dirty="0">
                <a:solidFill>
                  <a:schemeClr val="accent1">
                    <a:lumMod val="50000"/>
                  </a:schemeClr>
                </a:solidFill>
              </a:rPr>
              <a:t>CHALLENGES ENCOUNTERED</a:t>
            </a:r>
          </a:p>
        </p:txBody>
      </p:sp>
      <p:graphicFrame>
        <p:nvGraphicFramePr>
          <p:cNvPr id="7" name="Content Placeholder 6">
            <a:extLst>
              <a:ext uri="{FF2B5EF4-FFF2-40B4-BE49-F238E27FC236}">
                <a16:creationId xmlns:a16="http://schemas.microsoft.com/office/drawing/2014/main" id="{CE5AAD5F-F665-4F96-B23F-C7A4240F932B}"/>
              </a:ext>
            </a:extLst>
          </p:cNvPr>
          <p:cNvGraphicFramePr>
            <a:graphicFrameLocks noGrp="1"/>
          </p:cNvGraphicFramePr>
          <p:nvPr>
            <p:ph idx="1"/>
            <p:extLst>
              <p:ext uri="{D42A27DB-BD31-4B8C-83A1-F6EECF244321}">
                <p14:modId xmlns:p14="http://schemas.microsoft.com/office/powerpoint/2010/main" val="4207601174"/>
              </p:ext>
            </p:extLst>
          </p:nvPr>
        </p:nvGraphicFramePr>
        <p:xfrm>
          <a:off x="801858" y="1448973"/>
          <a:ext cx="11390142" cy="5092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55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9F19A9A-2B53-4D0C-AA44-52AFA5832E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E5BA3E3D-5E28-4F19-A88A-953259447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7FA2ADBE-D009-4B7B-9079-7F48937F19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Picture 4">
            <a:extLst>
              <a:ext uri="{FF2B5EF4-FFF2-40B4-BE49-F238E27FC236}">
                <a16:creationId xmlns:a16="http://schemas.microsoft.com/office/drawing/2014/main" id="{67927364-01F6-462D-859F-7F8B45170A09}"/>
              </a:ext>
            </a:extLst>
          </p:cNvPr>
          <p:cNvPicPr>
            <a:picLocks noChangeAspect="1"/>
          </p:cNvPicPr>
          <p:nvPr/>
        </p:nvPicPr>
        <p:blipFill rotWithShape="1">
          <a:blip r:embed="rId2">
            <a:grayscl/>
          </a:blip>
          <a:srcRect t="6634" b="18352"/>
          <a:stretch/>
        </p:blipFill>
        <p:spPr>
          <a:xfrm>
            <a:off x="20" y="10"/>
            <a:ext cx="12191980" cy="6859300"/>
          </a:xfrm>
          <a:prstGeom prst="rect">
            <a:avLst/>
          </a:prstGeom>
        </p:spPr>
      </p:pic>
      <p:sp>
        <p:nvSpPr>
          <p:cNvPr id="13" name="Rectangle 12">
            <a:extLst>
              <a:ext uri="{FF2B5EF4-FFF2-40B4-BE49-F238E27FC236}">
                <a16:creationId xmlns:a16="http://schemas.microsoft.com/office/drawing/2014/main" id="{97381F1D-660D-4506-A341-5B9152D3D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7D4A8F05-839F-4228-9171-D224BD12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7" name="Freeform 6">
            <a:extLst>
              <a:ext uri="{FF2B5EF4-FFF2-40B4-BE49-F238E27FC236}">
                <a16:creationId xmlns:a16="http://schemas.microsoft.com/office/drawing/2014/main" id="{2D000A37-DDB4-429B-9A24-3DF2107CA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4D6DA33A-1415-4B36-920D-CAA57DABD268}"/>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br>
              <a:rPr lang="en-US" sz="7200" cap="all">
                <a:solidFill>
                  <a:schemeClr val="bg2"/>
                </a:solidFill>
              </a:rPr>
            </a:br>
            <a:endParaRPr lang="en-US" sz="7200" cap="all">
              <a:solidFill>
                <a:schemeClr val="bg2"/>
              </a:solidFill>
            </a:endParaRPr>
          </a:p>
        </p:txBody>
      </p:sp>
      <p:sp>
        <p:nvSpPr>
          <p:cNvPr id="3" name="Flowchart: Decision 2">
            <a:extLst>
              <a:ext uri="{FF2B5EF4-FFF2-40B4-BE49-F238E27FC236}">
                <a16:creationId xmlns:a16="http://schemas.microsoft.com/office/drawing/2014/main" id="{17BFD608-097D-4BCD-AED0-9209647F1E50}"/>
              </a:ext>
            </a:extLst>
          </p:cNvPr>
          <p:cNvSpPr/>
          <p:nvPr/>
        </p:nvSpPr>
        <p:spPr>
          <a:xfrm>
            <a:off x="4198683" y="1468315"/>
            <a:ext cx="3953021" cy="41183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200" b="1" dirty="0"/>
              <a:t>DEMO</a:t>
            </a:r>
            <a:endParaRPr lang="en-US" sz="3200" b="1"/>
          </a:p>
        </p:txBody>
      </p:sp>
    </p:spTree>
    <p:extLst>
      <p:ext uri="{BB962C8B-B14F-4D97-AF65-F5344CB8AC3E}">
        <p14:creationId xmlns:p14="http://schemas.microsoft.com/office/powerpoint/2010/main" val="1573486115"/>
      </p:ext>
    </p:extLst>
  </p:cSld>
  <p:clrMapOvr>
    <a:masterClrMapping/>
  </p:clrMapOvr>
</p:sld>
</file>

<file path=ppt/theme/theme1.xml><?xml version="1.0" encoding="utf-8"?>
<a:theme xmlns:a="http://schemas.openxmlformats.org/drawingml/2006/main" name="Crop">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2.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Franklin Gothic Book</vt:lpstr>
      <vt:lpstr>Crop</vt:lpstr>
      <vt:lpstr>PETME  </vt:lpstr>
      <vt:lpstr>ELEVATOR PITCH</vt:lpstr>
      <vt:lpstr>MOTIVATION FOR DEVELOPMENT </vt:lpstr>
      <vt:lpstr>USER STORY </vt:lpstr>
      <vt:lpstr>TECHNOLOGIES AND FRAMEWORKS USED </vt:lpstr>
      <vt:lpstr>API REFERENCES</vt:lpstr>
      <vt:lpstr>BREAKDOWN OF TASKS AND ROLES</vt:lpstr>
      <vt:lpstr>CHALLENGES ENCOUNTERED</vt:lpstr>
      <vt:lpstr> </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2020-06-17T11:14:16Z</dcterms:created>
  <dcterms:modified xsi:type="dcterms:W3CDTF">2020-06-17T17:39:37Z</dcterms:modified>
</cp:coreProperties>
</file>