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08" r:id="rId4"/>
  </p:sldMasterIdLst>
  <p:notesMasterIdLst>
    <p:notesMasterId r:id="rId13"/>
  </p:notesMasterIdLst>
  <p:sldIdLst>
    <p:sldId id="274" r:id="rId5"/>
    <p:sldId id="312" r:id="rId6"/>
    <p:sldId id="307" r:id="rId7"/>
    <p:sldId id="313" r:id="rId8"/>
    <p:sldId id="310" r:id="rId9"/>
    <p:sldId id="308" r:id="rId10"/>
    <p:sldId id="311" r:id="rId11"/>
    <p:sldId id="30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8" d="100"/>
          <a:sy n="68" d="100"/>
        </p:scale>
        <p:origin x="-15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40FC4FFE-8987-4A26-B7F4-8A516F18ADAE}">
      <dgm:prSet/>
      <dgm:spPr/>
      <dgm:t>
        <a:bodyPr/>
        <a:lstStyle/>
        <a:p>
          <a:pPr>
            <a:defRPr cap="all"/>
          </a:pPr>
          <a:r>
            <a:rPr lang="en-US"/>
            <a:t>Lorem ipsum dolor sit amet, consectetuer adipiscing elit.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defRPr cap="all"/>
          </a:pPr>
          <a:r>
            <a:rPr lang="en-US"/>
            <a:t>Nunc viverra imperdiet enim. Fusce est. Vivamus a tellus.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defRPr cap="all"/>
          </a:pPr>
          <a:r>
            <a:rPr lang="en-US"/>
            <a:t>Pellentesque habitant morbi tristique senectus et netus.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g"/>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aw prints"/>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Veterinarian"/>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0935B801-9054-497B-B6FE-435C4A6BAEAB}" type="presOf" srcId="{49225C73-1633-42F1-AB3B-7CB183E5F8B8}" destId="{7E6FE37A-5DB0-4899-9FCB-0CE39BC185F8}" srcOrd="0" destOrd="0" presId="urn:microsoft.com/office/officeart/2018/5/layout/IconCircleLabelList"/>
    <dgm:cxn modelId="{A9154303-8225-4248-91DC-1B0156A35F07}" srcId="{01A66772-F185-4D58-B8BB-E9370D7A7A2B}" destId="{49225C73-1633-42F1-AB3B-7CB183E5F8B8}" srcOrd="1" destOrd="0" parTransId="{1A0E2090-1D4F-438A-8766-B6030CE01ADD}" sibTransId="{9646853A-8964-4519-A5B1-0B7D18B2983D}"/>
    <dgm:cxn modelId="{C7AD8469-3C68-4AF9-AB82-79B0043AA120}" srcId="{01A66772-F185-4D58-B8BB-E9370D7A7A2B}" destId="{40FC4FFE-8987-4A26-B7F4-8A516F18ADAE}" srcOrd="0" destOrd="0" parTransId="{CAD7EF86-FB23-41F6-BF42-040B36DEFDB1}" sibTransId="{5B62599A-5C9B-48E7-896E-EA782AC60C8B}"/>
    <dgm:cxn modelId="{55421B6F-86BA-402D-B8B4-D00FDE2032EB}" type="presOf" srcId="{01A66772-F185-4D58-B8BB-E9370D7A7A2B}" destId="{50B3CE7C-E10B-4E23-BD93-03664997C932}"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5756B885-2B05-461B-A96F-5E45FA1BC50C}" type="presOf" srcId="{1C383F32-22E8-4F62-A3E0-BDC3D5F48992}" destId="{1AEDC777-00B3-41D7-9AE1-23D741E941C3}" srcOrd="0" destOrd="0" presId="urn:microsoft.com/office/officeart/2018/5/layout/IconCircleLabelList"/>
    <dgm:cxn modelId="{1C2B8EBB-83AB-4C96-874E-92D6F08A077B}" type="presOf" srcId="{40FC4FFE-8987-4A26-B7F4-8A516F18ADAE}" destId="{127117FB-F8A7-4A20-A8A7-EC686DDC76D0}" srcOrd="0" destOrd="0" presId="urn:microsoft.com/office/officeart/2018/5/layout/IconCircleLabelList"/>
    <dgm:cxn modelId="{DC1FA26D-6EC4-4525-B09F-170EF8F19C41}" type="presParOf" srcId="{50B3CE7C-E10B-4E23-BD93-03664997C932}" destId="{DE9CE479-E4AE-4283-AEF1-10C1535B4324}" srcOrd="0" destOrd="0" presId="urn:microsoft.com/office/officeart/2018/5/layout/IconCircleLabelList"/>
    <dgm:cxn modelId="{E39E0701-79BC-41AA-BE2B-003FA815DED3}" type="presParOf" srcId="{DE9CE479-E4AE-4283-AEF1-10C1535B4324}" destId="{B59FCF02-CAD2-4D6F-9542-AD86711168CA}" srcOrd="0" destOrd="0" presId="urn:microsoft.com/office/officeart/2018/5/layout/IconCircleLabelList"/>
    <dgm:cxn modelId="{38E46F1E-AC42-4248-A046-AE7CD69379FF}" type="presParOf" srcId="{DE9CE479-E4AE-4283-AEF1-10C1535B4324}" destId="{7C175B98-93F4-4D7C-BB95-1514AB879CD5}" srcOrd="1" destOrd="0" presId="urn:microsoft.com/office/officeart/2018/5/layout/IconCircleLabelList"/>
    <dgm:cxn modelId="{2ED79401-A6C4-4A74-AC0B-C83C0E4712BE}" type="presParOf" srcId="{DE9CE479-E4AE-4283-AEF1-10C1535B4324}" destId="{677A3090-5F01-43FD-9FA6-C0420AD80FD6}" srcOrd="2" destOrd="0" presId="urn:microsoft.com/office/officeart/2018/5/layout/IconCircleLabelList"/>
    <dgm:cxn modelId="{7D7503CE-248B-426C-8F12-1459E88F6438}" type="presParOf" srcId="{DE9CE479-E4AE-4283-AEF1-10C1535B4324}" destId="{127117FB-F8A7-4A20-A8A7-EC686DDC76D0}" srcOrd="3" destOrd="0" presId="urn:microsoft.com/office/officeart/2018/5/layout/IconCircleLabelList"/>
    <dgm:cxn modelId="{EBB1CABD-810E-4940-9ED4-948D25FE4969}" type="presParOf" srcId="{50B3CE7C-E10B-4E23-BD93-03664997C932}" destId="{FD1EED9C-83D3-41AD-A09B-D3B36354168F}" srcOrd="1" destOrd="0" presId="urn:microsoft.com/office/officeart/2018/5/layout/IconCircleLabelList"/>
    <dgm:cxn modelId="{72B2B25D-27A0-46AD-A233-0B7810BA8ED6}" type="presParOf" srcId="{50B3CE7C-E10B-4E23-BD93-03664997C932}" destId="{C998AB0A-577D-44AA-A068-F634DDE7BD47}" srcOrd="2" destOrd="0" presId="urn:microsoft.com/office/officeart/2018/5/layout/IconCircleLabelList"/>
    <dgm:cxn modelId="{8C665BA6-B0D2-4051-B247-AD573761ACD6}" type="presParOf" srcId="{C998AB0A-577D-44AA-A068-F634DDE7BD47}" destId="{BCD8CDD9-0C56-4401-ADB1-8B48DAB2C96F}" srcOrd="0" destOrd="0" presId="urn:microsoft.com/office/officeart/2018/5/layout/IconCircleLabelList"/>
    <dgm:cxn modelId="{671563B9-6F99-42F1-8D1E-BDEBD615040E}" type="presParOf" srcId="{C998AB0A-577D-44AA-A068-F634DDE7BD47}" destId="{DB4CA7C4-FCA1-4127-B20A-2A5C031A3CF4}" srcOrd="1" destOrd="0" presId="urn:microsoft.com/office/officeart/2018/5/layout/IconCircleLabelList"/>
    <dgm:cxn modelId="{C279985B-E3F5-4A28-803C-D45FAEC2062B}" type="presParOf" srcId="{C998AB0A-577D-44AA-A068-F634DDE7BD47}" destId="{9B0C8FBF-0BDD-48A5-967E-F3FE71659F6A}" srcOrd="2" destOrd="0" presId="urn:microsoft.com/office/officeart/2018/5/layout/IconCircleLabelList"/>
    <dgm:cxn modelId="{91A36607-BB83-4E3A-B5FE-7B90C4FFFA2B}" type="presParOf" srcId="{C998AB0A-577D-44AA-A068-F634DDE7BD47}" destId="{7E6FE37A-5DB0-4899-9FCB-0CE39BC185F8}" srcOrd="3" destOrd="0" presId="urn:microsoft.com/office/officeart/2018/5/layout/IconCircleLabelList"/>
    <dgm:cxn modelId="{BC36FC31-51A8-48BB-AC0C-7F579B8372B3}" type="presParOf" srcId="{50B3CE7C-E10B-4E23-BD93-03664997C932}" destId="{5A266296-0042-402F-92EF-D59AB148E92E}" srcOrd="3" destOrd="0" presId="urn:microsoft.com/office/officeart/2018/5/layout/IconCircleLabelList"/>
    <dgm:cxn modelId="{5280EB5A-1DA9-403E-915D-D73B2AB2195D}" type="presParOf" srcId="{50B3CE7C-E10B-4E23-BD93-03664997C932}" destId="{ECFA770B-DE2C-4683-A038-58D0FE44BC27}" srcOrd="4" destOrd="0" presId="urn:microsoft.com/office/officeart/2018/5/layout/IconCircleLabelList"/>
    <dgm:cxn modelId="{66D5460F-7EFD-46F6-8A95-63328D787DC3}" type="presParOf" srcId="{ECFA770B-DE2C-4683-A038-58D0FE44BC27}" destId="{FF93E135-77D6-48A0-8871-9BC93D705D06}" srcOrd="0" destOrd="0" presId="urn:microsoft.com/office/officeart/2018/5/layout/IconCircleLabelList"/>
    <dgm:cxn modelId="{D440E6D7-3D0B-45FA-8D91-7B260F88B212}" type="presParOf" srcId="{ECFA770B-DE2C-4683-A038-58D0FE44BC27}" destId="{39509775-983E-4110-B989-EE2CD6514BE0}" srcOrd="1" destOrd="0" presId="urn:microsoft.com/office/officeart/2018/5/layout/IconCircleLabelList"/>
    <dgm:cxn modelId="{436F7DD1-B81B-4254-8CF4-82EFD6E3D412}" type="presParOf" srcId="{ECFA770B-DE2C-4683-A038-58D0FE44BC27}" destId="{493B43B2-705C-4AE5-8A77-D8DEEDA1B5CF}" srcOrd="2" destOrd="0" presId="urn:microsoft.com/office/officeart/2018/5/layout/IconCircleLabelList"/>
    <dgm:cxn modelId="{C9D33714-2B44-47BA-8C1F-16F629DC679D}"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40FC4FFE-8987-4A26-B7F4-8A516F18ADAE}">
      <dgm:prSet/>
      <dgm:spPr/>
      <dgm:t>
        <a:bodyPr/>
        <a:lstStyle/>
        <a:p>
          <a:pPr>
            <a:defRPr cap="all"/>
          </a:pPr>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defRPr cap="all"/>
          </a:pPr>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defRPr cap="all"/>
          </a:pP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g"/>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aw prints"/>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Veterinarian"/>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0935B801-9054-497B-B6FE-435C4A6BAEAB}" type="presOf" srcId="{49225C73-1633-42F1-AB3B-7CB183E5F8B8}" destId="{7E6FE37A-5DB0-4899-9FCB-0CE39BC185F8}" srcOrd="0" destOrd="0" presId="urn:microsoft.com/office/officeart/2018/5/layout/IconCircleLabelList"/>
    <dgm:cxn modelId="{A9154303-8225-4248-91DC-1B0156A35F07}" srcId="{01A66772-F185-4D58-B8BB-E9370D7A7A2B}" destId="{49225C73-1633-42F1-AB3B-7CB183E5F8B8}" srcOrd="1" destOrd="0" parTransId="{1A0E2090-1D4F-438A-8766-B6030CE01ADD}" sibTransId="{9646853A-8964-4519-A5B1-0B7D18B2983D}"/>
    <dgm:cxn modelId="{C7AD8469-3C68-4AF9-AB82-79B0043AA120}" srcId="{01A66772-F185-4D58-B8BB-E9370D7A7A2B}" destId="{40FC4FFE-8987-4A26-B7F4-8A516F18ADAE}" srcOrd="0" destOrd="0" parTransId="{CAD7EF86-FB23-41F6-BF42-040B36DEFDB1}" sibTransId="{5B62599A-5C9B-48E7-896E-EA782AC60C8B}"/>
    <dgm:cxn modelId="{55421B6F-86BA-402D-B8B4-D00FDE2032EB}" type="presOf" srcId="{01A66772-F185-4D58-B8BB-E9370D7A7A2B}" destId="{50B3CE7C-E10B-4E23-BD93-03664997C932}"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5756B885-2B05-461B-A96F-5E45FA1BC50C}" type="presOf" srcId="{1C383F32-22E8-4F62-A3E0-BDC3D5F48992}" destId="{1AEDC777-00B3-41D7-9AE1-23D741E941C3}" srcOrd="0" destOrd="0" presId="urn:microsoft.com/office/officeart/2018/5/layout/IconCircleLabelList"/>
    <dgm:cxn modelId="{1C2B8EBB-83AB-4C96-874E-92D6F08A077B}" type="presOf" srcId="{40FC4FFE-8987-4A26-B7F4-8A516F18ADAE}" destId="{127117FB-F8A7-4A20-A8A7-EC686DDC76D0}" srcOrd="0" destOrd="0" presId="urn:microsoft.com/office/officeart/2018/5/layout/IconCircleLabelList"/>
    <dgm:cxn modelId="{DC1FA26D-6EC4-4525-B09F-170EF8F19C41}" type="presParOf" srcId="{50B3CE7C-E10B-4E23-BD93-03664997C932}" destId="{DE9CE479-E4AE-4283-AEF1-10C1535B4324}" srcOrd="0" destOrd="0" presId="urn:microsoft.com/office/officeart/2018/5/layout/IconCircleLabelList"/>
    <dgm:cxn modelId="{E39E0701-79BC-41AA-BE2B-003FA815DED3}" type="presParOf" srcId="{DE9CE479-E4AE-4283-AEF1-10C1535B4324}" destId="{B59FCF02-CAD2-4D6F-9542-AD86711168CA}" srcOrd="0" destOrd="0" presId="urn:microsoft.com/office/officeart/2018/5/layout/IconCircleLabelList"/>
    <dgm:cxn modelId="{38E46F1E-AC42-4248-A046-AE7CD69379FF}" type="presParOf" srcId="{DE9CE479-E4AE-4283-AEF1-10C1535B4324}" destId="{7C175B98-93F4-4D7C-BB95-1514AB879CD5}" srcOrd="1" destOrd="0" presId="urn:microsoft.com/office/officeart/2018/5/layout/IconCircleLabelList"/>
    <dgm:cxn modelId="{2ED79401-A6C4-4A74-AC0B-C83C0E4712BE}" type="presParOf" srcId="{DE9CE479-E4AE-4283-AEF1-10C1535B4324}" destId="{677A3090-5F01-43FD-9FA6-C0420AD80FD6}" srcOrd="2" destOrd="0" presId="urn:microsoft.com/office/officeart/2018/5/layout/IconCircleLabelList"/>
    <dgm:cxn modelId="{7D7503CE-248B-426C-8F12-1459E88F6438}" type="presParOf" srcId="{DE9CE479-E4AE-4283-AEF1-10C1535B4324}" destId="{127117FB-F8A7-4A20-A8A7-EC686DDC76D0}" srcOrd="3" destOrd="0" presId="urn:microsoft.com/office/officeart/2018/5/layout/IconCircleLabelList"/>
    <dgm:cxn modelId="{EBB1CABD-810E-4940-9ED4-948D25FE4969}" type="presParOf" srcId="{50B3CE7C-E10B-4E23-BD93-03664997C932}" destId="{FD1EED9C-83D3-41AD-A09B-D3B36354168F}" srcOrd="1" destOrd="0" presId="urn:microsoft.com/office/officeart/2018/5/layout/IconCircleLabelList"/>
    <dgm:cxn modelId="{72B2B25D-27A0-46AD-A233-0B7810BA8ED6}" type="presParOf" srcId="{50B3CE7C-E10B-4E23-BD93-03664997C932}" destId="{C998AB0A-577D-44AA-A068-F634DDE7BD47}" srcOrd="2" destOrd="0" presId="urn:microsoft.com/office/officeart/2018/5/layout/IconCircleLabelList"/>
    <dgm:cxn modelId="{8C665BA6-B0D2-4051-B247-AD573761ACD6}" type="presParOf" srcId="{C998AB0A-577D-44AA-A068-F634DDE7BD47}" destId="{BCD8CDD9-0C56-4401-ADB1-8B48DAB2C96F}" srcOrd="0" destOrd="0" presId="urn:microsoft.com/office/officeart/2018/5/layout/IconCircleLabelList"/>
    <dgm:cxn modelId="{671563B9-6F99-42F1-8D1E-BDEBD615040E}" type="presParOf" srcId="{C998AB0A-577D-44AA-A068-F634DDE7BD47}" destId="{DB4CA7C4-FCA1-4127-B20A-2A5C031A3CF4}" srcOrd="1" destOrd="0" presId="urn:microsoft.com/office/officeart/2018/5/layout/IconCircleLabelList"/>
    <dgm:cxn modelId="{C279985B-E3F5-4A28-803C-D45FAEC2062B}" type="presParOf" srcId="{C998AB0A-577D-44AA-A068-F634DDE7BD47}" destId="{9B0C8FBF-0BDD-48A5-967E-F3FE71659F6A}" srcOrd="2" destOrd="0" presId="urn:microsoft.com/office/officeart/2018/5/layout/IconCircleLabelList"/>
    <dgm:cxn modelId="{91A36607-BB83-4E3A-B5FE-7B90C4FFFA2B}" type="presParOf" srcId="{C998AB0A-577D-44AA-A068-F634DDE7BD47}" destId="{7E6FE37A-5DB0-4899-9FCB-0CE39BC185F8}" srcOrd="3" destOrd="0" presId="urn:microsoft.com/office/officeart/2018/5/layout/IconCircleLabelList"/>
    <dgm:cxn modelId="{BC36FC31-51A8-48BB-AC0C-7F579B8372B3}" type="presParOf" srcId="{50B3CE7C-E10B-4E23-BD93-03664997C932}" destId="{5A266296-0042-402F-92EF-D59AB148E92E}" srcOrd="3" destOrd="0" presId="urn:microsoft.com/office/officeart/2018/5/layout/IconCircleLabelList"/>
    <dgm:cxn modelId="{5280EB5A-1DA9-403E-915D-D73B2AB2195D}" type="presParOf" srcId="{50B3CE7C-E10B-4E23-BD93-03664997C932}" destId="{ECFA770B-DE2C-4683-A038-58D0FE44BC27}" srcOrd="4" destOrd="0" presId="urn:microsoft.com/office/officeart/2018/5/layout/IconCircleLabelList"/>
    <dgm:cxn modelId="{66D5460F-7EFD-46F6-8A95-63328D787DC3}" type="presParOf" srcId="{ECFA770B-DE2C-4683-A038-58D0FE44BC27}" destId="{FF93E135-77D6-48A0-8871-9BC93D705D06}" srcOrd="0" destOrd="0" presId="urn:microsoft.com/office/officeart/2018/5/layout/IconCircleLabelList"/>
    <dgm:cxn modelId="{D440E6D7-3D0B-45FA-8D91-7B260F88B212}" type="presParOf" srcId="{ECFA770B-DE2C-4683-A038-58D0FE44BC27}" destId="{39509775-983E-4110-B989-EE2CD6514BE0}" srcOrd="1" destOrd="0" presId="urn:microsoft.com/office/officeart/2018/5/layout/IconCircleLabelList"/>
    <dgm:cxn modelId="{436F7DD1-B81B-4254-8CF4-82EFD6E3D412}" type="presParOf" srcId="{ECFA770B-DE2C-4683-A038-58D0FE44BC27}" destId="{493B43B2-705C-4AE5-8A77-D8DEEDA1B5CF}" srcOrd="2" destOrd="0" presId="urn:microsoft.com/office/officeart/2018/5/layout/IconCircleLabelList"/>
    <dgm:cxn modelId="{C9D33714-2B44-47BA-8C1F-16F629DC679D}"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38099" y="305700"/>
          <a:ext cx="1715625" cy="17156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3724" y="671325"/>
          <a:ext cx="984375" cy="98437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89662"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Lorem ipsum dolor sit amet, consectetuer adipiscing elit. </a:t>
          </a:r>
        </a:p>
      </dsp:txBody>
      <dsp:txXfrm>
        <a:off x="89662" y="2555700"/>
        <a:ext cx="2812500" cy="720000"/>
      </dsp:txXfrm>
    </dsp:sp>
    <dsp:sp modelId="{BCD8CDD9-0C56-4401-ADB1-8B48DAB2C96F}">
      <dsp:nvSpPr>
        <dsp:cNvPr id="0" name=""/>
        <dsp:cNvSpPr/>
      </dsp:nvSpPr>
      <dsp:spPr>
        <a:xfrm>
          <a:off x="3942787" y="305700"/>
          <a:ext cx="1715625" cy="17156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308412" y="671325"/>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394350"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Nunc viverra imperdiet enim. Fusce est. Vivamus a tellus.</a:t>
          </a:r>
        </a:p>
      </dsp:txBody>
      <dsp:txXfrm>
        <a:off x="3394350" y="2555700"/>
        <a:ext cx="2812500" cy="720000"/>
      </dsp:txXfrm>
    </dsp:sp>
    <dsp:sp modelId="{FF93E135-77D6-48A0-8871-9BC93D705D06}">
      <dsp:nvSpPr>
        <dsp:cNvPr id="0" name=""/>
        <dsp:cNvSpPr/>
      </dsp:nvSpPr>
      <dsp:spPr>
        <a:xfrm>
          <a:off x="7247475" y="305700"/>
          <a:ext cx="1715625" cy="17156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613100" y="671325"/>
          <a:ext cx="984375" cy="98437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699037"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Pellentesque habitant morbi tristique senectus et netus.</a:t>
          </a:r>
        </a:p>
      </dsp:txBody>
      <dsp:txXfrm>
        <a:off x="6699037" y="2555700"/>
        <a:ext cx="281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38099" y="305700"/>
          <a:ext cx="1715625" cy="17156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3724" y="671325"/>
          <a:ext cx="984375" cy="98437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89662"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Lorem ipsum dolor sit </a:t>
          </a:r>
          <a:r>
            <a:rPr lang="en-US" sz="1800" kern="1200" dirty="0" err="1"/>
            <a:t>amet</a:t>
          </a:r>
          <a:r>
            <a:rPr lang="en-US" sz="1800" kern="1200" dirty="0"/>
            <a:t>, </a:t>
          </a:r>
          <a:r>
            <a:rPr lang="en-US" sz="1800" kern="1200" dirty="0" err="1"/>
            <a:t>consectetuer</a:t>
          </a:r>
          <a:r>
            <a:rPr lang="en-US" sz="1800" kern="1200" dirty="0"/>
            <a:t> </a:t>
          </a:r>
          <a:r>
            <a:rPr lang="en-US" sz="1800" kern="1200" dirty="0" err="1"/>
            <a:t>adipiscing</a:t>
          </a:r>
          <a:r>
            <a:rPr lang="en-US" sz="1800" kern="1200" dirty="0"/>
            <a:t> </a:t>
          </a:r>
          <a:r>
            <a:rPr lang="en-US" sz="1800" kern="1200" dirty="0" err="1"/>
            <a:t>elit</a:t>
          </a:r>
          <a:r>
            <a:rPr lang="en-US" sz="1800" kern="1200" dirty="0"/>
            <a:t>. </a:t>
          </a:r>
        </a:p>
      </dsp:txBody>
      <dsp:txXfrm>
        <a:off x="89662" y="2555700"/>
        <a:ext cx="2812500" cy="720000"/>
      </dsp:txXfrm>
    </dsp:sp>
    <dsp:sp modelId="{BCD8CDD9-0C56-4401-ADB1-8B48DAB2C96F}">
      <dsp:nvSpPr>
        <dsp:cNvPr id="0" name=""/>
        <dsp:cNvSpPr/>
      </dsp:nvSpPr>
      <dsp:spPr>
        <a:xfrm>
          <a:off x="3942787" y="305700"/>
          <a:ext cx="1715625" cy="17156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308412" y="671325"/>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394350"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Nunc </a:t>
          </a:r>
          <a:r>
            <a:rPr lang="en-US" sz="1800" kern="1200" dirty="0" err="1"/>
            <a:t>viverra</a:t>
          </a:r>
          <a:r>
            <a:rPr lang="en-US" sz="1800" kern="1200" dirty="0"/>
            <a:t> </a:t>
          </a:r>
          <a:r>
            <a:rPr lang="en-US" sz="1800" kern="1200" dirty="0" err="1"/>
            <a:t>imperdiet</a:t>
          </a:r>
          <a:r>
            <a:rPr lang="en-US" sz="1800" kern="1200" dirty="0"/>
            <a:t> </a:t>
          </a:r>
          <a:r>
            <a:rPr lang="en-US" sz="1800" kern="1200" dirty="0" err="1"/>
            <a:t>enim</a:t>
          </a:r>
          <a:r>
            <a:rPr lang="en-US" sz="1800" kern="1200" dirty="0"/>
            <a:t>. </a:t>
          </a:r>
          <a:r>
            <a:rPr lang="en-US" sz="1800" kern="1200" dirty="0" err="1"/>
            <a:t>Fusce</a:t>
          </a:r>
          <a:r>
            <a:rPr lang="en-US" sz="1800" kern="1200" dirty="0"/>
            <a:t> est. </a:t>
          </a:r>
          <a:r>
            <a:rPr lang="en-US" sz="1800" kern="1200" dirty="0" err="1"/>
            <a:t>Vivamus</a:t>
          </a:r>
          <a:r>
            <a:rPr lang="en-US" sz="1800" kern="1200" dirty="0"/>
            <a:t> a </a:t>
          </a:r>
          <a:r>
            <a:rPr lang="en-US" sz="1800" kern="1200" dirty="0" err="1"/>
            <a:t>tellus</a:t>
          </a:r>
          <a:r>
            <a:rPr lang="en-US" sz="1800" kern="1200" dirty="0"/>
            <a:t>.</a:t>
          </a:r>
        </a:p>
      </dsp:txBody>
      <dsp:txXfrm>
        <a:off x="3394350" y="2555700"/>
        <a:ext cx="2812500" cy="720000"/>
      </dsp:txXfrm>
    </dsp:sp>
    <dsp:sp modelId="{FF93E135-77D6-48A0-8871-9BC93D705D06}">
      <dsp:nvSpPr>
        <dsp:cNvPr id="0" name=""/>
        <dsp:cNvSpPr/>
      </dsp:nvSpPr>
      <dsp:spPr>
        <a:xfrm>
          <a:off x="7247475" y="305700"/>
          <a:ext cx="1715625" cy="17156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613100" y="671325"/>
          <a:ext cx="984375" cy="98437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699037"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err="1"/>
            <a:t>Pellentesque</a:t>
          </a:r>
          <a:r>
            <a:rPr lang="en-US" sz="1800" kern="1200" dirty="0"/>
            <a:t> habitant </a:t>
          </a:r>
          <a:r>
            <a:rPr lang="en-US" sz="1800" kern="1200" dirty="0" err="1"/>
            <a:t>morbi</a:t>
          </a:r>
          <a:r>
            <a:rPr lang="en-US" sz="1800" kern="1200" dirty="0"/>
            <a:t> </a:t>
          </a:r>
          <a:r>
            <a:rPr lang="en-US" sz="1800" kern="1200" dirty="0" err="1"/>
            <a:t>tristique</a:t>
          </a:r>
          <a:r>
            <a:rPr lang="en-US" sz="1800" kern="1200" dirty="0"/>
            <a:t> </a:t>
          </a:r>
          <a:r>
            <a:rPr lang="en-US" sz="1800" kern="1200" dirty="0" err="1"/>
            <a:t>senectus</a:t>
          </a:r>
          <a:r>
            <a:rPr lang="en-US" sz="1800" kern="1200" dirty="0"/>
            <a:t> et </a:t>
          </a:r>
          <a:r>
            <a:rPr lang="en-US" sz="1800" kern="1200" dirty="0" err="1"/>
            <a:t>netus</a:t>
          </a:r>
          <a:r>
            <a:rPr lang="en-US" sz="1800" kern="1200" dirty="0"/>
            <a:t>.</a:t>
          </a:r>
        </a:p>
      </dsp:txBody>
      <dsp:txXfrm>
        <a:off x="6699037" y="2555700"/>
        <a:ext cx="2812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6/14/2020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689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434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D291B17-9318-49DB-B28B-6E5994AE9581}" type="datetime1">
              <a:rPr lang="en-US" smtClean="0"/>
              <a:t>6/14/2020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A98EE3D-8CD1-4C3F-BD1C-C98C9596463C}" type="slidenum">
              <a:rPr lang="en-US" smtClean="0"/>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69047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84818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526481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0453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2497495-0637-405E-AE64-5CC7506D51F5}" type="datetime1">
              <a:rPr lang="en-US" smtClean="0"/>
              <a:t>6/14/2020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A98EE3D-8CD1-4C3F-BD1C-C98C9596463C}"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2036655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70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00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193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6247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82884F1-FFEA-405F-9602-3DCA865EDA4E}" type="datetime1">
              <a:rPr lang="en-US" smtClean="0"/>
              <a:t>6/14/2020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036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E18DB4A-8810-4A10-AD5C-D5E2C667F5B3}" type="datetime1">
              <a:rPr lang="en-US" smtClean="0"/>
              <a:t>6/14/2020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6326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D291B17-9318-49DB-B28B-6E5994AE9581}" type="datetime1">
              <a:rPr lang="en-US" smtClean="0"/>
              <a:t>6/14/2020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A98EE3D-8CD1-4C3F-BD1C-C98C9596463C}"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72668"/>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flickr.com/photos/john_i_h_staffordscp/5738054422/"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www.flickr.com/photos/john_i_h_staffordscp/5738054422/"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A26CF452-8E73-4566-8A9B-2ABC0DE8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154186" y="634028"/>
            <a:ext cx="3355942" cy="3732835"/>
          </a:xfrm>
        </p:spPr>
        <p:txBody>
          <a:bodyPr>
            <a:normAutofit/>
          </a:bodyPr>
          <a:lstStyle/>
          <a:p>
            <a:r>
              <a:rPr lang="en-US" dirty="0">
                <a:solidFill>
                  <a:srgbClr val="0070C0"/>
                </a:solidFill>
                <a:highlight>
                  <a:srgbClr val="800080"/>
                </a:highlight>
              </a:rPr>
              <a:t>PETME</a:t>
            </a:r>
            <a:br>
              <a:rPr lang="en-US" dirty="0"/>
            </a:br>
            <a:br>
              <a:rPr lang="en-US" dirty="0"/>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154186" y="4436462"/>
            <a:ext cx="3355942" cy="1794656"/>
          </a:xfrm>
        </p:spPr>
        <p:txBody>
          <a:bodyPr>
            <a:normAutofit fontScale="92500" lnSpcReduction="20000"/>
          </a:bodyPr>
          <a:lstStyle/>
          <a:p>
            <a:pPr>
              <a:spcAft>
                <a:spcPts val="600"/>
              </a:spcAft>
            </a:pPr>
            <a:r>
              <a:rPr lang="en-US" b="1" i="1" dirty="0">
                <a:solidFill>
                  <a:schemeClr val="bg2">
                    <a:lumMod val="10000"/>
                  </a:schemeClr>
                </a:solidFill>
              </a:rPr>
              <a:t>Everybuddy needs a Buddy! –</a:t>
            </a:r>
          </a:p>
          <a:p>
            <a:pPr>
              <a:spcAft>
                <a:spcPts val="600"/>
              </a:spcAft>
            </a:pPr>
            <a:r>
              <a:rPr lang="en-US" b="1" dirty="0">
                <a:solidFill>
                  <a:schemeClr val="bg2">
                    <a:lumMod val="10000"/>
                  </a:schemeClr>
                </a:solidFill>
              </a:rPr>
              <a:t> By TEAM FULLSTACKERS</a:t>
            </a:r>
          </a:p>
          <a:p>
            <a:pPr>
              <a:spcAft>
                <a:spcPts val="600"/>
              </a:spcAft>
            </a:pPr>
            <a:r>
              <a:rPr lang="en-US" b="1" dirty="0">
                <a:solidFill>
                  <a:schemeClr val="bg2">
                    <a:lumMod val="10000"/>
                  </a:schemeClr>
                </a:solidFill>
              </a:rPr>
              <a:t>{Michael, Faithful, Mitesh, Bobby}</a:t>
            </a:r>
          </a:p>
        </p:txBody>
      </p:sp>
      <p:sp>
        <p:nvSpPr>
          <p:cNvPr id="22" name="Freeform 6">
            <a:extLst>
              <a:ext uri="{FF2B5EF4-FFF2-40B4-BE49-F238E27FC236}">
                <a16:creationId xmlns:a16="http://schemas.microsoft.com/office/drawing/2014/main" id="{59C1ED8B-4F88-484D-A4E7-DDC4AE340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3" name="Freeform 6">
            <a:extLst>
              <a:ext uri="{FF2B5EF4-FFF2-40B4-BE49-F238E27FC236}">
                <a16:creationId xmlns:a16="http://schemas.microsoft.com/office/drawing/2014/main" id="{E0AB7945-3931-4B50-AF2C-9F3137AA6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8" name="Picture 7">
            <a:extLst>
              <a:ext uri="{FF2B5EF4-FFF2-40B4-BE49-F238E27FC236}">
                <a16:creationId xmlns:a16="http://schemas.microsoft.com/office/drawing/2014/main" id="{F0B92F21-44D0-49F2-B59D-6723737D9B5C}"/>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982302" y="1026942"/>
            <a:ext cx="6433107" cy="5049914"/>
          </a:xfrm>
          <a:prstGeom prst="rect">
            <a:avLst/>
          </a:prstGeom>
        </p:spPr>
      </p:pic>
    </p:spTree>
    <p:extLst>
      <p:ext uri="{BB962C8B-B14F-4D97-AF65-F5344CB8AC3E}">
        <p14:creationId xmlns:p14="http://schemas.microsoft.com/office/powerpoint/2010/main" val="120524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F654C13-0248-4854-8921-BBAAB576B1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A2D0DFB-0ABC-4D3D-805B-25F891996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95024" y="864066"/>
            <a:ext cx="774003" cy="774158"/>
          </a:xfrm>
          <a:custGeom>
            <a:avLst/>
            <a:gdLst>
              <a:gd name="connsiteX0" fmla="*/ 2869239 w 3275013"/>
              <a:gd name="connsiteY0" fmla="*/ 0 h 3275670"/>
              <a:gd name="connsiteX1" fmla="*/ 3275013 w 3275013"/>
              <a:gd name="connsiteY1" fmla="*/ 0 h 3275670"/>
              <a:gd name="connsiteX2" fmla="*/ 3275013 w 3275013"/>
              <a:gd name="connsiteY2" fmla="*/ 3275670 h 3275670"/>
              <a:gd name="connsiteX3" fmla="*/ 0 w 3275013"/>
              <a:gd name="connsiteY3" fmla="*/ 3275670 h 3275670"/>
              <a:gd name="connsiteX4" fmla="*/ 0 w 3275013"/>
              <a:gd name="connsiteY4" fmla="*/ 2890368 h 3275670"/>
              <a:gd name="connsiteX5" fmla="*/ 2869239 w 3275013"/>
              <a:gd name="connsiteY5" fmla="*/ 2890809 h 327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013" h="3275670">
                <a:moveTo>
                  <a:pt x="2869239" y="0"/>
                </a:moveTo>
                <a:lnTo>
                  <a:pt x="3275013" y="0"/>
                </a:lnTo>
                <a:lnTo>
                  <a:pt x="3275013" y="3275670"/>
                </a:lnTo>
                <a:lnTo>
                  <a:pt x="0" y="3275670"/>
                </a:lnTo>
                <a:lnTo>
                  <a:pt x="0" y="2890368"/>
                </a:lnTo>
                <a:lnTo>
                  <a:pt x="2869239" y="2890809"/>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2C1A9B1B-2EFB-48AA-B6FF-771AD1B268F1}"/>
              </a:ext>
            </a:extLst>
          </p:cNvPr>
          <p:cNvSpPr>
            <a:spLocks noGrp="1"/>
          </p:cNvSpPr>
          <p:nvPr>
            <p:ph type="title"/>
          </p:nvPr>
        </p:nvSpPr>
        <p:spPr>
          <a:xfrm>
            <a:off x="1371600" y="503767"/>
            <a:ext cx="9380334" cy="941664"/>
          </a:xfrm>
        </p:spPr>
        <p:txBody>
          <a:bodyPr anchor="b">
            <a:normAutofit/>
          </a:bodyPr>
          <a:lstStyle/>
          <a:p>
            <a:pPr algn="r"/>
            <a:r>
              <a:rPr lang="en-US" sz="2800" dirty="0"/>
              <a:t>ELEVATOR PITCH</a:t>
            </a:r>
          </a:p>
        </p:txBody>
      </p:sp>
      <p:sp>
        <p:nvSpPr>
          <p:cNvPr id="3" name="Content Placeholder 2">
            <a:extLst>
              <a:ext uri="{FF2B5EF4-FFF2-40B4-BE49-F238E27FC236}">
                <a16:creationId xmlns:a16="http://schemas.microsoft.com/office/drawing/2014/main" id="{4C78693B-7F64-4F3F-9972-946526025187}"/>
              </a:ext>
            </a:extLst>
          </p:cNvPr>
          <p:cNvSpPr>
            <a:spLocks noGrp="1"/>
          </p:cNvSpPr>
          <p:nvPr>
            <p:ph idx="1"/>
          </p:nvPr>
        </p:nvSpPr>
        <p:spPr>
          <a:xfrm>
            <a:off x="1371600" y="1793710"/>
            <a:ext cx="6758273" cy="4073690"/>
          </a:xfrm>
        </p:spPr>
        <p:txBody>
          <a:bodyPr anchor="t">
            <a:normAutofit/>
          </a:bodyPr>
          <a:lstStyle/>
          <a:p>
            <a:r>
              <a:rPr lang="en-US" dirty="0"/>
              <a:t>Health issue-free! No regular visits to the doctors, pills intake, or the common denominator of all - depression! Bringing up strong, responsible, empathetic kids!  How is that even possible? - you may ask!</a:t>
            </a:r>
            <a:br>
              <a:rPr lang="en-US" dirty="0"/>
            </a:br>
            <a:r>
              <a:rPr lang="en-US" dirty="0"/>
              <a:t>Not to worry, we have got the answer for you here at </a:t>
            </a:r>
            <a:r>
              <a:rPr lang="en-US" dirty="0" err="1"/>
              <a:t>PetMe</a:t>
            </a:r>
            <a:r>
              <a:rPr lang="en-US" dirty="0"/>
              <a:t> Shelters. All guests who made a stop at our shelter, ended up leading healthy lives afterwards.</a:t>
            </a:r>
            <a:br>
              <a:rPr lang="en-US" dirty="0"/>
            </a:br>
            <a:r>
              <a:rPr lang="en-US" dirty="0"/>
              <a:t>At Our Shelter, we are dedicated to ensuring you live your best lives with a Buddy! </a:t>
            </a:r>
            <a:br>
              <a:rPr lang="en-US" dirty="0"/>
            </a:br>
            <a:endParaRPr lang="en-US" dirty="0"/>
          </a:p>
        </p:txBody>
      </p:sp>
      <p:sp>
        <p:nvSpPr>
          <p:cNvPr id="12" name="Rectangle 11">
            <a:extLst>
              <a:ext uri="{FF2B5EF4-FFF2-40B4-BE49-F238E27FC236}">
                <a16:creationId xmlns:a16="http://schemas.microsoft.com/office/drawing/2014/main" id="{1BB3FB55-6158-4274-9A35-F48A2197A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4708364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a:xfrm>
            <a:off x="1371600" y="685799"/>
            <a:ext cx="9488658" cy="1888589"/>
          </a:xfrm>
        </p:spPr>
        <p:txBody>
          <a:bodyPr>
            <a:normAutofit fontScale="90000"/>
          </a:bodyPr>
          <a:lstStyle/>
          <a:p>
            <a:pPr algn="ctr"/>
            <a:r>
              <a:rPr lang="en-US" dirty="0"/>
              <a:t>MOTIVATION FOR DEVELOPMENT</a:t>
            </a:r>
            <a:br>
              <a:rPr lang="en-US" dirty="0"/>
            </a:br>
            <a:br>
              <a:rPr lang="en-US" sz="1400" dirty="0"/>
            </a:br>
            <a:r>
              <a:rPr lang="en-US" sz="2000" dirty="0"/>
              <a:t>Due to the situation in our world today, the high decline in human health, animal cruelty, irresponsible adults, We as a team had the strong need to create Pet Me Shelter. This Shelter will be of huge help to families, it would help in the increase of mentally healthy individuals, family bonding, and even create job opportunities in the future.</a:t>
            </a:r>
            <a:br>
              <a:rPr lang="en-US" sz="2000" dirty="0"/>
            </a:br>
            <a:endParaRPr lang="en-US" sz="1400" dirty="0"/>
          </a:p>
        </p:txBody>
      </p:sp>
      <p:graphicFrame>
        <p:nvGraphicFramePr>
          <p:cNvPr id="5" name="Content Placeholder 2" descr="SmartArt graphic">
            <a:extLst>
              <a:ext uri="{FF2B5EF4-FFF2-40B4-BE49-F238E27FC236}">
                <a16:creationId xmlns:a16="http://schemas.microsoft.com/office/drawing/2014/main" id="{65AA958D-239A-4E9F-9880-A6024BBB0D68}"/>
              </a:ext>
            </a:extLst>
          </p:cNvPr>
          <p:cNvGraphicFramePr>
            <a:graphicFrameLocks noGrp="1"/>
          </p:cNvGraphicFramePr>
          <p:nvPr>
            <p:ph idx="1"/>
            <p:extLst>
              <p:ext uri="{D42A27DB-BD31-4B8C-83A1-F6EECF244321}">
                <p14:modId xmlns:p14="http://schemas.microsoft.com/office/powerpoint/2010/main" val="2919057938"/>
              </p:ext>
            </p:extLst>
          </p:nvPr>
        </p:nvGraphicFramePr>
        <p:xfrm>
          <a:off x="1610751" y="3429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327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A9B1B-2EFB-48AA-B6FF-771AD1B268F1}"/>
              </a:ext>
            </a:extLst>
          </p:cNvPr>
          <p:cNvSpPr>
            <a:spLocks noGrp="1"/>
          </p:cNvSpPr>
          <p:nvPr>
            <p:ph type="title"/>
          </p:nvPr>
        </p:nvSpPr>
        <p:spPr>
          <a:xfrm>
            <a:off x="6389914" y="685800"/>
            <a:ext cx="5127172" cy="1485900"/>
          </a:xfrm>
        </p:spPr>
        <p:txBody>
          <a:bodyPr>
            <a:normAutofit/>
          </a:bodyPr>
          <a:lstStyle/>
          <a:p>
            <a:r>
              <a:rPr lang="en-US" sz="3600" dirty="0"/>
              <a:t>USER STORY</a:t>
            </a:r>
            <a:br>
              <a:rPr lang="en-US" dirty="0"/>
            </a:br>
            <a:endParaRPr lang="en-US" dirty="0"/>
          </a:p>
        </p:txBody>
      </p:sp>
      <p:sp>
        <p:nvSpPr>
          <p:cNvPr id="19" name="Rectangle 18">
            <a:extLst>
              <a:ext uri="{FF2B5EF4-FFF2-40B4-BE49-F238E27FC236}">
                <a16:creationId xmlns:a16="http://schemas.microsoft.com/office/drawing/2014/main" id="{C37CEACD-43EB-4D37-8FEC-74016C33D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Graphic 15" descr="Cat">
            <a:extLst>
              <a:ext uri="{FF2B5EF4-FFF2-40B4-BE49-F238E27FC236}">
                <a16:creationId xmlns:a16="http://schemas.microsoft.com/office/drawing/2014/main" id="{F76B7728-6661-4B47-80FB-2B1CBA6ADE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562" y="733351"/>
            <a:ext cx="5071256" cy="5071256"/>
          </a:xfrm>
          <a:prstGeom prst="rect">
            <a:avLst/>
          </a:prstGeom>
        </p:spPr>
      </p:pic>
      <p:sp>
        <p:nvSpPr>
          <p:cNvPr id="3" name="Content Placeholder 2">
            <a:extLst>
              <a:ext uri="{FF2B5EF4-FFF2-40B4-BE49-F238E27FC236}">
                <a16:creationId xmlns:a16="http://schemas.microsoft.com/office/drawing/2014/main" id="{4C78693B-7F64-4F3F-9972-946526025187}"/>
              </a:ext>
            </a:extLst>
          </p:cNvPr>
          <p:cNvSpPr>
            <a:spLocks noGrp="1"/>
          </p:cNvSpPr>
          <p:nvPr>
            <p:ph idx="1"/>
          </p:nvPr>
        </p:nvSpPr>
        <p:spPr>
          <a:xfrm>
            <a:off x="6650865" y="1428750"/>
            <a:ext cx="5127172" cy="3581400"/>
          </a:xfrm>
        </p:spPr>
        <p:txBody>
          <a:bodyPr>
            <a:normAutofit/>
          </a:bodyPr>
          <a:lstStyle/>
          <a:p>
            <a:r>
              <a:rPr lang="en-US" sz="1700" dirty="0"/>
              <a:t>Given that I'm a guest user, when I open the home page, I would like to choose a pet option, I want to be able to view an image gallery depicting different pets, in order to make the right adoptive choice and view donation opportunities. When I click on the image, it reveals detailed information about the pet and allows me to make purchases. </a:t>
            </a:r>
          </a:p>
          <a:p>
            <a:r>
              <a:rPr lang="en-US" sz="1700" dirty="0"/>
              <a:t>This application should also help users that are going through depression, loneliness, families bond, encourage a sense of responsibility in kids and their overall health.</a:t>
            </a:r>
          </a:p>
        </p:txBody>
      </p:sp>
      <p:sp>
        <p:nvSpPr>
          <p:cNvPr id="5" name="Rectangle 4">
            <a:extLst>
              <a:ext uri="{FF2B5EF4-FFF2-40B4-BE49-F238E27FC236}">
                <a16:creationId xmlns:a16="http://schemas.microsoft.com/office/drawing/2014/main" id="{B9F74C70-9AAE-47AB-AE42-A5FD5A729291}"/>
              </a:ext>
            </a:extLst>
          </p:cNvPr>
          <p:cNvSpPr/>
          <p:nvPr/>
        </p:nvSpPr>
        <p:spPr>
          <a:xfrm>
            <a:off x="4691438" y="4686301"/>
            <a:ext cx="6096000" cy="1569660"/>
          </a:xfrm>
          <a:prstGeom prst="rect">
            <a:avLst/>
          </a:prstGeom>
        </p:spPr>
        <p:txBody>
          <a:bodyPr wrap="square">
            <a:spAutoFit/>
          </a:bodyPr>
          <a:lstStyle/>
          <a:p>
            <a:r>
              <a:rPr lang="en-US" sz="3200" dirty="0"/>
              <a:t>DESCRIPTION</a:t>
            </a:r>
          </a:p>
          <a:p>
            <a:br>
              <a:rPr lang="en-US" sz="3200" dirty="0"/>
            </a:br>
            <a:endParaRPr lang="en-US" sz="3200" dirty="0"/>
          </a:p>
        </p:txBody>
      </p:sp>
      <p:sp>
        <p:nvSpPr>
          <p:cNvPr id="6" name="Rectangle 5">
            <a:extLst>
              <a:ext uri="{FF2B5EF4-FFF2-40B4-BE49-F238E27FC236}">
                <a16:creationId xmlns:a16="http://schemas.microsoft.com/office/drawing/2014/main" id="{38024061-5CB8-4F48-B989-48E9D293260E}"/>
              </a:ext>
            </a:extLst>
          </p:cNvPr>
          <p:cNvSpPr/>
          <p:nvPr/>
        </p:nvSpPr>
        <p:spPr>
          <a:xfrm>
            <a:off x="2857500" y="5753100"/>
            <a:ext cx="6096000" cy="1200329"/>
          </a:xfrm>
          <a:prstGeom prst="rect">
            <a:avLst/>
          </a:prstGeom>
        </p:spPr>
        <p:txBody>
          <a:bodyPr>
            <a:spAutoFit/>
          </a:bodyPr>
          <a:lstStyle/>
          <a:p>
            <a:r>
              <a:rPr lang="en-US" dirty="0"/>
              <a:t>"Everybuddy needs a Buddy" as the saying goes.</a:t>
            </a:r>
          </a:p>
          <a:p>
            <a:r>
              <a:rPr lang="en-US" dirty="0" err="1"/>
              <a:t>PetMe</a:t>
            </a:r>
            <a:r>
              <a:rPr lang="en-US" dirty="0"/>
              <a:t> is an application designed to assist people looking for that special pet. We facilitate pet adoption and ensure everyone makes the right buddy choice.</a:t>
            </a:r>
          </a:p>
        </p:txBody>
      </p:sp>
    </p:spTree>
    <p:extLst>
      <p:ext uri="{BB962C8B-B14F-4D97-AF65-F5344CB8AC3E}">
        <p14:creationId xmlns:p14="http://schemas.microsoft.com/office/powerpoint/2010/main" val="3853146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A9B1B-2EFB-48AA-B6FF-771AD1B268F1}"/>
              </a:ext>
            </a:extLst>
          </p:cNvPr>
          <p:cNvSpPr>
            <a:spLocks noGrp="1"/>
          </p:cNvSpPr>
          <p:nvPr>
            <p:ph type="title"/>
          </p:nvPr>
        </p:nvSpPr>
        <p:spPr>
          <a:xfrm>
            <a:off x="2644726" y="121041"/>
            <a:ext cx="10602686" cy="1485900"/>
          </a:xfrm>
        </p:spPr>
        <p:txBody>
          <a:bodyPr>
            <a:normAutofit/>
          </a:bodyPr>
          <a:lstStyle/>
          <a:p>
            <a:r>
              <a:rPr lang="en-US" sz="3200" dirty="0"/>
              <a:t>TECHNOLOGIES AND FRAMEWORKS USED</a:t>
            </a:r>
            <a:br>
              <a:rPr lang="en-US" sz="3200" dirty="0"/>
            </a:br>
            <a:endParaRPr lang="en-US" sz="3200" dirty="0"/>
          </a:p>
        </p:txBody>
      </p:sp>
      <p:sp>
        <p:nvSpPr>
          <p:cNvPr id="19" name="Rectangle 18">
            <a:extLst>
              <a:ext uri="{FF2B5EF4-FFF2-40B4-BE49-F238E27FC236}">
                <a16:creationId xmlns:a16="http://schemas.microsoft.com/office/drawing/2014/main" id="{C37CEACD-43EB-4D37-8FEC-74016C33D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Graphic 15" descr="Cat">
            <a:extLst>
              <a:ext uri="{FF2B5EF4-FFF2-40B4-BE49-F238E27FC236}">
                <a16:creationId xmlns:a16="http://schemas.microsoft.com/office/drawing/2014/main" id="{F76B7728-6661-4B47-80FB-2B1CBA6ADE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562" y="733351"/>
            <a:ext cx="5071256" cy="5071256"/>
          </a:xfrm>
          <a:prstGeom prst="rect">
            <a:avLst/>
          </a:prstGeom>
        </p:spPr>
      </p:pic>
      <p:sp>
        <p:nvSpPr>
          <p:cNvPr id="3" name="Content Placeholder 2">
            <a:extLst>
              <a:ext uri="{FF2B5EF4-FFF2-40B4-BE49-F238E27FC236}">
                <a16:creationId xmlns:a16="http://schemas.microsoft.com/office/drawing/2014/main" id="{4C78693B-7F64-4F3F-9972-946526025187}"/>
              </a:ext>
            </a:extLst>
          </p:cNvPr>
          <p:cNvSpPr>
            <a:spLocks noGrp="1"/>
          </p:cNvSpPr>
          <p:nvPr>
            <p:ph idx="1"/>
          </p:nvPr>
        </p:nvSpPr>
        <p:spPr>
          <a:xfrm>
            <a:off x="6389914" y="2286000"/>
            <a:ext cx="5127172" cy="3581400"/>
          </a:xfrm>
        </p:spPr>
        <p:txBody>
          <a:bodyPr>
            <a:normAutofit/>
          </a:bodyPr>
          <a:lstStyle/>
          <a:p>
            <a:r>
              <a:rPr lang="en-US" sz="1700" dirty="0"/>
              <a:t>W3schools.com:</a:t>
            </a:r>
          </a:p>
          <a:p>
            <a:r>
              <a:rPr lang="en-US" sz="1700" dirty="0"/>
              <a:t>Bootstrap:</a:t>
            </a:r>
          </a:p>
          <a:p>
            <a:r>
              <a:rPr lang="en-US" sz="1700" dirty="0" err="1"/>
              <a:t>MySql</a:t>
            </a:r>
            <a:r>
              <a:rPr lang="en-US" sz="1700" dirty="0"/>
              <a:t>:</a:t>
            </a:r>
          </a:p>
          <a:p>
            <a:r>
              <a:rPr lang="en-US" sz="1700" dirty="0"/>
              <a:t>MDN web docs </a:t>
            </a:r>
            <a:r>
              <a:rPr lang="en-US" sz="1700" dirty="0" err="1"/>
              <a:t>mozilla</a:t>
            </a:r>
            <a:r>
              <a:rPr lang="en-US" sz="1700" dirty="0"/>
              <a:t>:</a:t>
            </a:r>
          </a:p>
          <a:p>
            <a:pPr marL="0" indent="0">
              <a:buNone/>
            </a:pPr>
            <a:endParaRPr lang="en-US" sz="1700" dirty="0"/>
          </a:p>
          <a:p>
            <a:endParaRPr lang="en-US" sz="1700" dirty="0"/>
          </a:p>
        </p:txBody>
      </p:sp>
    </p:spTree>
    <p:extLst>
      <p:ext uri="{BB962C8B-B14F-4D97-AF65-F5344CB8AC3E}">
        <p14:creationId xmlns:p14="http://schemas.microsoft.com/office/powerpoint/2010/main" val="286630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a:xfrm>
            <a:off x="1371600" y="685800"/>
            <a:ext cx="9601200" cy="1485900"/>
          </a:xfrm>
        </p:spPr>
        <p:txBody>
          <a:bodyPr>
            <a:normAutofit/>
          </a:bodyPr>
          <a:lstStyle/>
          <a:p>
            <a:pPr algn="ctr"/>
            <a:r>
              <a:rPr lang="en-US" dirty="0"/>
              <a:t>USER STORY</a:t>
            </a:r>
            <a:br>
              <a:rPr lang="en-US" dirty="0"/>
            </a:br>
            <a:endParaRPr lang="en-US" dirty="0"/>
          </a:p>
        </p:txBody>
      </p:sp>
      <p:graphicFrame>
        <p:nvGraphicFramePr>
          <p:cNvPr id="5" name="Content Placeholder 2" descr="SmartArt graphic">
            <a:extLst>
              <a:ext uri="{FF2B5EF4-FFF2-40B4-BE49-F238E27FC236}">
                <a16:creationId xmlns:a16="http://schemas.microsoft.com/office/drawing/2014/main" id="{65AA958D-239A-4E9F-9880-A6024BBB0D68}"/>
              </a:ext>
            </a:extLst>
          </p:cNvPr>
          <p:cNvGraphicFramePr>
            <a:graphicFrameLocks noGrp="1"/>
          </p:cNvGraphicFramePr>
          <p:nvPr>
            <p:ph idx="1"/>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6867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59E3-8D5C-4F23-91CD-874FEA9A7C38}"/>
              </a:ext>
            </a:extLst>
          </p:cNvPr>
          <p:cNvSpPr>
            <a:spLocks noGrp="1"/>
          </p:cNvSpPr>
          <p:nvPr>
            <p:ph type="title"/>
          </p:nvPr>
        </p:nvSpPr>
        <p:spPr/>
        <p:txBody>
          <a:bodyPr/>
          <a:lstStyle/>
          <a:p>
            <a:r>
              <a:rPr lang="en-US" dirty="0"/>
              <a:t>LINKS</a:t>
            </a:r>
          </a:p>
        </p:txBody>
      </p:sp>
      <p:sp>
        <p:nvSpPr>
          <p:cNvPr id="3" name="Text Placeholder 2">
            <a:extLst>
              <a:ext uri="{FF2B5EF4-FFF2-40B4-BE49-F238E27FC236}">
                <a16:creationId xmlns:a16="http://schemas.microsoft.com/office/drawing/2014/main" id="{2BB632E3-0759-4361-B378-9FFB21652AC7}"/>
              </a:ext>
            </a:extLst>
          </p:cNvPr>
          <p:cNvSpPr>
            <a:spLocks noGrp="1"/>
          </p:cNvSpPr>
          <p:nvPr>
            <p:ph type="body" idx="1"/>
          </p:nvPr>
        </p:nvSpPr>
        <p:spPr/>
        <p:txBody>
          <a:bodyPr>
            <a:normAutofit fontScale="92500" lnSpcReduction="10000"/>
          </a:bodyPr>
          <a:lstStyle/>
          <a:p>
            <a:r>
              <a:rPr lang="en-US" dirty="0" err="1"/>
              <a:t>Github</a:t>
            </a:r>
            <a:r>
              <a:rPr lang="en-US" dirty="0"/>
              <a:t> repository: ---------- ---</a:t>
            </a:r>
          </a:p>
          <a:p>
            <a:endParaRPr lang="en-US" dirty="0"/>
          </a:p>
          <a:p>
            <a:r>
              <a:rPr lang="en-US" dirty="0"/>
              <a:t>Deployed Application: ---------- </a:t>
            </a:r>
          </a:p>
        </p:txBody>
      </p:sp>
    </p:spTree>
    <p:extLst>
      <p:ext uri="{BB962C8B-B14F-4D97-AF65-F5344CB8AC3E}">
        <p14:creationId xmlns:p14="http://schemas.microsoft.com/office/powerpoint/2010/main" val="346045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B92F21-44D0-49F2-B59D-6723737D9B5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7500" b="17486"/>
          <a:stretch/>
        </p:blipFill>
        <p:spPr>
          <a:xfrm>
            <a:off x="20" y="0"/>
            <a:ext cx="12191980" cy="6859300"/>
          </a:xfrm>
          <a:prstGeom prst="rect">
            <a:avLst/>
          </a:prstGeom>
        </p:spPr>
      </p:pic>
      <p:sp>
        <p:nvSpPr>
          <p:cNvPr id="34" name="Rectangle 27">
            <a:extLst>
              <a:ext uri="{FF2B5EF4-FFF2-40B4-BE49-F238E27FC236}">
                <a16:creationId xmlns:a16="http://schemas.microsoft.com/office/drawing/2014/main" id="{5C69C5AA-878F-4A7C-9730-EF3BB1B21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155560" y="1125415"/>
            <a:ext cx="9867482" cy="459321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6">
            <a:extLst>
              <a:ext uri="{FF2B5EF4-FFF2-40B4-BE49-F238E27FC236}">
                <a16:creationId xmlns:a16="http://schemas.microsoft.com/office/drawing/2014/main" id="{84291CF9-4C8D-4CF7-92DA-CD0EC605E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36" name="Freeform 6">
            <a:extLst>
              <a:ext uri="{FF2B5EF4-FFF2-40B4-BE49-F238E27FC236}">
                <a16:creationId xmlns:a16="http://schemas.microsoft.com/office/drawing/2014/main" id="{EADF6161-0AA1-4960-90DE-A5C110120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915128" y="1788454"/>
            <a:ext cx="8361229" cy="2098226"/>
          </a:xfrm>
        </p:spPr>
        <p:txBody>
          <a:bodyPr>
            <a:normAutofit/>
          </a:bodyPr>
          <a:lstStyle/>
          <a:p>
            <a:r>
              <a:rPr lang="en-US" sz="4800" dirty="0">
                <a:highlight>
                  <a:srgbClr val="800080"/>
                </a:highlight>
              </a:rPr>
              <a:t>Elevator Pitch</a:t>
            </a:r>
            <a:br>
              <a:rPr lang="en-US" sz="4500" dirty="0">
                <a:solidFill>
                  <a:schemeClr val="bg2"/>
                </a:solidFill>
              </a:rPr>
            </a:br>
            <a:br>
              <a:rPr lang="en-US" sz="4500" dirty="0">
                <a:solidFill>
                  <a:schemeClr val="bg2"/>
                </a:solidFill>
              </a:rPr>
            </a:br>
            <a:endParaRPr lang="en-US" sz="4500" dirty="0">
              <a:solidFill>
                <a:schemeClr val="bg2"/>
              </a:solidFill>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2679906" y="3956279"/>
            <a:ext cx="6831673" cy="1086237"/>
          </a:xfrm>
        </p:spPr>
        <p:txBody>
          <a:bodyPr>
            <a:normAutofit fontScale="62500" lnSpcReduction="20000"/>
          </a:bodyPr>
          <a:lstStyle/>
          <a:p>
            <a:pPr>
              <a:lnSpc>
                <a:spcPct val="102000"/>
              </a:lnSpc>
              <a:spcAft>
                <a:spcPts val="600"/>
              </a:spcAft>
            </a:pPr>
            <a:r>
              <a:rPr lang="en-US" sz="1800" dirty="0"/>
              <a:t>Health issue-free! No regular visits to the doctors, pill intake, or the common denominator of all - depression! Bringing up strong, responsible, empathetic kids!  How is that even possible? - you may ask!</a:t>
            </a:r>
            <a:br>
              <a:rPr lang="en-US" sz="1800" dirty="0"/>
            </a:br>
            <a:r>
              <a:rPr lang="en-US" sz="1800" dirty="0"/>
              <a:t>Not to worry, we have got the answer for you here at </a:t>
            </a:r>
            <a:r>
              <a:rPr lang="en-US" sz="1800" dirty="0" err="1"/>
              <a:t>PetMe</a:t>
            </a:r>
            <a:r>
              <a:rPr lang="en-US" sz="1800" dirty="0"/>
              <a:t> Shelters. All guests who made a stop at our shelter, ended up leading healthy lives afterwards.</a:t>
            </a:r>
            <a:br>
              <a:rPr lang="en-US" sz="1800" dirty="0"/>
            </a:br>
            <a:r>
              <a:rPr lang="en-US" sz="1800" dirty="0"/>
              <a:t>At Our Shelter, we are dedicated to ensuring you live your best lives with a Buddy! </a:t>
            </a:r>
            <a:br>
              <a:rPr lang="en-US" sz="1200" dirty="0"/>
            </a:br>
            <a:endParaRPr lang="en-US" sz="1800" b="1" dirty="0">
              <a:solidFill>
                <a:srgbClr val="FFFFFF"/>
              </a:solidFill>
            </a:endParaRPr>
          </a:p>
        </p:txBody>
      </p:sp>
    </p:spTree>
    <p:extLst>
      <p:ext uri="{BB962C8B-B14F-4D97-AF65-F5344CB8AC3E}">
        <p14:creationId xmlns:p14="http://schemas.microsoft.com/office/powerpoint/2010/main" val="3035446077"/>
      </p:ext>
    </p:extLst>
  </p:cSld>
  <p:clrMapOvr>
    <a:masterClrMapping/>
  </p:clrMapOvr>
</p:sld>
</file>

<file path=ppt/theme/theme1.xml><?xml version="1.0" encoding="utf-8"?>
<a:theme xmlns:a="http://schemas.openxmlformats.org/drawingml/2006/main" name="Crop">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9270AA94-2367-4B1E-B579-26147B222B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16C154-5A0F-4CDC-8C15-D2E21584649C}">
  <ds:schemaRefs>
    <ds:schemaRef ds:uri="http://schemas.microsoft.com/sharepoint/v3/contenttype/forms"/>
  </ds:schemaRefs>
</ds:datastoreItem>
</file>

<file path=customXml/itemProps2.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6D3478-2986-4664-940C-67E0CAA21E0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531</Words>
  <Application>Microsoft Office PowerPoint</Application>
  <PresentationFormat>Widescreen</PresentationFormat>
  <Paragraphs>34</Paragraphs>
  <Slides>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Franklin Gothic Book</vt:lpstr>
      <vt:lpstr>Crop</vt:lpstr>
      <vt:lpstr>PETME  </vt:lpstr>
      <vt:lpstr>ELEVATOR PITCH</vt:lpstr>
      <vt:lpstr>MOTIVATION FOR DEVELOPMENT  Due to the situation in our world today, the high decline in human health, animal cruelty, irresponsible adults, We as a team had the strong need to create Pet Me Shelter. This Shelter will be of huge help to families, it would help in the increase of mentally healthy individuals, family bonding, and even create job opportunities in the future. </vt:lpstr>
      <vt:lpstr>USER STORY </vt:lpstr>
      <vt:lpstr>TECHNOLOGIES AND FRAMEWORKS USED </vt:lpstr>
      <vt:lpstr>USER STORY </vt:lpstr>
      <vt:lpstr>LINKS</vt:lpstr>
      <vt:lpstr>Elevator Pitch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2020-06-14T11:29:58Z</dcterms:created>
  <dcterms:modified xsi:type="dcterms:W3CDTF">2020-06-14T11:48:26Z</dcterms:modified>
</cp:coreProperties>
</file>