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8" r:id="rId4"/>
  </p:sldMasterIdLst>
  <p:notesMasterIdLst>
    <p:notesMasterId r:id="rId17"/>
  </p:notesMasterIdLst>
  <p:sldIdLst>
    <p:sldId id="274" r:id="rId5"/>
    <p:sldId id="312" r:id="rId6"/>
    <p:sldId id="307" r:id="rId7"/>
    <p:sldId id="313" r:id="rId8"/>
    <p:sldId id="310" r:id="rId9"/>
    <p:sldId id="314" r:id="rId10"/>
    <p:sldId id="316" r:id="rId11"/>
    <p:sldId id="317" r:id="rId12"/>
    <p:sldId id="315" r:id="rId13"/>
    <p:sldId id="308" r:id="rId14"/>
    <p:sldId id="311"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0FC4FFE-8987-4A26-B7F4-8A516F18ADAE}">
      <dgm:prSet/>
      <dgm:spPr/>
      <dgm:t>
        <a:bodyPr/>
        <a:lstStyle/>
        <a:p>
          <a:pPr>
            <a:defRPr cap="all"/>
          </a:pPr>
          <a:r>
            <a:rPr lang="en-US"/>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defRPr cap="all"/>
          </a:pPr>
          <a:r>
            <a:rPr lang="en-US"/>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g"/>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w prints"/>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Veterinarian"/>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0935B801-9054-497B-B6FE-435C4A6BAEAB}"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1" destOrd="0" parTransId="{1A0E2090-1D4F-438A-8766-B6030CE01ADD}" sibTransId="{9646853A-8964-4519-A5B1-0B7D18B2983D}"/>
    <dgm:cxn modelId="{C7AD8469-3C68-4AF9-AB82-79B0043AA120}" srcId="{01A66772-F185-4D58-B8BB-E9370D7A7A2B}" destId="{40FC4FFE-8987-4A26-B7F4-8A516F18ADAE}" srcOrd="0" destOrd="0" parTransId="{CAD7EF86-FB23-41F6-BF42-040B36DEFDB1}" sibTransId="{5B62599A-5C9B-48E7-896E-EA782AC60C8B}"/>
    <dgm:cxn modelId="{55421B6F-86BA-402D-B8B4-D00FDE2032EB}" type="presOf" srcId="{01A66772-F185-4D58-B8BB-E9370D7A7A2B}" destId="{50B3CE7C-E10B-4E23-BD93-03664997C932}"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5756B885-2B05-461B-A96F-5E45FA1BC50C}" type="presOf" srcId="{1C383F32-22E8-4F62-A3E0-BDC3D5F48992}" destId="{1AEDC777-00B3-41D7-9AE1-23D741E941C3}" srcOrd="0" destOrd="0" presId="urn:microsoft.com/office/officeart/2018/5/layout/IconCircleLabelList"/>
    <dgm:cxn modelId="{1C2B8EBB-83AB-4C96-874E-92D6F08A077B}" type="presOf" srcId="{40FC4FFE-8987-4A26-B7F4-8A516F18ADAE}" destId="{127117FB-F8A7-4A20-A8A7-EC686DDC76D0}" srcOrd="0" destOrd="0" presId="urn:microsoft.com/office/officeart/2018/5/layout/IconCircleLabelList"/>
    <dgm:cxn modelId="{DC1FA26D-6EC4-4525-B09F-170EF8F19C41}" type="presParOf" srcId="{50B3CE7C-E10B-4E23-BD93-03664997C932}" destId="{DE9CE479-E4AE-4283-AEF1-10C1535B4324}" srcOrd="0" destOrd="0" presId="urn:microsoft.com/office/officeart/2018/5/layout/IconCircleLabelList"/>
    <dgm:cxn modelId="{E39E0701-79BC-41AA-BE2B-003FA815DED3}" type="presParOf" srcId="{DE9CE479-E4AE-4283-AEF1-10C1535B4324}" destId="{B59FCF02-CAD2-4D6F-9542-AD86711168CA}" srcOrd="0" destOrd="0" presId="urn:microsoft.com/office/officeart/2018/5/layout/IconCircleLabelList"/>
    <dgm:cxn modelId="{38E46F1E-AC42-4248-A046-AE7CD69379FF}" type="presParOf" srcId="{DE9CE479-E4AE-4283-AEF1-10C1535B4324}" destId="{7C175B98-93F4-4D7C-BB95-1514AB879CD5}" srcOrd="1" destOrd="0" presId="urn:microsoft.com/office/officeart/2018/5/layout/IconCircleLabelList"/>
    <dgm:cxn modelId="{2ED79401-A6C4-4A74-AC0B-C83C0E4712BE}" type="presParOf" srcId="{DE9CE479-E4AE-4283-AEF1-10C1535B4324}" destId="{677A3090-5F01-43FD-9FA6-C0420AD80FD6}" srcOrd="2" destOrd="0" presId="urn:microsoft.com/office/officeart/2018/5/layout/IconCircleLabelList"/>
    <dgm:cxn modelId="{7D7503CE-248B-426C-8F12-1459E88F6438}" type="presParOf" srcId="{DE9CE479-E4AE-4283-AEF1-10C1535B4324}" destId="{127117FB-F8A7-4A20-A8A7-EC686DDC76D0}" srcOrd="3" destOrd="0" presId="urn:microsoft.com/office/officeart/2018/5/layout/IconCircleLabelList"/>
    <dgm:cxn modelId="{EBB1CABD-810E-4940-9ED4-948D25FE4969}" type="presParOf" srcId="{50B3CE7C-E10B-4E23-BD93-03664997C932}" destId="{FD1EED9C-83D3-41AD-A09B-D3B36354168F}" srcOrd="1" destOrd="0" presId="urn:microsoft.com/office/officeart/2018/5/layout/IconCircleLabelList"/>
    <dgm:cxn modelId="{72B2B25D-27A0-46AD-A233-0B7810BA8ED6}" type="presParOf" srcId="{50B3CE7C-E10B-4E23-BD93-03664997C932}" destId="{C998AB0A-577D-44AA-A068-F634DDE7BD47}" srcOrd="2" destOrd="0" presId="urn:microsoft.com/office/officeart/2018/5/layout/IconCircleLabelList"/>
    <dgm:cxn modelId="{8C665BA6-B0D2-4051-B247-AD573761ACD6}" type="presParOf" srcId="{C998AB0A-577D-44AA-A068-F634DDE7BD47}" destId="{BCD8CDD9-0C56-4401-ADB1-8B48DAB2C96F}" srcOrd="0" destOrd="0" presId="urn:microsoft.com/office/officeart/2018/5/layout/IconCircleLabelList"/>
    <dgm:cxn modelId="{671563B9-6F99-42F1-8D1E-BDEBD615040E}" type="presParOf" srcId="{C998AB0A-577D-44AA-A068-F634DDE7BD47}" destId="{DB4CA7C4-FCA1-4127-B20A-2A5C031A3CF4}" srcOrd="1" destOrd="0" presId="urn:microsoft.com/office/officeart/2018/5/layout/IconCircleLabelList"/>
    <dgm:cxn modelId="{C279985B-E3F5-4A28-803C-D45FAEC2062B}" type="presParOf" srcId="{C998AB0A-577D-44AA-A068-F634DDE7BD47}" destId="{9B0C8FBF-0BDD-48A5-967E-F3FE71659F6A}" srcOrd="2" destOrd="0" presId="urn:microsoft.com/office/officeart/2018/5/layout/IconCircleLabelList"/>
    <dgm:cxn modelId="{91A36607-BB83-4E3A-B5FE-7B90C4FFFA2B}" type="presParOf" srcId="{C998AB0A-577D-44AA-A068-F634DDE7BD47}" destId="{7E6FE37A-5DB0-4899-9FCB-0CE39BC185F8}" srcOrd="3" destOrd="0" presId="urn:microsoft.com/office/officeart/2018/5/layout/IconCircleLabelList"/>
    <dgm:cxn modelId="{BC36FC31-51A8-48BB-AC0C-7F579B8372B3}" type="presParOf" srcId="{50B3CE7C-E10B-4E23-BD93-03664997C932}" destId="{5A266296-0042-402F-92EF-D59AB148E92E}" srcOrd="3" destOrd="0" presId="urn:microsoft.com/office/officeart/2018/5/layout/IconCircleLabelList"/>
    <dgm:cxn modelId="{5280EB5A-1DA9-403E-915D-D73B2AB2195D}" type="presParOf" srcId="{50B3CE7C-E10B-4E23-BD93-03664997C932}" destId="{ECFA770B-DE2C-4683-A038-58D0FE44BC27}" srcOrd="4" destOrd="0" presId="urn:microsoft.com/office/officeart/2018/5/layout/IconCircleLabelList"/>
    <dgm:cxn modelId="{66D5460F-7EFD-46F6-8A95-63328D787DC3}" type="presParOf" srcId="{ECFA770B-DE2C-4683-A038-58D0FE44BC27}" destId="{FF93E135-77D6-48A0-8871-9BC93D705D06}" srcOrd="0" destOrd="0" presId="urn:microsoft.com/office/officeart/2018/5/layout/IconCircleLabelList"/>
    <dgm:cxn modelId="{D440E6D7-3D0B-45FA-8D91-7B260F88B212}" type="presParOf" srcId="{ECFA770B-DE2C-4683-A038-58D0FE44BC27}" destId="{39509775-983E-4110-B989-EE2CD6514BE0}" srcOrd="1" destOrd="0" presId="urn:microsoft.com/office/officeart/2018/5/layout/IconCircleLabelList"/>
    <dgm:cxn modelId="{436F7DD1-B81B-4254-8CF4-82EFD6E3D412}" type="presParOf" srcId="{ECFA770B-DE2C-4683-A038-58D0FE44BC27}" destId="{493B43B2-705C-4AE5-8A77-D8DEEDA1B5CF}" srcOrd="2" destOrd="0" presId="urn:microsoft.com/office/officeart/2018/5/layout/IconCircleLabelList"/>
    <dgm:cxn modelId="{C9D33714-2B44-47BA-8C1F-16F629DC679D}"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0FC4FFE-8987-4A26-B7F4-8A516F18ADAE}">
      <dgm:prSet/>
      <dgm:spPr/>
      <dgm:t>
        <a:bodyPr/>
        <a:lstStyle/>
        <a:p>
          <a:pPr>
            <a:defRPr cap="all"/>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defRPr cap="all"/>
          </a:pP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g"/>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w prints"/>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Veterinarian"/>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0935B801-9054-497B-B6FE-435C4A6BAEAB}"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1" destOrd="0" parTransId="{1A0E2090-1D4F-438A-8766-B6030CE01ADD}" sibTransId="{9646853A-8964-4519-A5B1-0B7D18B2983D}"/>
    <dgm:cxn modelId="{C7AD8469-3C68-4AF9-AB82-79B0043AA120}" srcId="{01A66772-F185-4D58-B8BB-E9370D7A7A2B}" destId="{40FC4FFE-8987-4A26-B7F4-8A516F18ADAE}" srcOrd="0" destOrd="0" parTransId="{CAD7EF86-FB23-41F6-BF42-040B36DEFDB1}" sibTransId="{5B62599A-5C9B-48E7-896E-EA782AC60C8B}"/>
    <dgm:cxn modelId="{55421B6F-86BA-402D-B8B4-D00FDE2032EB}" type="presOf" srcId="{01A66772-F185-4D58-B8BB-E9370D7A7A2B}" destId="{50B3CE7C-E10B-4E23-BD93-03664997C932}"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5756B885-2B05-461B-A96F-5E45FA1BC50C}" type="presOf" srcId="{1C383F32-22E8-4F62-A3E0-BDC3D5F48992}" destId="{1AEDC777-00B3-41D7-9AE1-23D741E941C3}" srcOrd="0" destOrd="0" presId="urn:microsoft.com/office/officeart/2018/5/layout/IconCircleLabelList"/>
    <dgm:cxn modelId="{1C2B8EBB-83AB-4C96-874E-92D6F08A077B}" type="presOf" srcId="{40FC4FFE-8987-4A26-B7F4-8A516F18ADAE}" destId="{127117FB-F8A7-4A20-A8A7-EC686DDC76D0}" srcOrd="0" destOrd="0" presId="urn:microsoft.com/office/officeart/2018/5/layout/IconCircleLabelList"/>
    <dgm:cxn modelId="{DC1FA26D-6EC4-4525-B09F-170EF8F19C41}" type="presParOf" srcId="{50B3CE7C-E10B-4E23-BD93-03664997C932}" destId="{DE9CE479-E4AE-4283-AEF1-10C1535B4324}" srcOrd="0" destOrd="0" presId="urn:microsoft.com/office/officeart/2018/5/layout/IconCircleLabelList"/>
    <dgm:cxn modelId="{E39E0701-79BC-41AA-BE2B-003FA815DED3}" type="presParOf" srcId="{DE9CE479-E4AE-4283-AEF1-10C1535B4324}" destId="{B59FCF02-CAD2-4D6F-9542-AD86711168CA}" srcOrd="0" destOrd="0" presId="urn:microsoft.com/office/officeart/2018/5/layout/IconCircleLabelList"/>
    <dgm:cxn modelId="{38E46F1E-AC42-4248-A046-AE7CD69379FF}" type="presParOf" srcId="{DE9CE479-E4AE-4283-AEF1-10C1535B4324}" destId="{7C175B98-93F4-4D7C-BB95-1514AB879CD5}" srcOrd="1" destOrd="0" presId="urn:microsoft.com/office/officeart/2018/5/layout/IconCircleLabelList"/>
    <dgm:cxn modelId="{2ED79401-A6C4-4A74-AC0B-C83C0E4712BE}" type="presParOf" srcId="{DE9CE479-E4AE-4283-AEF1-10C1535B4324}" destId="{677A3090-5F01-43FD-9FA6-C0420AD80FD6}" srcOrd="2" destOrd="0" presId="urn:microsoft.com/office/officeart/2018/5/layout/IconCircleLabelList"/>
    <dgm:cxn modelId="{7D7503CE-248B-426C-8F12-1459E88F6438}" type="presParOf" srcId="{DE9CE479-E4AE-4283-AEF1-10C1535B4324}" destId="{127117FB-F8A7-4A20-A8A7-EC686DDC76D0}" srcOrd="3" destOrd="0" presId="urn:microsoft.com/office/officeart/2018/5/layout/IconCircleLabelList"/>
    <dgm:cxn modelId="{EBB1CABD-810E-4940-9ED4-948D25FE4969}" type="presParOf" srcId="{50B3CE7C-E10B-4E23-BD93-03664997C932}" destId="{FD1EED9C-83D3-41AD-A09B-D3B36354168F}" srcOrd="1" destOrd="0" presId="urn:microsoft.com/office/officeart/2018/5/layout/IconCircleLabelList"/>
    <dgm:cxn modelId="{72B2B25D-27A0-46AD-A233-0B7810BA8ED6}" type="presParOf" srcId="{50B3CE7C-E10B-4E23-BD93-03664997C932}" destId="{C998AB0A-577D-44AA-A068-F634DDE7BD47}" srcOrd="2" destOrd="0" presId="urn:microsoft.com/office/officeart/2018/5/layout/IconCircleLabelList"/>
    <dgm:cxn modelId="{8C665BA6-B0D2-4051-B247-AD573761ACD6}" type="presParOf" srcId="{C998AB0A-577D-44AA-A068-F634DDE7BD47}" destId="{BCD8CDD9-0C56-4401-ADB1-8B48DAB2C96F}" srcOrd="0" destOrd="0" presId="urn:microsoft.com/office/officeart/2018/5/layout/IconCircleLabelList"/>
    <dgm:cxn modelId="{671563B9-6F99-42F1-8D1E-BDEBD615040E}" type="presParOf" srcId="{C998AB0A-577D-44AA-A068-F634DDE7BD47}" destId="{DB4CA7C4-FCA1-4127-B20A-2A5C031A3CF4}" srcOrd="1" destOrd="0" presId="urn:microsoft.com/office/officeart/2018/5/layout/IconCircleLabelList"/>
    <dgm:cxn modelId="{C279985B-E3F5-4A28-803C-D45FAEC2062B}" type="presParOf" srcId="{C998AB0A-577D-44AA-A068-F634DDE7BD47}" destId="{9B0C8FBF-0BDD-48A5-967E-F3FE71659F6A}" srcOrd="2" destOrd="0" presId="urn:microsoft.com/office/officeart/2018/5/layout/IconCircleLabelList"/>
    <dgm:cxn modelId="{91A36607-BB83-4E3A-B5FE-7B90C4FFFA2B}" type="presParOf" srcId="{C998AB0A-577D-44AA-A068-F634DDE7BD47}" destId="{7E6FE37A-5DB0-4899-9FCB-0CE39BC185F8}" srcOrd="3" destOrd="0" presId="urn:microsoft.com/office/officeart/2018/5/layout/IconCircleLabelList"/>
    <dgm:cxn modelId="{BC36FC31-51A8-48BB-AC0C-7F579B8372B3}" type="presParOf" srcId="{50B3CE7C-E10B-4E23-BD93-03664997C932}" destId="{5A266296-0042-402F-92EF-D59AB148E92E}" srcOrd="3" destOrd="0" presId="urn:microsoft.com/office/officeart/2018/5/layout/IconCircleLabelList"/>
    <dgm:cxn modelId="{5280EB5A-1DA9-403E-915D-D73B2AB2195D}" type="presParOf" srcId="{50B3CE7C-E10B-4E23-BD93-03664997C932}" destId="{ECFA770B-DE2C-4683-A038-58D0FE44BC27}" srcOrd="4" destOrd="0" presId="urn:microsoft.com/office/officeart/2018/5/layout/IconCircleLabelList"/>
    <dgm:cxn modelId="{66D5460F-7EFD-46F6-8A95-63328D787DC3}" type="presParOf" srcId="{ECFA770B-DE2C-4683-A038-58D0FE44BC27}" destId="{FF93E135-77D6-48A0-8871-9BC93D705D06}" srcOrd="0" destOrd="0" presId="urn:microsoft.com/office/officeart/2018/5/layout/IconCircleLabelList"/>
    <dgm:cxn modelId="{D440E6D7-3D0B-45FA-8D91-7B260F88B212}" type="presParOf" srcId="{ECFA770B-DE2C-4683-A038-58D0FE44BC27}" destId="{39509775-983E-4110-B989-EE2CD6514BE0}" srcOrd="1" destOrd="0" presId="urn:microsoft.com/office/officeart/2018/5/layout/IconCircleLabelList"/>
    <dgm:cxn modelId="{436F7DD1-B81B-4254-8CF4-82EFD6E3D412}" type="presParOf" srcId="{ECFA770B-DE2C-4683-A038-58D0FE44BC27}" destId="{493B43B2-705C-4AE5-8A77-D8DEEDA1B5CF}" srcOrd="2" destOrd="0" presId="urn:microsoft.com/office/officeart/2018/5/layout/IconCircleLabelList"/>
    <dgm:cxn modelId="{C9D33714-2B44-47BA-8C1F-16F629DC679D}"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38099"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3724" y="671325"/>
          <a:ext cx="984375" cy="9843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Lorem ipsum dolor sit amet, consectetuer adipiscing elit. </a:t>
          </a:r>
        </a:p>
      </dsp:txBody>
      <dsp:txXfrm>
        <a:off x="89662" y="2555700"/>
        <a:ext cx="2812500" cy="720000"/>
      </dsp:txXfrm>
    </dsp:sp>
    <dsp:sp modelId="{BCD8CDD9-0C56-4401-ADB1-8B48DAB2C96F}">
      <dsp:nvSpPr>
        <dsp:cNvPr id="0" name=""/>
        <dsp:cNvSpPr/>
      </dsp:nvSpPr>
      <dsp:spPr>
        <a:xfrm>
          <a:off x="3942787"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Nunc viverra imperdiet enim. Fusce est. Vivamus a tellus.</a:t>
          </a:r>
        </a:p>
      </dsp:txBody>
      <dsp:txXfrm>
        <a:off x="3394350" y="2555700"/>
        <a:ext cx="2812500" cy="720000"/>
      </dsp:txXfrm>
    </dsp:sp>
    <dsp:sp modelId="{FF93E135-77D6-48A0-8871-9BC93D705D06}">
      <dsp:nvSpPr>
        <dsp:cNvPr id="0" name=""/>
        <dsp:cNvSpPr/>
      </dsp:nvSpPr>
      <dsp:spPr>
        <a:xfrm>
          <a:off x="7247475"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3100" y="671325"/>
          <a:ext cx="984375" cy="9843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Pellentesque habitant morbi tristique senectus et netus.</a:t>
          </a:r>
        </a:p>
      </dsp:txBody>
      <dsp:txXfrm>
        <a:off x="6699037" y="2555700"/>
        <a:ext cx="281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38099"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3724" y="671325"/>
          <a:ext cx="984375" cy="9843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Lorem ipsum dolor sit </a:t>
          </a:r>
          <a:r>
            <a:rPr lang="en-US" sz="1800" kern="1200" dirty="0" err="1"/>
            <a:t>amet</a:t>
          </a:r>
          <a:r>
            <a:rPr lang="en-US" sz="1800" kern="1200" dirty="0"/>
            <a:t>, </a:t>
          </a:r>
          <a:r>
            <a:rPr lang="en-US" sz="1800" kern="1200" dirty="0" err="1"/>
            <a:t>consectetuer</a:t>
          </a:r>
          <a:r>
            <a:rPr lang="en-US" sz="1800" kern="1200" dirty="0"/>
            <a:t> </a:t>
          </a:r>
          <a:r>
            <a:rPr lang="en-US" sz="1800" kern="1200" dirty="0" err="1"/>
            <a:t>adipiscing</a:t>
          </a:r>
          <a:r>
            <a:rPr lang="en-US" sz="1800" kern="1200" dirty="0"/>
            <a:t> </a:t>
          </a:r>
          <a:r>
            <a:rPr lang="en-US" sz="1800" kern="1200" dirty="0" err="1"/>
            <a:t>elit</a:t>
          </a:r>
          <a:r>
            <a:rPr lang="en-US" sz="1800" kern="1200" dirty="0"/>
            <a:t>. </a:t>
          </a:r>
        </a:p>
      </dsp:txBody>
      <dsp:txXfrm>
        <a:off x="89662" y="2555700"/>
        <a:ext cx="2812500" cy="720000"/>
      </dsp:txXfrm>
    </dsp:sp>
    <dsp:sp modelId="{BCD8CDD9-0C56-4401-ADB1-8B48DAB2C96F}">
      <dsp:nvSpPr>
        <dsp:cNvPr id="0" name=""/>
        <dsp:cNvSpPr/>
      </dsp:nvSpPr>
      <dsp:spPr>
        <a:xfrm>
          <a:off x="3942787"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Nunc </a:t>
          </a:r>
          <a:r>
            <a:rPr lang="en-US" sz="1800" kern="1200" dirty="0" err="1"/>
            <a:t>viverra</a:t>
          </a:r>
          <a:r>
            <a:rPr lang="en-US" sz="1800" kern="1200" dirty="0"/>
            <a:t> </a:t>
          </a:r>
          <a:r>
            <a:rPr lang="en-US" sz="1800" kern="1200" dirty="0" err="1"/>
            <a:t>imperdiet</a:t>
          </a:r>
          <a:r>
            <a:rPr lang="en-US" sz="1800" kern="1200" dirty="0"/>
            <a:t> </a:t>
          </a:r>
          <a:r>
            <a:rPr lang="en-US" sz="1800" kern="1200" dirty="0" err="1"/>
            <a:t>enim</a:t>
          </a:r>
          <a:r>
            <a:rPr lang="en-US" sz="1800" kern="1200" dirty="0"/>
            <a:t>. </a:t>
          </a:r>
          <a:r>
            <a:rPr lang="en-US" sz="1800" kern="1200" dirty="0" err="1"/>
            <a:t>Fusce</a:t>
          </a:r>
          <a:r>
            <a:rPr lang="en-US" sz="1800" kern="1200" dirty="0"/>
            <a:t> est. </a:t>
          </a:r>
          <a:r>
            <a:rPr lang="en-US" sz="1800" kern="1200" dirty="0" err="1"/>
            <a:t>Vivamus</a:t>
          </a:r>
          <a:r>
            <a:rPr lang="en-US" sz="1800" kern="1200" dirty="0"/>
            <a:t> a </a:t>
          </a:r>
          <a:r>
            <a:rPr lang="en-US" sz="1800" kern="1200" dirty="0" err="1"/>
            <a:t>tellus</a:t>
          </a:r>
          <a:r>
            <a:rPr lang="en-US" sz="1800" kern="1200" dirty="0"/>
            <a:t>.</a:t>
          </a:r>
        </a:p>
      </dsp:txBody>
      <dsp:txXfrm>
        <a:off x="3394350" y="2555700"/>
        <a:ext cx="2812500" cy="720000"/>
      </dsp:txXfrm>
    </dsp:sp>
    <dsp:sp modelId="{FF93E135-77D6-48A0-8871-9BC93D705D06}">
      <dsp:nvSpPr>
        <dsp:cNvPr id="0" name=""/>
        <dsp:cNvSpPr/>
      </dsp:nvSpPr>
      <dsp:spPr>
        <a:xfrm>
          <a:off x="7247475" y="305700"/>
          <a:ext cx="1715625" cy="17156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3100" y="671325"/>
          <a:ext cx="984375" cy="9843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err="1"/>
            <a:t>Pellentesque</a:t>
          </a:r>
          <a:r>
            <a:rPr lang="en-US" sz="1800" kern="1200" dirty="0"/>
            <a:t> habitant </a:t>
          </a:r>
          <a:r>
            <a:rPr lang="en-US" sz="1800" kern="1200" dirty="0" err="1"/>
            <a:t>morbi</a:t>
          </a:r>
          <a:r>
            <a:rPr lang="en-US" sz="1800" kern="1200" dirty="0"/>
            <a:t> </a:t>
          </a:r>
          <a:r>
            <a:rPr lang="en-US" sz="1800" kern="1200" dirty="0" err="1"/>
            <a:t>tristique</a:t>
          </a:r>
          <a:r>
            <a:rPr lang="en-US" sz="1800" kern="1200" dirty="0"/>
            <a:t> </a:t>
          </a:r>
          <a:r>
            <a:rPr lang="en-US" sz="1800" kern="1200" dirty="0" err="1"/>
            <a:t>senectus</a:t>
          </a:r>
          <a:r>
            <a:rPr lang="en-US" sz="1800" kern="1200" dirty="0"/>
            <a:t> et </a:t>
          </a:r>
          <a:r>
            <a:rPr lang="en-US" sz="1800" kern="1200" dirty="0" err="1"/>
            <a:t>netus</a:t>
          </a:r>
          <a:r>
            <a:rPr lang="en-US" sz="1800" kern="1200" dirty="0"/>
            <a:t>.</a:t>
          </a:r>
        </a:p>
      </dsp:txBody>
      <dsp:txXfrm>
        <a:off x="6699037" y="2555700"/>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6/14/2020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34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D291B17-9318-49DB-B28B-6E5994AE9581}" type="datetime1">
              <a:rPr lang="en-US" smtClean="0"/>
              <a:t>6/14/2020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6904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4818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52648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045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2497495-0637-405E-AE64-5CC7506D51F5}" type="datetime1">
              <a:rPr lang="en-US" smtClean="0"/>
              <a:t>6/14/2020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203665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70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0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19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624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2884F1-FFEA-405F-9602-3DCA865EDA4E}" type="datetime1">
              <a:rPr lang="en-US" smtClean="0"/>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036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18DB4A-8810-4A10-AD5C-D5E2C667F5B3}" type="datetime1">
              <a:rPr lang="en-US" smtClean="0"/>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632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D291B17-9318-49DB-B28B-6E5994AE9581}" type="datetime1">
              <a:rPr lang="en-US" smtClean="0"/>
              <a:t>6/14/2020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7266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flickr.com/photos/john_i_h_staffordscp/573805442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flickr.com/photos/john_i_h_staffordscp/573805442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A26CF452-8E73-4566-8A9B-2ABC0DE8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54186" y="634028"/>
            <a:ext cx="3355942" cy="3732835"/>
          </a:xfrm>
        </p:spPr>
        <p:txBody>
          <a:bodyPr>
            <a:normAutofit/>
          </a:bodyPr>
          <a:lstStyle/>
          <a:p>
            <a:r>
              <a:rPr lang="en-US" dirty="0">
                <a:solidFill>
                  <a:srgbClr val="0070C0"/>
                </a:solidFill>
                <a:highlight>
                  <a:srgbClr val="800080"/>
                </a:highlight>
              </a:rPr>
              <a:t>PETME</a:t>
            </a:r>
            <a:br>
              <a:rPr lang="en-US" dirty="0"/>
            </a:b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54186" y="4436462"/>
            <a:ext cx="3355942" cy="1794656"/>
          </a:xfrm>
        </p:spPr>
        <p:txBody>
          <a:bodyPr>
            <a:normAutofit fontScale="92500" lnSpcReduction="20000"/>
          </a:bodyPr>
          <a:lstStyle/>
          <a:p>
            <a:pPr>
              <a:spcAft>
                <a:spcPts val="600"/>
              </a:spcAft>
            </a:pPr>
            <a:r>
              <a:rPr lang="en-US" b="1" i="1" dirty="0">
                <a:solidFill>
                  <a:schemeClr val="bg2">
                    <a:lumMod val="10000"/>
                  </a:schemeClr>
                </a:solidFill>
              </a:rPr>
              <a:t>Everybuddy needs a Buddy! –</a:t>
            </a:r>
          </a:p>
          <a:p>
            <a:pPr>
              <a:spcAft>
                <a:spcPts val="600"/>
              </a:spcAft>
            </a:pPr>
            <a:r>
              <a:rPr lang="en-US" b="1" dirty="0">
                <a:solidFill>
                  <a:schemeClr val="bg2">
                    <a:lumMod val="10000"/>
                  </a:schemeClr>
                </a:solidFill>
              </a:rPr>
              <a:t> By TEAM FULLSTACKERS</a:t>
            </a:r>
          </a:p>
          <a:p>
            <a:pPr>
              <a:spcAft>
                <a:spcPts val="600"/>
              </a:spcAft>
            </a:pPr>
            <a:r>
              <a:rPr lang="en-US" b="1" dirty="0">
                <a:solidFill>
                  <a:schemeClr val="bg2">
                    <a:lumMod val="10000"/>
                  </a:schemeClr>
                </a:solidFill>
              </a:rPr>
              <a:t>{Michael, Faithful, Mitesh, Bobby}</a:t>
            </a:r>
          </a:p>
        </p:txBody>
      </p:sp>
      <p:sp>
        <p:nvSpPr>
          <p:cNvPr id="22" name="Freeform 6">
            <a:extLst>
              <a:ext uri="{FF2B5EF4-FFF2-40B4-BE49-F238E27FC236}">
                <a16:creationId xmlns:a16="http://schemas.microsoft.com/office/drawing/2014/main" id="{59C1ED8B-4F88-484D-A4E7-DDC4AE340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E0AB7945-3931-4B50-AF2C-9F3137AA6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8" name="Picture 7">
            <a:extLst>
              <a:ext uri="{FF2B5EF4-FFF2-40B4-BE49-F238E27FC236}">
                <a16:creationId xmlns:a16="http://schemas.microsoft.com/office/drawing/2014/main" id="{F0B92F21-44D0-49F2-B59D-6723737D9B5C}"/>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982302" y="1026942"/>
            <a:ext cx="6433107" cy="5049914"/>
          </a:xfrm>
          <a:prstGeom prst="rect">
            <a:avLst/>
          </a:prstGeom>
        </p:spPr>
      </p:pic>
    </p:spTree>
    <p:extLst>
      <p:ext uri="{BB962C8B-B14F-4D97-AF65-F5344CB8AC3E}">
        <p14:creationId xmlns:p14="http://schemas.microsoft.com/office/powerpoint/2010/main" val="120524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1371600" y="685800"/>
            <a:ext cx="9601200" cy="1485900"/>
          </a:xfrm>
        </p:spPr>
        <p:txBody>
          <a:bodyPr>
            <a:normAutofit/>
          </a:bodyPr>
          <a:lstStyle/>
          <a:p>
            <a:pPr algn="ctr"/>
            <a:r>
              <a:rPr lang="en-US" dirty="0"/>
              <a:t>USER STORY</a:t>
            </a:r>
            <a:br>
              <a:rPr lang="en-US" dirty="0"/>
            </a:br>
            <a:endParaRPr lang="en-US" dirty="0"/>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686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59E3-8D5C-4F23-91CD-874FEA9A7C38}"/>
              </a:ext>
            </a:extLst>
          </p:cNvPr>
          <p:cNvSpPr>
            <a:spLocks noGrp="1"/>
          </p:cNvSpPr>
          <p:nvPr>
            <p:ph type="title"/>
          </p:nvPr>
        </p:nvSpPr>
        <p:spPr/>
        <p:txBody>
          <a:bodyPr/>
          <a:lstStyle/>
          <a:p>
            <a:r>
              <a:rPr lang="en-US" dirty="0"/>
              <a:t>LINKS</a:t>
            </a:r>
          </a:p>
        </p:txBody>
      </p:sp>
      <p:sp>
        <p:nvSpPr>
          <p:cNvPr id="3" name="Text Placeholder 2">
            <a:extLst>
              <a:ext uri="{FF2B5EF4-FFF2-40B4-BE49-F238E27FC236}">
                <a16:creationId xmlns:a16="http://schemas.microsoft.com/office/drawing/2014/main" id="{2BB632E3-0759-4361-B378-9FFB21652AC7}"/>
              </a:ext>
            </a:extLst>
          </p:cNvPr>
          <p:cNvSpPr>
            <a:spLocks noGrp="1"/>
          </p:cNvSpPr>
          <p:nvPr>
            <p:ph type="body" idx="1"/>
          </p:nvPr>
        </p:nvSpPr>
        <p:spPr/>
        <p:txBody>
          <a:bodyPr>
            <a:normAutofit fontScale="92500" lnSpcReduction="10000"/>
          </a:bodyPr>
          <a:lstStyle/>
          <a:p>
            <a:r>
              <a:rPr lang="en-US" dirty="0" err="1"/>
              <a:t>Github</a:t>
            </a:r>
            <a:r>
              <a:rPr lang="en-US" dirty="0"/>
              <a:t> repository: ---------- ---</a:t>
            </a:r>
          </a:p>
          <a:p>
            <a:endParaRPr lang="en-US" dirty="0"/>
          </a:p>
          <a:p>
            <a:r>
              <a:rPr lang="en-US" dirty="0"/>
              <a:t>Deployed Application: ---------- </a:t>
            </a:r>
          </a:p>
        </p:txBody>
      </p:sp>
    </p:spTree>
    <p:extLst>
      <p:ext uri="{BB962C8B-B14F-4D97-AF65-F5344CB8AC3E}">
        <p14:creationId xmlns:p14="http://schemas.microsoft.com/office/powerpoint/2010/main" val="346045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B92F21-44D0-49F2-B59D-6723737D9B5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500" b="17486"/>
          <a:stretch/>
        </p:blipFill>
        <p:spPr>
          <a:xfrm>
            <a:off x="20" y="0"/>
            <a:ext cx="12191980" cy="6859300"/>
          </a:xfrm>
          <a:prstGeom prst="rect">
            <a:avLst/>
          </a:prstGeom>
        </p:spPr>
      </p:pic>
      <p:sp>
        <p:nvSpPr>
          <p:cNvPr id="34" name="Rectangle 27">
            <a:extLst>
              <a:ext uri="{FF2B5EF4-FFF2-40B4-BE49-F238E27FC236}">
                <a16:creationId xmlns:a16="http://schemas.microsoft.com/office/drawing/2014/main" id="{5C69C5AA-878F-4A7C-9730-EF3BB1B21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55560" y="1125415"/>
            <a:ext cx="9867482" cy="459321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6">
            <a:extLst>
              <a:ext uri="{FF2B5EF4-FFF2-40B4-BE49-F238E27FC236}">
                <a16:creationId xmlns:a16="http://schemas.microsoft.com/office/drawing/2014/main" id="{84291CF9-4C8D-4CF7-92DA-CD0EC605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6" name="Freeform 6">
            <a:extLst>
              <a:ext uri="{FF2B5EF4-FFF2-40B4-BE49-F238E27FC236}">
                <a16:creationId xmlns:a16="http://schemas.microsoft.com/office/drawing/2014/main" id="{EADF6161-0AA1-4960-90DE-A5C110120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915128" y="1788454"/>
            <a:ext cx="8361229" cy="2098226"/>
          </a:xfrm>
        </p:spPr>
        <p:txBody>
          <a:bodyPr>
            <a:normAutofit/>
          </a:bodyPr>
          <a:lstStyle/>
          <a:p>
            <a:r>
              <a:rPr lang="en-US" sz="4800" dirty="0">
                <a:highlight>
                  <a:srgbClr val="800080"/>
                </a:highlight>
              </a:rPr>
              <a:t>Elevator Pitch</a:t>
            </a:r>
            <a:br>
              <a:rPr lang="en-US" sz="4500" dirty="0">
                <a:solidFill>
                  <a:schemeClr val="bg2"/>
                </a:solidFill>
              </a:rPr>
            </a:br>
            <a:br>
              <a:rPr lang="en-US" sz="4500" dirty="0">
                <a:solidFill>
                  <a:schemeClr val="bg2"/>
                </a:solidFill>
              </a:rPr>
            </a:br>
            <a:endParaRPr lang="en-US" sz="4500" dirty="0">
              <a:solidFill>
                <a:schemeClr val="bg2"/>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US" sz="1800" dirty="0"/>
              <a:t>Health issue-free! No regular visits to the doctors, pill intake, or the common denominator of all - depression! Bringing up strong, responsible, empathetic kids!  How is that even possible? - you may ask!</a:t>
            </a:r>
            <a:br>
              <a:rPr lang="en-US" sz="1800" dirty="0"/>
            </a:br>
            <a:r>
              <a:rPr lang="en-US" sz="1800" dirty="0"/>
              <a:t>Not to worry, we have got the answer for you here at </a:t>
            </a:r>
            <a:r>
              <a:rPr lang="en-US" sz="1800" dirty="0" err="1"/>
              <a:t>PetMe</a:t>
            </a:r>
            <a:r>
              <a:rPr lang="en-US" sz="1800" dirty="0"/>
              <a:t> Shelters. All guests who made a stop at our shelter, ended up leading healthy lives afterwards.</a:t>
            </a:r>
            <a:br>
              <a:rPr lang="en-US" sz="1800" dirty="0"/>
            </a:br>
            <a:r>
              <a:rPr lang="en-US" sz="1800" dirty="0"/>
              <a:t>At Our Shelter, we are dedicated to ensuring you live your best lives with a Buddy! </a:t>
            </a:r>
            <a:br>
              <a:rPr lang="en-US" sz="1200" dirty="0"/>
            </a:br>
            <a:endParaRPr lang="en-US" sz="1800" b="1" dirty="0">
              <a:solidFill>
                <a:srgbClr val="FFFFFF"/>
              </a:solidFill>
            </a:endParaRPr>
          </a:p>
        </p:txBody>
      </p:sp>
    </p:spTree>
    <p:extLst>
      <p:ext uri="{BB962C8B-B14F-4D97-AF65-F5344CB8AC3E}">
        <p14:creationId xmlns:p14="http://schemas.microsoft.com/office/powerpoint/2010/main" val="303544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654C13-0248-4854-8921-BBAAB576B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A2D0DFB-0ABC-4D3D-805B-25F891996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95024" y="864066"/>
            <a:ext cx="774003" cy="774158"/>
          </a:xfrm>
          <a:custGeom>
            <a:avLst/>
            <a:gdLst>
              <a:gd name="connsiteX0" fmla="*/ 2869239 w 3275013"/>
              <a:gd name="connsiteY0" fmla="*/ 0 h 3275670"/>
              <a:gd name="connsiteX1" fmla="*/ 3275013 w 3275013"/>
              <a:gd name="connsiteY1" fmla="*/ 0 h 3275670"/>
              <a:gd name="connsiteX2" fmla="*/ 3275013 w 3275013"/>
              <a:gd name="connsiteY2" fmla="*/ 3275670 h 3275670"/>
              <a:gd name="connsiteX3" fmla="*/ 0 w 3275013"/>
              <a:gd name="connsiteY3" fmla="*/ 3275670 h 3275670"/>
              <a:gd name="connsiteX4" fmla="*/ 0 w 3275013"/>
              <a:gd name="connsiteY4" fmla="*/ 2890368 h 3275670"/>
              <a:gd name="connsiteX5" fmla="*/ 2869239 w 3275013"/>
              <a:gd name="connsiteY5" fmla="*/ 2890809 h 32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013" h="3275670">
                <a:moveTo>
                  <a:pt x="2869239" y="0"/>
                </a:moveTo>
                <a:lnTo>
                  <a:pt x="3275013" y="0"/>
                </a:lnTo>
                <a:lnTo>
                  <a:pt x="3275013" y="3275670"/>
                </a:lnTo>
                <a:lnTo>
                  <a:pt x="0" y="3275670"/>
                </a:lnTo>
                <a:lnTo>
                  <a:pt x="0" y="2890368"/>
                </a:lnTo>
                <a:lnTo>
                  <a:pt x="2869239" y="2890809"/>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1371600" y="503767"/>
            <a:ext cx="9380334" cy="941664"/>
          </a:xfrm>
        </p:spPr>
        <p:txBody>
          <a:bodyPr anchor="b">
            <a:normAutofit/>
          </a:bodyPr>
          <a:lstStyle/>
          <a:p>
            <a:pPr algn="r"/>
            <a:r>
              <a:rPr lang="en-US" sz="2800" dirty="0"/>
              <a:t>ELEVATOR PITCH</a:t>
            </a:r>
          </a:p>
        </p:txBody>
      </p:sp>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1371600" y="1793710"/>
            <a:ext cx="6758273" cy="4073690"/>
          </a:xfrm>
        </p:spPr>
        <p:txBody>
          <a:bodyPr anchor="t">
            <a:normAutofit/>
          </a:bodyPr>
          <a:lstStyle/>
          <a:p>
            <a:r>
              <a:rPr lang="en-US" dirty="0"/>
              <a:t>Health issue-free! No regular visits to the doctors, pills intake, or the common denominator of all - depression! Bringing up strong, responsible, empathetic kids!  How is that even possible? - you may ask!</a:t>
            </a:r>
            <a:br>
              <a:rPr lang="en-US" dirty="0"/>
            </a:br>
            <a:r>
              <a:rPr lang="en-US" dirty="0"/>
              <a:t>Not to worry, we have got the answer for you here at </a:t>
            </a:r>
            <a:r>
              <a:rPr lang="en-US" dirty="0" err="1"/>
              <a:t>PetMe</a:t>
            </a:r>
            <a:r>
              <a:rPr lang="en-US" dirty="0"/>
              <a:t> Shelters. All guests who made a stop at our shelter, ended up leading healthy lives afterwards.</a:t>
            </a:r>
            <a:br>
              <a:rPr lang="en-US" dirty="0"/>
            </a:br>
            <a:r>
              <a:rPr lang="en-US" dirty="0"/>
              <a:t>At Our Shelter, we are dedicated to ensuring you live your best lives with a Buddy! </a:t>
            </a:r>
            <a:br>
              <a:rPr lang="en-US" dirty="0"/>
            </a:br>
            <a:endParaRPr lang="en-US" dirty="0"/>
          </a:p>
        </p:txBody>
      </p:sp>
      <p:sp>
        <p:nvSpPr>
          <p:cNvPr id="12" name="Rectangle 11">
            <a:extLst>
              <a:ext uri="{FF2B5EF4-FFF2-40B4-BE49-F238E27FC236}">
                <a16:creationId xmlns:a16="http://schemas.microsoft.com/office/drawing/2014/main" id="{1BB3FB55-6158-4274-9A35-F48A2197A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708364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1371600" y="685799"/>
            <a:ext cx="9488658" cy="1888589"/>
          </a:xfrm>
        </p:spPr>
        <p:txBody>
          <a:bodyPr>
            <a:normAutofit fontScale="90000"/>
          </a:bodyPr>
          <a:lstStyle/>
          <a:p>
            <a:pPr algn="ctr"/>
            <a:r>
              <a:rPr lang="en-US" dirty="0"/>
              <a:t>MOTIVATION FOR DEVELOPMENT</a:t>
            </a:r>
            <a:br>
              <a:rPr lang="en-US" dirty="0"/>
            </a:br>
            <a:br>
              <a:rPr lang="en-US" sz="1400" dirty="0"/>
            </a:br>
            <a:r>
              <a:rPr lang="en-US" sz="2000" dirty="0"/>
              <a:t>Due to the situation in our world today, the high decline in human health, animal cruelty, irresponsible adults, We as a team had the strong need to create Pet Me Shelter. This Shelter will be of huge help to families, it would help in the increase of mentally healthy individuals, family bonding, and even create job opportunities in the future.</a:t>
            </a:r>
            <a:br>
              <a:rPr lang="en-US" sz="2000" dirty="0"/>
            </a:br>
            <a:endParaRPr lang="en-US" sz="1400" dirty="0"/>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2919057938"/>
              </p:ext>
            </p:extLst>
          </p:nvPr>
        </p:nvGraphicFramePr>
        <p:xfrm>
          <a:off x="1610751" y="3429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327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6389914" y="685800"/>
            <a:ext cx="5127172" cy="1485900"/>
          </a:xfrm>
        </p:spPr>
        <p:txBody>
          <a:bodyPr>
            <a:normAutofit/>
          </a:bodyPr>
          <a:lstStyle/>
          <a:p>
            <a:r>
              <a:rPr lang="en-US" sz="3600" dirty="0"/>
              <a:t>USER STORY</a:t>
            </a:r>
            <a:br>
              <a:rPr lang="en-US" dirty="0"/>
            </a:br>
            <a:endParaRPr lang="en-US" dirty="0"/>
          </a:p>
        </p:txBody>
      </p:sp>
      <p:sp>
        <p:nvSpPr>
          <p:cNvPr id="19" name="Rectangle 18">
            <a:extLst>
              <a:ext uri="{FF2B5EF4-FFF2-40B4-BE49-F238E27FC236}">
                <a16:creationId xmlns:a16="http://schemas.microsoft.com/office/drawing/2014/main" id="{C37CEACD-43EB-4D37-8FEC-74016C33D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6650865" y="1428750"/>
            <a:ext cx="5127172" cy="3581400"/>
          </a:xfrm>
        </p:spPr>
        <p:txBody>
          <a:bodyPr>
            <a:normAutofit/>
          </a:bodyPr>
          <a:lstStyle/>
          <a:p>
            <a:r>
              <a:rPr lang="en-US" sz="1700" dirty="0"/>
              <a:t>Given that I'm a guest user, when I open the home page, I would like to choose a pet option, I want to be able to view an image gallery depicting different pets, in order to make the right adoptive choice and view donation opportunities. When I click on the image, it reveals detailed information about the pet and allows me to make purchases. </a:t>
            </a:r>
          </a:p>
          <a:p>
            <a:r>
              <a:rPr lang="en-US" sz="1700" dirty="0"/>
              <a:t>This application should also help users that are going through depression, loneliness, families bond, encourage a sense of responsibility in kids and their overall health.</a:t>
            </a:r>
          </a:p>
        </p:txBody>
      </p:sp>
      <p:sp>
        <p:nvSpPr>
          <p:cNvPr id="5" name="Rectangle 4">
            <a:extLst>
              <a:ext uri="{FF2B5EF4-FFF2-40B4-BE49-F238E27FC236}">
                <a16:creationId xmlns:a16="http://schemas.microsoft.com/office/drawing/2014/main" id="{B9F74C70-9AAE-47AB-AE42-A5FD5A729291}"/>
              </a:ext>
            </a:extLst>
          </p:cNvPr>
          <p:cNvSpPr/>
          <p:nvPr/>
        </p:nvSpPr>
        <p:spPr>
          <a:xfrm>
            <a:off x="4691438" y="4686301"/>
            <a:ext cx="6096000" cy="1569660"/>
          </a:xfrm>
          <a:prstGeom prst="rect">
            <a:avLst/>
          </a:prstGeom>
        </p:spPr>
        <p:txBody>
          <a:bodyPr wrap="square">
            <a:spAutoFit/>
          </a:bodyPr>
          <a:lstStyle/>
          <a:p>
            <a:r>
              <a:rPr lang="en-US" sz="3200" dirty="0"/>
              <a:t>DESCRIPTION</a:t>
            </a:r>
          </a:p>
          <a:p>
            <a:br>
              <a:rPr lang="en-US" sz="3200" dirty="0"/>
            </a:br>
            <a:endParaRPr lang="en-US" sz="3200" dirty="0"/>
          </a:p>
        </p:txBody>
      </p:sp>
      <p:sp>
        <p:nvSpPr>
          <p:cNvPr id="6" name="Rectangle 5">
            <a:extLst>
              <a:ext uri="{FF2B5EF4-FFF2-40B4-BE49-F238E27FC236}">
                <a16:creationId xmlns:a16="http://schemas.microsoft.com/office/drawing/2014/main" id="{38024061-5CB8-4F48-B989-48E9D293260E}"/>
              </a:ext>
            </a:extLst>
          </p:cNvPr>
          <p:cNvSpPr/>
          <p:nvPr/>
        </p:nvSpPr>
        <p:spPr>
          <a:xfrm>
            <a:off x="2857500" y="5753100"/>
            <a:ext cx="6096000" cy="1200329"/>
          </a:xfrm>
          <a:prstGeom prst="rect">
            <a:avLst/>
          </a:prstGeom>
        </p:spPr>
        <p:txBody>
          <a:bodyPr>
            <a:spAutoFit/>
          </a:bodyPr>
          <a:lstStyle/>
          <a:p>
            <a:r>
              <a:rPr lang="en-US" dirty="0"/>
              <a:t>"Everybuddy needs a Buddy" as the saying goes.</a:t>
            </a:r>
          </a:p>
          <a:p>
            <a:r>
              <a:rPr lang="en-US" dirty="0" err="1"/>
              <a:t>PetMe</a:t>
            </a:r>
            <a:r>
              <a:rPr lang="en-US" dirty="0"/>
              <a:t> is an application designed to assist people looking for that special pet. We facilitate pet adoption and ensure everyone makes the right buddy choice.</a:t>
            </a:r>
          </a:p>
        </p:txBody>
      </p:sp>
    </p:spTree>
    <p:extLst>
      <p:ext uri="{BB962C8B-B14F-4D97-AF65-F5344CB8AC3E}">
        <p14:creationId xmlns:p14="http://schemas.microsoft.com/office/powerpoint/2010/main" val="385314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2644726" y="121041"/>
            <a:ext cx="10602686" cy="1485900"/>
          </a:xfrm>
        </p:spPr>
        <p:txBody>
          <a:bodyPr>
            <a:normAutofit/>
          </a:bodyPr>
          <a:lstStyle/>
          <a:p>
            <a:r>
              <a:rPr lang="en-US" sz="3200" dirty="0"/>
              <a:t>TECHNOLOGIES AND FRAMEWORKS USED</a:t>
            </a:r>
            <a:br>
              <a:rPr lang="en-US" sz="3200" dirty="0"/>
            </a:br>
            <a:endParaRPr lang="en-US" sz="3200" dirty="0"/>
          </a:p>
        </p:txBody>
      </p:sp>
      <p:sp>
        <p:nvSpPr>
          <p:cNvPr id="19" name="Rectangle 18">
            <a:extLst>
              <a:ext uri="{FF2B5EF4-FFF2-40B4-BE49-F238E27FC236}">
                <a16:creationId xmlns:a16="http://schemas.microsoft.com/office/drawing/2014/main" id="{C37CEACD-43EB-4D37-8FEC-74016C33D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6389914" y="2286000"/>
            <a:ext cx="5127172" cy="3581400"/>
          </a:xfrm>
        </p:spPr>
        <p:txBody>
          <a:bodyPr>
            <a:normAutofit/>
          </a:bodyPr>
          <a:lstStyle/>
          <a:p>
            <a:r>
              <a:rPr lang="en-US" sz="1700" dirty="0"/>
              <a:t>W3schools.com:</a:t>
            </a:r>
          </a:p>
          <a:p>
            <a:r>
              <a:rPr lang="en-US" sz="1700" dirty="0"/>
              <a:t>Bootstrap:</a:t>
            </a:r>
          </a:p>
          <a:p>
            <a:r>
              <a:rPr lang="en-US" sz="1700" dirty="0"/>
              <a:t>MDN web docs </a:t>
            </a:r>
            <a:r>
              <a:rPr lang="en-US" sz="1700" dirty="0" err="1"/>
              <a:t>mozilla</a:t>
            </a:r>
            <a:r>
              <a:rPr lang="en-US" sz="1700" dirty="0"/>
              <a:t>:</a:t>
            </a:r>
          </a:p>
          <a:p>
            <a:r>
              <a:rPr lang="en-US" sz="1700" dirty="0" err="1"/>
              <a:t>MySql</a:t>
            </a:r>
            <a:r>
              <a:rPr lang="en-US" sz="1700" dirty="0"/>
              <a:t>:</a:t>
            </a:r>
          </a:p>
          <a:p>
            <a:r>
              <a:rPr lang="en-US" sz="1700" dirty="0" err="1"/>
              <a:t>NodeJs</a:t>
            </a:r>
            <a:r>
              <a:rPr lang="en-US" sz="1700" dirty="0"/>
              <a:t>, </a:t>
            </a:r>
            <a:r>
              <a:rPr lang="en-US" sz="1700" dirty="0" err="1"/>
              <a:t>Sequelize</a:t>
            </a:r>
            <a:r>
              <a:rPr lang="en-US" sz="1700" dirty="0"/>
              <a:t>, Express, Express-Handlebars</a:t>
            </a:r>
          </a:p>
          <a:p>
            <a:r>
              <a:rPr lang="en-US" sz="1700" dirty="0"/>
              <a:t>Stripe:</a:t>
            </a:r>
          </a:p>
          <a:p>
            <a:r>
              <a:rPr lang="en-US" sz="1700" dirty="0" err="1"/>
              <a:t>Nodemailer</a:t>
            </a:r>
            <a:r>
              <a:rPr lang="en-US" sz="1700" dirty="0"/>
              <a:t>:</a:t>
            </a:r>
          </a:p>
          <a:p>
            <a:endParaRPr lang="en-US" sz="1700" dirty="0"/>
          </a:p>
          <a:p>
            <a:endParaRPr lang="en-US" sz="1700" dirty="0"/>
          </a:p>
          <a:p>
            <a:endParaRPr lang="en-US" sz="1700" dirty="0"/>
          </a:p>
          <a:p>
            <a:pPr marL="0" indent="0">
              <a:buNone/>
            </a:pPr>
            <a:endParaRPr lang="en-US" sz="1700" dirty="0"/>
          </a:p>
          <a:p>
            <a:endParaRPr lang="en-US" sz="1700" dirty="0"/>
          </a:p>
        </p:txBody>
      </p:sp>
    </p:spTree>
    <p:extLst>
      <p:ext uri="{BB962C8B-B14F-4D97-AF65-F5344CB8AC3E}">
        <p14:creationId xmlns:p14="http://schemas.microsoft.com/office/powerpoint/2010/main" val="28663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2644726" y="121041"/>
            <a:ext cx="10602686" cy="1485900"/>
          </a:xfrm>
        </p:spPr>
        <p:txBody>
          <a:bodyPr>
            <a:normAutofit/>
          </a:bodyPr>
          <a:lstStyle/>
          <a:p>
            <a:r>
              <a:rPr lang="en-US" sz="3200" dirty="0"/>
              <a:t>API REFERENCES</a:t>
            </a:r>
          </a:p>
        </p:txBody>
      </p:sp>
      <p:sp>
        <p:nvSpPr>
          <p:cNvPr id="19" name="Rectangle 18">
            <a:extLst>
              <a:ext uri="{FF2B5EF4-FFF2-40B4-BE49-F238E27FC236}">
                <a16:creationId xmlns:a16="http://schemas.microsoft.com/office/drawing/2014/main" id="{C37CEACD-43EB-4D37-8FEC-74016C33D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6389914" y="2286000"/>
            <a:ext cx="5127172" cy="3581400"/>
          </a:xfrm>
        </p:spPr>
        <p:txBody>
          <a:bodyPr>
            <a:normAutofit/>
          </a:bodyPr>
          <a:lstStyle/>
          <a:p>
            <a:r>
              <a:rPr lang="en-US" sz="1700" dirty="0"/>
              <a:t>Geocoding</a:t>
            </a:r>
          </a:p>
          <a:p>
            <a:r>
              <a:rPr lang="en-US" sz="1700" dirty="0" err="1"/>
              <a:t>AdoptaPet</a:t>
            </a:r>
            <a:r>
              <a:rPr lang="en-US" sz="1700" dirty="0"/>
              <a:t> / Petfinder.com</a:t>
            </a:r>
          </a:p>
          <a:p>
            <a:r>
              <a:rPr lang="en-US" sz="1700" dirty="0"/>
              <a:t>Stripe</a:t>
            </a:r>
          </a:p>
          <a:p>
            <a:r>
              <a:rPr lang="en-US" sz="1700" dirty="0" err="1"/>
              <a:t>Mailgun</a:t>
            </a:r>
            <a:endParaRPr lang="en-US" sz="1700" dirty="0"/>
          </a:p>
          <a:p>
            <a:endParaRPr lang="en-US" sz="1700" dirty="0"/>
          </a:p>
          <a:p>
            <a:pPr marL="0" indent="0">
              <a:buNone/>
            </a:pPr>
            <a:endParaRPr lang="en-US" sz="1700" dirty="0"/>
          </a:p>
        </p:txBody>
      </p:sp>
    </p:spTree>
    <p:extLst>
      <p:ext uri="{BB962C8B-B14F-4D97-AF65-F5344CB8AC3E}">
        <p14:creationId xmlns:p14="http://schemas.microsoft.com/office/powerpoint/2010/main" val="195394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86A6-BDB9-4FD7-B4AA-228472247FC2}"/>
              </a:ext>
            </a:extLst>
          </p:cNvPr>
          <p:cNvSpPr>
            <a:spLocks noGrp="1"/>
          </p:cNvSpPr>
          <p:nvPr>
            <p:ph type="title"/>
          </p:nvPr>
        </p:nvSpPr>
        <p:spPr/>
        <p:txBody>
          <a:bodyPr>
            <a:normAutofit/>
          </a:bodyPr>
          <a:lstStyle/>
          <a:p>
            <a:r>
              <a:rPr lang="en-US" sz="3200" dirty="0"/>
              <a:t>BREAKDOWN OF TASKS AND ROLES</a:t>
            </a:r>
          </a:p>
        </p:txBody>
      </p:sp>
      <p:sp>
        <p:nvSpPr>
          <p:cNvPr id="3" name="Content Placeholder 2">
            <a:extLst>
              <a:ext uri="{FF2B5EF4-FFF2-40B4-BE49-F238E27FC236}">
                <a16:creationId xmlns:a16="http://schemas.microsoft.com/office/drawing/2014/main" id="{E8C258D1-AF53-44F3-A294-F653C82903B2}"/>
              </a:ext>
            </a:extLst>
          </p:cNvPr>
          <p:cNvSpPr>
            <a:spLocks noGrp="1"/>
          </p:cNvSpPr>
          <p:nvPr>
            <p:ph idx="1"/>
          </p:nvPr>
        </p:nvSpPr>
        <p:spPr>
          <a:xfrm>
            <a:off x="3411415" y="1807698"/>
            <a:ext cx="9601200" cy="3581400"/>
          </a:xfrm>
        </p:spPr>
        <p:txBody>
          <a:bodyPr>
            <a:normAutofit/>
          </a:bodyPr>
          <a:lstStyle/>
          <a:p>
            <a:pPr marL="0" indent="0">
              <a:buNone/>
            </a:pPr>
            <a:r>
              <a:rPr lang="en-US" b="1" dirty="0"/>
              <a:t>Roles were assigned at the beginning of the project to ensure we worked as a Team efficiently, and productive as possible. </a:t>
            </a:r>
          </a:p>
          <a:p>
            <a:pPr marL="0" indent="0">
              <a:buNone/>
            </a:pPr>
            <a:r>
              <a:rPr lang="en-US" b="1" dirty="0"/>
              <a:t>Tasks were assigned and picked up by anyone as we worked through the project. </a:t>
            </a:r>
          </a:p>
          <a:p>
            <a:pPr marL="0" indent="0">
              <a:buNone/>
            </a:pPr>
            <a:endParaRPr lang="en-US" dirty="0"/>
          </a:p>
          <a:p>
            <a:pPr fontAlgn="base"/>
            <a:r>
              <a:rPr lang="en-US" dirty="0"/>
              <a:t>Michael Powell - Backend Developer, Database/ORM SME</a:t>
            </a:r>
          </a:p>
          <a:p>
            <a:pPr fontAlgn="base"/>
            <a:r>
              <a:rPr lang="en-US" dirty="0"/>
              <a:t>Faithful - Frontend Developer, Scrum Master</a:t>
            </a:r>
          </a:p>
          <a:p>
            <a:pPr fontAlgn="base"/>
            <a:r>
              <a:rPr lang="en-US" dirty="0"/>
              <a:t>Robert </a:t>
            </a:r>
            <a:r>
              <a:rPr lang="en-US" dirty="0" err="1"/>
              <a:t>Phillizaire</a:t>
            </a:r>
            <a:r>
              <a:rPr lang="en-US" dirty="0"/>
              <a:t> - Frontend Developer. UI/UX Designer</a:t>
            </a:r>
          </a:p>
          <a:p>
            <a:pPr fontAlgn="base"/>
            <a:r>
              <a:rPr lang="en-US" dirty="0"/>
              <a:t>Mitesh Modi - Backend Developer, Product Owner</a:t>
            </a:r>
          </a:p>
          <a:p>
            <a:endParaRPr lang="en-US" dirty="0"/>
          </a:p>
        </p:txBody>
      </p:sp>
    </p:spTree>
    <p:extLst>
      <p:ext uri="{BB962C8B-B14F-4D97-AF65-F5344CB8AC3E}">
        <p14:creationId xmlns:p14="http://schemas.microsoft.com/office/powerpoint/2010/main" val="22805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9099-1DCC-4552-A237-B413827DE187}"/>
              </a:ext>
            </a:extLst>
          </p:cNvPr>
          <p:cNvSpPr>
            <a:spLocks noGrp="1"/>
          </p:cNvSpPr>
          <p:nvPr>
            <p:ph type="title"/>
          </p:nvPr>
        </p:nvSpPr>
        <p:spPr/>
        <p:txBody>
          <a:bodyPr>
            <a:normAutofit/>
          </a:bodyPr>
          <a:lstStyle/>
          <a:p>
            <a:r>
              <a:rPr lang="en-US" sz="3600" dirty="0"/>
              <a:t>CHALLENGES ENCOUNTERED</a:t>
            </a:r>
          </a:p>
        </p:txBody>
      </p:sp>
      <p:sp>
        <p:nvSpPr>
          <p:cNvPr id="3" name="Content Placeholder 2">
            <a:extLst>
              <a:ext uri="{FF2B5EF4-FFF2-40B4-BE49-F238E27FC236}">
                <a16:creationId xmlns:a16="http://schemas.microsoft.com/office/drawing/2014/main" id="{7B4D34FA-81A1-4D68-ADAD-C5D04AA2CC82}"/>
              </a:ext>
            </a:extLst>
          </p:cNvPr>
          <p:cNvSpPr>
            <a:spLocks noGrp="1"/>
          </p:cNvSpPr>
          <p:nvPr>
            <p:ph idx="1"/>
          </p:nvPr>
        </p:nvSpPr>
        <p:spPr/>
        <p:txBody>
          <a:bodyPr/>
          <a:lstStyle/>
          <a:p>
            <a:pPr marL="0" indent="0">
              <a:buNone/>
            </a:pPr>
            <a:r>
              <a:rPr lang="en-US" dirty="0"/>
              <a:t>What happened? It just crashed… git issues, different perspectives </a:t>
            </a:r>
            <a:r>
              <a:rPr lang="en-US"/>
              <a:t>on ideas. </a:t>
            </a:r>
            <a:endParaRPr lang="en-US" dirty="0"/>
          </a:p>
        </p:txBody>
      </p:sp>
    </p:spTree>
    <p:extLst>
      <p:ext uri="{BB962C8B-B14F-4D97-AF65-F5344CB8AC3E}">
        <p14:creationId xmlns:p14="http://schemas.microsoft.com/office/powerpoint/2010/main" val="274855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A1D9-D0EC-425D-A174-A4854E621513}"/>
              </a:ext>
            </a:extLst>
          </p:cNvPr>
          <p:cNvSpPr>
            <a:spLocks noGrp="1"/>
          </p:cNvSpPr>
          <p:nvPr>
            <p:ph type="title"/>
          </p:nvPr>
        </p:nvSpPr>
        <p:spPr/>
        <p:txBody>
          <a:bodyPr>
            <a:normAutofit/>
          </a:bodyPr>
          <a:lstStyle/>
          <a:p>
            <a:r>
              <a:rPr lang="en-US" sz="3600" dirty="0"/>
              <a:t>SUCCESS</a:t>
            </a:r>
          </a:p>
        </p:txBody>
      </p:sp>
      <p:sp>
        <p:nvSpPr>
          <p:cNvPr id="3" name="Content Placeholder 2">
            <a:extLst>
              <a:ext uri="{FF2B5EF4-FFF2-40B4-BE49-F238E27FC236}">
                <a16:creationId xmlns:a16="http://schemas.microsoft.com/office/drawing/2014/main" id="{40AFDBE5-095C-41A1-BB1E-700E8F421D1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30284912"/>
      </p:ext>
    </p:extLst>
  </p:cSld>
  <p:clrMapOvr>
    <a:masterClrMapping/>
  </p:clrMapOvr>
</p:sld>
</file>

<file path=ppt/theme/theme1.xml><?xml version="1.0" encoding="utf-8"?>
<a:theme xmlns:a="http://schemas.openxmlformats.org/drawingml/2006/main" name="Cro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Widescreen</PresentationFormat>
  <Paragraphs>56</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Franklin Gothic Book</vt:lpstr>
      <vt:lpstr>Crop</vt:lpstr>
      <vt:lpstr>PETME  </vt:lpstr>
      <vt:lpstr>ELEVATOR PITCH</vt:lpstr>
      <vt:lpstr>MOTIVATION FOR DEVELOPMENT  Due to the situation in our world today, the high decline in human health, animal cruelty, irresponsible adults, We as a team had the strong need to create Pet Me Shelter. This Shelter will be of huge help to families, it would help in the increase of mentally healthy individuals, family bonding, and even create job opportunities in the future. </vt:lpstr>
      <vt:lpstr>USER STORY </vt:lpstr>
      <vt:lpstr>TECHNOLOGIES AND FRAMEWORKS USED </vt:lpstr>
      <vt:lpstr>API REFERENCES</vt:lpstr>
      <vt:lpstr>BREAKDOWN OF TASKS AND ROLES</vt:lpstr>
      <vt:lpstr>CHALLENGES ENCOUNTERED</vt:lpstr>
      <vt:lpstr>SUCCESS</vt:lpstr>
      <vt:lpstr>USER STORY </vt:lpstr>
      <vt:lpstr>LINKS</vt:lpstr>
      <vt:lpstr>Elevator Pitch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2020-06-14T11:29:58Z</dcterms:created>
  <dcterms:modified xsi:type="dcterms:W3CDTF">2020-06-15T07:27:23Z</dcterms:modified>
</cp:coreProperties>
</file>