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Economica"/>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hUwyxXpSbYnRxPbq/wXeDKVsSC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Economica-regular.fntdata"/><Relationship Id="rId22" Type="http://schemas.openxmlformats.org/officeDocument/2006/relationships/font" Target="fonts/Economica-italic.fntdata"/><Relationship Id="rId21" Type="http://schemas.openxmlformats.org/officeDocument/2006/relationships/font" Target="fonts/Economica-bold.fntdata"/><Relationship Id="rId24" Type="http://schemas.openxmlformats.org/officeDocument/2006/relationships/font" Target="fonts/OpenSans-regular.fntdata"/><Relationship Id="rId23" Type="http://schemas.openxmlformats.org/officeDocument/2006/relationships/font" Target="fonts/Economic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italic.fntdata"/><Relationship Id="rId25" Type="http://schemas.openxmlformats.org/officeDocument/2006/relationships/font" Target="fonts/OpenSans-bold.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9a6f7844b2_0_61"/>
          <p:cNvSpPr/>
          <p:nvPr/>
        </p:nvSpPr>
        <p:spPr>
          <a:xfrm>
            <a:off x="3658683" y="10089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g19a6f7844b2_0_61"/>
          <p:cNvSpPr/>
          <p:nvPr/>
        </p:nvSpPr>
        <p:spPr>
          <a:xfrm rot="10800000">
            <a:off x="7091169" y="43556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g19a6f7844b2_0_61"/>
          <p:cNvSpPr txBox="1"/>
          <p:nvPr>
            <p:ph type="ctrTitle"/>
          </p:nvPr>
        </p:nvSpPr>
        <p:spPr>
          <a:xfrm>
            <a:off x="4059600" y="1925674"/>
            <a:ext cx="4072800" cy="20496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3" name="Google Shape;13;g19a6f7844b2_0_61"/>
          <p:cNvSpPr txBox="1"/>
          <p:nvPr>
            <p:ph idx="1" type="subTitle"/>
          </p:nvPr>
        </p:nvSpPr>
        <p:spPr>
          <a:xfrm>
            <a:off x="4059600" y="4155440"/>
            <a:ext cx="4072800" cy="9351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p:txBody>
      </p:sp>
      <p:sp>
        <p:nvSpPr>
          <p:cNvPr id="14" name="Google Shape;14;g19a6f7844b2_0_6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19a6f7844b2_0_103"/>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3" name="Google Shape;53;g19a6f7844b2_0_103"/>
          <p:cNvSpPr txBox="1"/>
          <p:nvPr>
            <p:ph hasCustomPrompt="1" type="title"/>
          </p:nvPr>
        </p:nvSpPr>
        <p:spPr>
          <a:xfrm>
            <a:off x="415600" y="1276167"/>
            <a:ext cx="11360700" cy="28383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lt2"/>
              </a:buClr>
              <a:buSzPts val="21300"/>
              <a:buNone/>
              <a:defRPr sz="21300">
                <a:solidFill>
                  <a:schemeClr val="lt2"/>
                </a:solidFill>
              </a:defRPr>
            </a:lvl1pPr>
            <a:lvl2pPr lvl="1" algn="ctr">
              <a:spcBef>
                <a:spcPts val="0"/>
              </a:spcBef>
              <a:spcAft>
                <a:spcPts val="0"/>
              </a:spcAft>
              <a:buClr>
                <a:schemeClr val="lt2"/>
              </a:buClr>
              <a:buSzPts val="21300"/>
              <a:buNone/>
              <a:defRPr sz="21300">
                <a:solidFill>
                  <a:schemeClr val="lt2"/>
                </a:solidFill>
              </a:defRPr>
            </a:lvl2pPr>
            <a:lvl3pPr lvl="2" algn="ctr">
              <a:spcBef>
                <a:spcPts val="0"/>
              </a:spcBef>
              <a:spcAft>
                <a:spcPts val="0"/>
              </a:spcAft>
              <a:buClr>
                <a:schemeClr val="lt2"/>
              </a:buClr>
              <a:buSzPts val="21300"/>
              <a:buNone/>
              <a:defRPr sz="21300">
                <a:solidFill>
                  <a:schemeClr val="lt2"/>
                </a:solidFill>
              </a:defRPr>
            </a:lvl3pPr>
            <a:lvl4pPr lvl="3" algn="ctr">
              <a:spcBef>
                <a:spcPts val="0"/>
              </a:spcBef>
              <a:spcAft>
                <a:spcPts val="0"/>
              </a:spcAft>
              <a:buClr>
                <a:schemeClr val="lt2"/>
              </a:buClr>
              <a:buSzPts val="21300"/>
              <a:buNone/>
              <a:defRPr sz="21300">
                <a:solidFill>
                  <a:schemeClr val="lt2"/>
                </a:solidFill>
              </a:defRPr>
            </a:lvl4pPr>
            <a:lvl5pPr lvl="4" algn="ctr">
              <a:spcBef>
                <a:spcPts val="0"/>
              </a:spcBef>
              <a:spcAft>
                <a:spcPts val="0"/>
              </a:spcAft>
              <a:buClr>
                <a:schemeClr val="lt2"/>
              </a:buClr>
              <a:buSzPts val="21300"/>
              <a:buNone/>
              <a:defRPr sz="21300">
                <a:solidFill>
                  <a:schemeClr val="lt2"/>
                </a:solidFill>
              </a:defRPr>
            </a:lvl5pPr>
            <a:lvl6pPr lvl="5" algn="ctr">
              <a:spcBef>
                <a:spcPts val="0"/>
              </a:spcBef>
              <a:spcAft>
                <a:spcPts val="0"/>
              </a:spcAft>
              <a:buClr>
                <a:schemeClr val="lt2"/>
              </a:buClr>
              <a:buSzPts val="21300"/>
              <a:buNone/>
              <a:defRPr sz="21300">
                <a:solidFill>
                  <a:schemeClr val="lt2"/>
                </a:solidFill>
              </a:defRPr>
            </a:lvl6pPr>
            <a:lvl7pPr lvl="6" algn="ctr">
              <a:spcBef>
                <a:spcPts val="0"/>
              </a:spcBef>
              <a:spcAft>
                <a:spcPts val="0"/>
              </a:spcAft>
              <a:buClr>
                <a:schemeClr val="lt2"/>
              </a:buClr>
              <a:buSzPts val="21300"/>
              <a:buNone/>
              <a:defRPr sz="21300">
                <a:solidFill>
                  <a:schemeClr val="lt2"/>
                </a:solidFill>
              </a:defRPr>
            </a:lvl7pPr>
            <a:lvl8pPr lvl="7" algn="ctr">
              <a:spcBef>
                <a:spcPts val="0"/>
              </a:spcBef>
              <a:spcAft>
                <a:spcPts val="0"/>
              </a:spcAft>
              <a:buClr>
                <a:schemeClr val="lt2"/>
              </a:buClr>
              <a:buSzPts val="21300"/>
              <a:buNone/>
              <a:defRPr sz="21300">
                <a:solidFill>
                  <a:schemeClr val="lt2"/>
                </a:solidFill>
              </a:defRPr>
            </a:lvl8pPr>
            <a:lvl9pPr lvl="8" algn="ctr">
              <a:spcBef>
                <a:spcPts val="0"/>
              </a:spcBef>
              <a:spcAft>
                <a:spcPts val="0"/>
              </a:spcAft>
              <a:buClr>
                <a:schemeClr val="lt2"/>
              </a:buClr>
              <a:buSzPts val="21300"/>
              <a:buNone/>
              <a:defRPr sz="21300">
                <a:solidFill>
                  <a:schemeClr val="lt2"/>
                </a:solidFill>
              </a:defRPr>
            </a:lvl9pPr>
          </a:lstStyle>
          <a:p>
            <a:r>
              <a:t>xx%</a:t>
            </a:r>
          </a:p>
        </p:txBody>
      </p:sp>
      <p:sp>
        <p:nvSpPr>
          <p:cNvPr id="54" name="Google Shape;54;g19a6f7844b2_0_103"/>
          <p:cNvSpPr txBox="1"/>
          <p:nvPr>
            <p:ph idx="1" type="body"/>
          </p:nvPr>
        </p:nvSpPr>
        <p:spPr>
          <a:xfrm>
            <a:off x="415600" y="4216000"/>
            <a:ext cx="113607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5" name="Google Shape;55;g19a6f7844b2_0_10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g19a6f7844b2_0_10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g19a6f7844b2_0_1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60" name="Google Shape;60;g19a6f7844b2_0_1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61" name="Google Shape;61;g19a6f7844b2_0_1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g19a6f7844b2_0_1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g19a6f7844b2_0_1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19a6f7844b2_0_67"/>
          <p:cNvSpPr/>
          <p:nvPr/>
        </p:nvSpPr>
        <p:spPr>
          <a:xfrm flipH="1">
            <a:off x="10127953" y="6136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g19a6f7844b2_0_67"/>
          <p:cNvSpPr/>
          <p:nvPr/>
        </p:nvSpPr>
        <p:spPr>
          <a:xfrm flipH="1" rot="10800000">
            <a:off x="621900" y="47444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g19a6f7844b2_0_67"/>
          <p:cNvSpPr txBox="1"/>
          <p:nvPr>
            <p:ph type="title"/>
          </p:nvPr>
        </p:nvSpPr>
        <p:spPr>
          <a:xfrm>
            <a:off x="1031600" y="2408600"/>
            <a:ext cx="10128900" cy="20409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5600"/>
              <a:buNone/>
              <a:defRPr/>
            </a:lvl1pPr>
            <a:lvl2pPr lvl="1" algn="ctr">
              <a:spcBef>
                <a:spcPts val="0"/>
              </a:spcBef>
              <a:spcAft>
                <a:spcPts val="0"/>
              </a:spcAft>
              <a:buSzPts val="5600"/>
              <a:buNone/>
              <a:defRPr/>
            </a:lvl2pPr>
            <a:lvl3pPr lvl="2" algn="ctr">
              <a:spcBef>
                <a:spcPts val="0"/>
              </a:spcBef>
              <a:spcAft>
                <a:spcPts val="0"/>
              </a:spcAft>
              <a:buSzPts val="5600"/>
              <a:buNone/>
              <a:defRPr/>
            </a:lvl3pPr>
            <a:lvl4pPr lvl="3" algn="ctr">
              <a:spcBef>
                <a:spcPts val="0"/>
              </a:spcBef>
              <a:spcAft>
                <a:spcPts val="0"/>
              </a:spcAft>
              <a:buSzPts val="5600"/>
              <a:buNone/>
              <a:defRPr/>
            </a:lvl4pPr>
            <a:lvl5pPr lvl="4" algn="ctr">
              <a:spcBef>
                <a:spcPts val="0"/>
              </a:spcBef>
              <a:spcAft>
                <a:spcPts val="0"/>
              </a:spcAft>
              <a:buSzPts val="5600"/>
              <a:buNone/>
              <a:defRPr/>
            </a:lvl5pPr>
            <a:lvl6pPr lvl="5" algn="ctr">
              <a:spcBef>
                <a:spcPts val="0"/>
              </a:spcBef>
              <a:spcAft>
                <a:spcPts val="0"/>
              </a:spcAft>
              <a:buSzPts val="5600"/>
              <a:buNone/>
              <a:defRPr/>
            </a:lvl6pPr>
            <a:lvl7pPr lvl="6" algn="ctr">
              <a:spcBef>
                <a:spcPts val="0"/>
              </a:spcBef>
              <a:spcAft>
                <a:spcPts val="0"/>
              </a:spcAft>
              <a:buSzPts val="5600"/>
              <a:buNone/>
              <a:defRPr/>
            </a:lvl7pPr>
            <a:lvl8pPr lvl="7" algn="ctr">
              <a:spcBef>
                <a:spcPts val="0"/>
              </a:spcBef>
              <a:spcAft>
                <a:spcPts val="0"/>
              </a:spcAft>
              <a:buSzPts val="5600"/>
              <a:buNone/>
              <a:defRPr/>
            </a:lvl8pPr>
            <a:lvl9pPr lvl="8" algn="ctr">
              <a:spcBef>
                <a:spcPts val="0"/>
              </a:spcBef>
              <a:spcAft>
                <a:spcPts val="0"/>
              </a:spcAft>
              <a:buSzPts val="5600"/>
              <a:buNone/>
              <a:defRPr/>
            </a:lvl9pPr>
          </a:lstStyle>
          <a:p/>
        </p:txBody>
      </p:sp>
      <p:sp>
        <p:nvSpPr>
          <p:cNvPr id="19" name="Google Shape;19;g19a6f7844b2_0_6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9a6f7844b2_0_72"/>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19a6f7844b2_0_72"/>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3" name="Google Shape;23;g19a6f7844b2_0_72"/>
          <p:cNvSpPr txBox="1"/>
          <p:nvPr>
            <p:ph idx="1" type="body"/>
          </p:nvPr>
        </p:nvSpPr>
        <p:spPr>
          <a:xfrm>
            <a:off x="415600" y="1633633"/>
            <a:ext cx="11360700" cy="44721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4" name="Google Shape;24;g19a6f7844b2_0_7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g19a6f7844b2_0_77"/>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27" name="Google Shape;27;g19a6f7844b2_0_77"/>
          <p:cNvSpPr txBox="1"/>
          <p:nvPr>
            <p:ph idx="1" type="body"/>
          </p:nvPr>
        </p:nvSpPr>
        <p:spPr>
          <a:xfrm>
            <a:off x="4156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8" name="Google Shape;28;g19a6f7844b2_0_77"/>
          <p:cNvSpPr txBox="1"/>
          <p:nvPr>
            <p:ph idx="2" type="body"/>
          </p:nvPr>
        </p:nvSpPr>
        <p:spPr>
          <a:xfrm>
            <a:off x="6443200" y="1633633"/>
            <a:ext cx="5333100" cy="44721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g19a6f7844b2_0_7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g19a6f7844b2_0_82"/>
          <p:cNvSpPr txBox="1"/>
          <p:nvPr>
            <p:ph type="title"/>
          </p:nvPr>
        </p:nvSpPr>
        <p:spPr>
          <a:xfrm>
            <a:off x="415600" y="421233"/>
            <a:ext cx="11360700" cy="1108500"/>
          </a:xfrm>
          <a:prstGeom prst="rect">
            <a:avLst/>
          </a:prstGeom>
        </p:spPr>
        <p:txBody>
          <a:bodyPr anchorCtr="0" anchor="b" bIns="121900" lIns="121900" spcFirstLastPara="1" rIns="121900" wrap="square" tIns="121900">
            <a:normAutofit/>
          </a:bodyPr>
          <a:lstStyle>
            <a:lvl1pPr lvl="0">
              <a:spcBef>
                <a:spcPts val="0"/>
              </a:spcBef>
              <a:spcAft>
                <a:spcPts val="0"/>
              </a:spcAft>
              <a:buSzPts val="5600"/>
              <a:buNone/>
              <a:defRPr/>
            </a:lvl1pPr>
            <a:lvl2pPr lvl="1">
              <a:spcBef>
                <a:spcPts val="0"/>
              </a:spcBef>
              <a:spcAft>
                <a:spcPts val="0"/>
              </a:spcAft>
              <a:buSzPts val="5600"/>
              <a:buNone/>
              <a:defRPr/>
            </a:lvl2pPr>
            <a:lvl3pPr lvl="2">
              <a:spcBef>
                <a:spcPts val="0"/>
              </a:spcBef>
              <a:spcAft>
                <a:spcPts val="0"/>
              </a:spcAft>
              <a:buSzPts val="5600"/>
              <a:buNone/>
              <a:defRPr/>
            </a:lvl3pPr>
            <a:lvl4pPr lvl="3">
              <a:spcBef>
                <a:spcPts val="0"/>
              </a:spcBef>
              <a:spcAft>
                <a:spcPts val="0"/>
              </a:spcAft>
              <a:buSzPts val="5600"/>
              <a:buNone/>
              <a:defRPr/>
            </a:lvl4pPr>
            <a:lvl5pPr lvl="4">
              <a:spcBef>
                <a:spcPts val="0"/>
              </a:spcBef>
              <a:spcAft>
                <a:spcPts val="0"/>
              </a:spcAft>
              <a:buSzPts val="5600"/>
              <a:buNone/>
              <a:defRPr/>
            </a:lvl5pPr>
            <a:lvl6pPr lvl="5">
              <a:spcBef>
                <a:spcPts val="0"/>
              </a:spcBef>
              <a:spcAft>
                <a:spcPts val="0"/>
              </a:spcAft>
              <a:buSzPts val="5600"/>
              <a:buNone/>
              <a:defRPr/>
            </a:lvl6pPr>
            <a:lvl7pPr lvl="6">
              <a:spcBef>
                <a:spcPts val="0"/>
              </a:spcBef>
              <a:spcAft>
                <a:spcPts val="0"/>
              </a:spcAft>
              <a:buSzPts val="5600"/>
              <a:buNone/>
              <a:defRPr/>
            </a:lvl7pPr>
            <a:lvl8pPr lvl="7">
              <a:spcBef>
                <a:spcPts val="0"/>
              </a:spcBef>
              <a:spcAft>
                <a:spcPts val="0"/>
              </a:spcAft>
              <a:buSzPts val="5600"/>
              <a:buNone/>
              <a:defRPr/>
            </a:lvl8pPr>
            <a:lvl9pPr lvl="8">
              <a:spcBef>
                <a:spcPts val="0"/>
              </a:spcBef>
              <a:spcAft>
                <a:spcPts val="0"/>
              </a:spcAft>
              <a:buSzPts val="5600"/>
              <a:buNone/>
              <a:defRPr/>
            </a:lvl9pPr>
          </a:lstStyle>
          <a:p/>
        </p:txBody>
      </p:sp>
      <p:sp>
        <p:nvSpPr>
          <p:cNvPr id="32" name="Google Shape;32;g19a6f7844b2_0_8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g19a6f7844b2_0_85"/>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5" name="Google Shape;35;g19a6f7844b2_0_85"/>
          <p:cNvSpPr txBox="1"/>
          <p:nvPr>
            <p:ph idx="1" type="body"/>
          </p:nvPr>
        </p:nvSpPr>
        <p:spPr>
          <a:xfrm>
            <a:off x="415600" y="1865867"/>
            <a:ext cx="3744000" cy="37131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6" name="Google Shape;36;g19a6f7844b2_0_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g19a6f7844b2_0_89"/>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19a6f7844b2_0_89"/>
          <p:cNvSpPr txBox="1"/>
          <p:nvPr>
            <p:ph type="title"/>
          </p:nvPr>
        </p:nvSpPr>
        <p:spPr>
          <a:xfrm>
            <a:off x="653667" y="600200"/>
            <a:ext cx="78384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0" name="Google Shape;40;g19a6f7844b2_0_8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g19a6f7844b2_0_93"/>
          <p:cNvSpPr/>
          <p:nvPr/>
        </p:nvSpPr>
        <p:spPr>
          <a:xfrm>
            <a:off x="6096000" y="-33"/>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3" name="Google Shape;43;g19a6f7844b2_0_93"/>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g19a6f7844b2_0_93"/>
          <p:cNvSpPr txBox="1"/>
          <p:nvPr>
            <p:ph type="title"/>
          </p:nvPr>
        </p:nvSpPr>
        <p:spPr>
          <a:xfrm>
            <a:off x="354000" y="1239033"/>
            <a:ext cx="5393700" cy="23817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2"/>
              </a:buClr>
              <a:buSzPts val="5600"/>
              <a:buNone/>
              <a:defRPr>
                <a:solidFill>
                  <a:schemeClr val="lt2"/>
                </a:solidFill>
              </a:defRPr>
            </a:lvl1pPr>
            <a:lvl2pPr lvl="1" algn="ctr">
              <a:spcBef>
                <a:spcPts val="0"/>
              </a:spcBef>
              <a:spcAft>
                <a:spcPts val="0"/>
              </a:spcAft>
              <a:buClr>
                <a:schemeClr val="lt2"/>
              </a:buClr>
              <a:buSzPts val="5600"/>
              <a:buNone/>
              <a:defRPr>
                <a:solidFill>
                  <a:schemeClr val="lt2"/>
                </a:solidFill>
              </a:defRPr>
            </a:lvl2pPr>
            <a:lvl3pPr lvl="2" algn="ctr">
              <a:spcBef>
                <a:spcPts val="0"/>
              </a:spcBef>
              <a:spcAft>
                <a:spcPts val="0"/>
              </a:spcAft>
              <a:buClr>
                <a:schemeClr val="lt2"/>
              </a:buClr>
              <a:buSzPts val="5600"/>
              <a:buNone/>
              <a:defRPr>
                <a:solidFill>
                  <a:schemeClr val="lt2"/>
                </a:solidFill>
              </a:defRPr>
            </a:lvl3pPr>
            <a:lvl4pPr lvl="3" algn="ctr">
              <a:spcBef>
                <a:spcPts val="0"/>
              </a:spcBef>
              <a:spcAft>
                <a:spcPts val="0"/>
              </a:spcAft>
              <a:buClr>
                <a:schemeClr val="lt2"/>
              </a:buClr>
              <a:buSzPts val="5600"/>
              <a:buNone/>
              <a:defRPr>
                <a:solidFill>
                  <a:schemeClr val="lt2"/>
                </a:solidFill>
              </a:defRPr>
            </a:lvl4pPr>
            <a:lvl5pPr lvl="4" algn="ctr">
              <a:spcBef>
                <a:spcPts val="0"/>
              </a:spcBef>
              <a:spcAft>
                <a:spcPts val="0"/>
              </a:spcAft>
              <a:buClr>
                <a:schemeClr val="lt2"/>
              </a:buClr>
              <a:buSzPts val="5600"/>
              <a:buNone/>
              <a:defRPr>
                <a:solidFill>
                  <a:schemeClr val="lt2"/>
                </a:solidFill>
              </a:defRPr>
            </a:lvl5pPr>
            <a:lvl6pPr lvl="5" algn="ctr">
              <a:spcBef>
                <a:spcPts val="0"/>
              </a:spcBef>
              <a:spcAft>
                <a:spcPts val="0"/>
              </a:spcAft>
              <a:buClr>
                <a:schemeClr val="lt2"/>
              </a:buClr>
              <a:buSzPts val="5600"/>
              <a:buNone/>
              <a:defRPr>
                <a:solidFill>
                  <a:schemeClr val="lt2"/>
                </a:solidFill>
              </a:defRPr>
            </a:lvl6pPr>
            <a:lvl7pPr lvl="6" algn="ctr">
              <a:spcBef>
                <a:spcPts val="0"/>
              </a:spcBef>
              <a:spcAft>
                <a:spcPts val="0"/>
              </a:spcAft>
              <a:buClr>
                <a:schemeClr val="lt2"/>
              </a:buClr>
              <a:buSzPts val="5600"/>
              <a:buNone/>
              <a:defRPr>
                <a:solidFill>
                  <a:schemeClr val="lt2"/>
                </a:solidFill>
              </a:defRPr>
            </a:lvl7pPr>
            <a:lvl8pPr lvl="7" algn="ctr">
              <a:spcBef>
                <a:spcPts val="0"/>
              </a:spcBef>
              <a:spcAft>
                <a:spcPts val="0"/>
              </a:spcAft>
              <a:buClr>
                <a:schemeClr val="lt2"/>
              </a:buClr>
              <a:buSzPts val="5600"/>
              <a:buNone/>
              <a:defRPr>
                <a:solidFill>
                  <a:schemeClr val="lt2"/>
                </a:solidFill>
              </a:defRPr>
            </a:lvl8pPr>
            <a:lvl9pPr lvl="8" algn="ctr">
              <a:spcBef>
                <a:spcPts val="0"/>
              </a:spcBef>
              <a:spcAft>
                <a:spcPts val="0"/>
              </a:spcAft>
              <a:buClr>
                <a:schemeClr val="lt2"/>
              </a:buClr>
              <a:buSzPts val="5600"/>
              <a:buNone/>
              <a:defRPr>
                <a:solidFill>
                  <a:schemeClr val="lt2"/>
                </a:solidFill>
              </a:defRPr>
            </a:lvl9pPr>
          </a:lstStyle>
          <a:p/>
        </p:txBody>
      </p:sp>
      <p:sp>
        <p:nvSpPr>
          <p:cNvPr id="45" name="Google Shape;45;g19a6f7844b2_0_93"/>
          <p:cNvSpPr txBox="1"/>
          <p:nvPr>
            <p:ph idx="1" type="subTitle"/>
          </p:nvPr>
        </p:nvSpPr>
        <p:spPr>
          <a:xfrm>
            <a:off x="354000" y="3692001"/>
            <a:ext cx="5393700" cy="20988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p:txBody>
      </p:sp>
      <p:sp>
        <p:nvSpPr>
          <p:cNvPr id="46" name="Google Shape;46;g19a6f7844b2_0_93"/>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0"/>
              </a:spcBef>
              <a:spcAft>
                <a:spcPts val="0"/>
              </a:spcAft>
              <a:buClr>
                <a:schemeClr val="lt1"/>
              </a:buClr>
              <a:buSzPts val="1900"/>
              <a:buChar char="○"/>
              <a:defRPr>
                <a:solidFill>
                  <a:schemeClr val="lt1"/>
                </a:solidFill>
              </a:defRPr>
            </a:lvl2pPr>
            <a:lvl3pPr indent="-349250" lvl="2" marL="1371600">
              <a:spcBef>
                <a:spcPts val="0"/>
              </a:spcBef>
              <a:spcAft>
                <a:spcPts val="0"/>
              </a:spcAft>
              <a:buClr>
                <a:schemeClr val="lt1"/>
              </a:buClr>
              <a:buSzPts val="1900"/>
              <a:buChar char="■"/>
              <a:defRPr>
                <a:solidFill>
                  <a:schemeClr val="lt1"/>
                </a:solidFill>
              </a:defRPr>
            </a:lvl3pPr>
            <a:lvl4pPr indent="-349250" lvl="3" marL="1828800">
              <a:spcBef>
                <a:spcPts val="0"/>
              </a:spcBef>
              <a:spcAft>
                <a:spcPts val="0"/>
              </a:spcAft>
              <a:buClr>
                <a:schemeClr val="lt1"/>
              </a:buClr>
              <a:buSzPts val="1900"/>
              <a:buChar char="●"/>
              <a:defRPr>
                <a:solidFill>
                  <a:schemeClr val="lt1"/>
                </a:solidFill>
              </a:defRPr>
            </a:lvl4pPr>
            <a:lvl5pPr indent="-349250" lvl="4" marL="2286000">
              <a:spcBef>
                <a:spcPts val="0"/>
              </a:spcBef>
              <a:spcAft>
                <a:spcPts val="0"/>
              </a:spcAft>
              <a:buClr>
                <a:schemeClr val="lt1"/>
              </a:buClr>
              <a:buSzPts val="1900"/>
              <a:buChar char="○"/>
              <a:defRPr>
                <a:solidFill>
                  <a:schemeClr val="lt1"/>
                </a:solidFill>
              </a:defRPr>
            </a:lvl5pPr>
            <a:lvl6pPr indent="-349250" lvl="5" marL="2743200">
              <a:spcBef>
                <a:spcPts val="0"/>
              </a:spcBef>
              <a:spcAft>
                <a:spcPts val="0"/>
              </a:spcAft>
              <a:buClr>
                <a:schemeClr val="lt1"/>
              </a:buClr>
              <a:buSzPts val="1900"/>
              <a:buChar char="■"/>
              <a:defRPr>
                <a:solidFill>
                  <a:schemeClr val="lt1"/>
                </a:solidFill>
              </a:defRPr>
            </a:lvl6pPr>
            <a:lvl7pPr indent="-349250" lvl="6" marL="3200400">
              <a:spcBef>
                <a:spcPts val="0"/>
              </a:spcBef>
              <a:spcAft>
                <a:spcPts val="0"/>
              </a:spcAft>
              <a:buClr>
                <a:schemeClr val="lt1"/>
              </a:buClr>
              <a:buSzPts val="1900"/>
              <a:buChar char="●"/>
              <a:defRPr>
                <a:solidFill>
                  <a:schemeClr val="lt1"/>
                </a:solidFill>
              </a:defRPr>
            </a:lvl7pPr>
            <a:lvl8pPr indent="-349250" lvl="7" marL="3657600">
              <a:spcBef>
                <a:spcPts val="0"/>
              </a:spcBef>
              <a:spcAft>
                <a:spcPts val="0"/>
              </a:spcAft>
              <a:buClr>
                <a:schemeClr val="lt1"/>
              </a:buClr>
              <a:buSzPts val="1900"/>
              <a:buChar char="○"/>
              <a:defRPr>
                <a:solidFill>
                  <a:schemeClr val="lt1"/>
                </a:solidFill>
              </a:defRPr>
            </a:lvl8pPr>
            <a:lvl9pPr indent="-349250" lvl="8" marL="4114800">
              <a:spcBef>
                <a:spcPts val="0"/>
              </a:spcBef>
              <a:spcAft>
                <a:spcPts val="0"/>
              </a:spcAft>
              <a:buClr>
                <a:schemeClr val="lt1"/>
              </a:buClr>
              <a:buSzPts val="1900"/>
              <a:buChar char="■"/>
              <a:defRPr>
                <a:solidFill>
                  <a:schemeClr val="lt1"/>
                </a:solidFill>
              </a:defRPr>
            </a:lvl9pPr>
          </a:lstStyle>
          <a:p/>
        </p:txBody>
      </p:sp>
      <p:sp>
        <p:nvSpPr>
          <p:cNvPr id="47" name="Google Shape;47;g19a6f7844b2_0_9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19a6f7844b2_0_100"/>
          <p:cNvSpPr txBox="1"/>
          <p:nvPr>
            <p:ph idx="1" type="body"/>
          </p:nvPr>
        </p:nvSpPr>
        <p:spPr>
          <a:xfrm>
            <a:off x="426000" y="5625233"/>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3200"/>
              <a:buFont typeface="Economica"/>
              <a:buNone/>
              <a:defRPr sz="3200">
                <a:latin typeface="Economica"/>
                <a:ea typeface="Economica"/>
                <a:cs typeface="Economica"/>
                <a:sym typeface="Economica"/>
              </a:defRPr>
            </a:lvl1pPr>
          </a:lstStyle>
          <a:p/>
        </p:txBody>
      </p:sp>
      <p:sp>
        <p:nvSpPr>
          <p:cNvPr id="50" name="Google Shape;50;g19a6f7844b2_0_1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g19a6f7844b2_0_57"/>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1pPr>
            <a:lvl2pPr lvl="1">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2pPr>
            <a:lvl3pPr lvl="2">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3pPr>
            <a:lvl4pPr lvl="3">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4pPr>
            <a:lvl5pPr lvl="4">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5pPr>
            <a:lvl6pPr lvl="5">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6pPr>
            <a:lvl7pPr lvl="6">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7pPr>
            <a:lvl8pPr lvl="7">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8pPr>
            <a:lvl9pPr lvl="8">
              <a:spcBef>
                <a:spcPts val="0"/>
              </a:spcBef>
              <a:spcAft>
                <a:spcPts val="0"/>
              </a:spcAft>
              <a:buClr>
                <a:schemeClr val="dk1"/>
              </a:buClr>
              <a:buSzPts val="5600"/>
              <a:buFont typeface="Economica"/>
              <a:buNone/>
              <a:defRPr sz="5600">
                <a:solidFill>
                  <a:schemeClr val="dk1"/>
                </a:solidFill>
                <a:latin typeface="Economica"/>
                <a:ea typeface="Economica"/>
                <a:cs typeface="Economica"/>
                <a:sym typeface="Economica"/>
              </a:defRPr>
            </a:lvl9pPr>
          </a:lstStyle>
          <a:p/>
        </p:txBody>
      </p:sp>
      <p:sp>
        <p:nvSpPr>
          <p:cNvPr id="7" name="Google Shape;7;g19a6f7844b2_0_57"/>
          <p:cNvSpPr txBox="1"/>
          <p:nvPr>
            <p:ph idx="1" type="body"/>
          </p:nvPr>
        </p:nvSpPr>
        <p:spPr>
          <a:xfrm>
            <a:off x="415600" y="1633633"/>
            <a:ext cx="11360700" cy="44721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1pPr>
            <a:lvl2pPr indent="-349250" lvl="1" marL="914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2pPr>
            <a:lvl3pPr indent="-349250" lvl="2" marL="1371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3pPr>
            <a:lvl4pPr indent="-349250" lvl="3" marL="1828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4pPr>
            <a:lvl5pPr indent="-349250" lvl="4" marL="22860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5pPr>
            <a:lvl6pPr indent="-349250" lvl="5" marL="27432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6pPr>
            <a:lvl7pPr indent="-349250" lvl="6" marL="32004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7pPr>
            <a:lvl8pPr indent="-349250" lvl="7" marL="36576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8pPr>
            <a:lvl9pPr indent="-349250" lvl="8" marL="4114800">
              <a:lnSpc>
                <a:spcPct val="115000"/>
              </a:lnSpc>
              <a:spcBef>
                <a:spcPts val="0"/>
              </a:spcBef>
              <a:spcAft>
                <a:spcPts val="0"/>
              </a:spcAft>
              <a:buClr>
                <a:schemeClr val="dk1"/>
              </a:buClr>
              <a:buSzPts val="1900"/>
              <a:buFont typeface="Open Sans"/>
              <a:buChar char="■"/>
              <a:defRPr sz="1900">
                <a:solidFill>
                  <a:schemeClr val="dk1"/>
                </a:solidFill>
                <a:latin typeface="Open Sans"/>
                <a:ea typeface="Open Sans"/>
                <a:cs typeface="Open Sans"/>
                <a:sym typeface="Open Sans"/>
              </a:defRPr>
            </a:lvl9pPr>
          </a:lstStyle>
          <a:p/>
        </p:txBody>
      </p:sp>
      <p:sp>
        <p:nvSpPr>
          <p:cNvPr id="8" name="Google Shape;8;g19a6f7844b2_0_5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Economica"/>
                <a:ea typeface="Economica"/>
                <a:cs typeface="Economica"/>
                <a:sym typeface="Economica"/>
              </a:defRPr>
            </a:lvl1pPr>
            <a:lvl2pPr lvl="1" algn="r">
              <a:buNone/>
              <a:defRPr sz="1300">
                <a:solidFill>
                  <a:schemeClr val="dk1"/>
                </a:solidFill>
                <a:latin typeface="Economica"/>
                <a:ea typeface="Economica"/>
                <a:cs typeface="Economica"/>
                <a:sym typeface="Economica"/>
              </a:defRPr>
            </a:lvl2pPr>
            <a:lvl3pPr lvl="2" algn="r">
              <a:buNone/>
              <a:defRPr sz="1300">
                <a:solidFill>
                  <a:schemeClr val="dk1"/>
                </a:solidFill>
                <a:latin typeface="Economica"/>
                <a:ea typeface="Economica"/>
                <a:cs typeface="Economica"/>
                <a:sym typeface="Economica"/>
              </a:defRPr>
            </a:lvl3pPr>
            <a:lvl4pPr lvl="3" algn="r">
              <a:buNone/>
              <a:defRPr sz="1300">
                <a:solidFill>
                  <a:schemeClr val="dk1"/>
                </a:solidFill>
                <a:latin typeface="Economica"/>
                <a:ea typeface="Economica"/>
                <a:cs typeface="Economica"/>
                <a:sym typeface="Economica"/>
              </a:defRPr>
            </a:lvl4pPr>
            <a:lvl5pPr lvl="4" algn="r">
              <a:buNone/>
              <a:defRPr sz="1300">
                <a:solidFill>
                  <a:schemeClr val="dk1"/>
                </a:solidFill>
                <a:latin typeface="Economica"/>
                <a:ea typeface="Economica"/>
                <a:cs typeface="Economica"/>
                <a:sym typeface="Economica"/>
              </a:defRPr>
            </a:lvl5pPr>
            <a:lvl6pPr lvl="5" algn="r">
              <a:buNone/>
              <a:defRPr sz="1300">
                <a:solidFill>
                  <a:schemeClr val="dk1"/>
                </a:solidFill>
                <a:latin typeface="Economica"/>
                <a:ea typeface="Economica"/>
                <a:cs typeface="Economica"/>
                <a:sym typeface="Economica"/>
              </a:defRPr>
            </a:lvl6pPr>
            <a:lvl7pPr lvl="6" algn="r">
              <a:buNone/>
              <a:defRPr sz="1300">
                <a:solidFill>
                  <a:schemeClr val="dk1"/>
                </a:solidFill>
                <a:latin typeface="Economica"/>
                <a:ea typeface="Economica"/>
                <a:cs typeface="Economica"/>
                <a:sym typeface="Economica"/>
              </a:defRPr>
            </a:lvl7pPr>
            <a:lvl8pPr lvl="7" algn="r">
              <a:buNone/>
              <a:defRPr sz="1300">
                <a:solidFill>
                  <a:schemeClr val="dk1"/>
                </a:solidFill>
                <a:latin typeface="Economica"/>
                <a:ea typeface="Economica"/>
                <a:cs typeface="Economica"/>
                <a:sym typeface="Economica"/>
              </a:defRPr>
            </a:lvl8pPr>
            <a:lvl9pPr lvl="8" algn="r">
              <a:buNone/>
              <a:defRPr sz="13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p1"/>
          <p:cNvSpPr/>
          <p:nvPr/>
        </p:nvSpPr>
        <p:spPr>
          <a:xfrm>
            <a:off x="0" y="-106775"/>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9" name="Google Shape;69;p1"/>
          <p:cNvSpPr txBox="1"/>
          <p:nvPr>
            <p:ph type="ctrTitle"/>
          </p:nvPr>
        </p:nvSpPr>
        <p:spPr>
          <a:xfrm>
            <a:off x="204955" y="157346"/>
            <a:ext cx="10550100" cy="11829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sz="4800" u="sng"/>
              <a:t>Fake News CLASSIFICATION</a:t>
            </a:r>
            <a:endParaRPr b="1" sz="4800" u="sng"/>
          </a:p>
          <a:p>
            <a:pPr indent="0" lvl="0" marL="0" rtl="0" algn="l">
              <a:lnSpc>
                <a:spcPct val="90000"/>
              </a:lnSpc>
              <a:spcBef>
                <a:spcPts val="0"/>
              </a:spcBef>
              <a:spcAft>
                <a:spcPts val="0"/>
              </a:spcAft>
              <a:buClr>
                <a:schemeClr val="dk1"/>
              </a:buClr>
              <a:buSzPct val="100000"/>
              <a:buFont typeface="Calibri"/>
              <a:buNone/>
            </a:pPr>
            <a:r>
              <a:t/>
            </a:r>
            <a:endParaRPr b="1" sz="4800" u="sng"/>
          </a:p>
        </p:txBody>
      </p:sp>
      <p:cxnSp>
        <p:nvCxnSpPr>
          <p:cNvPr id="70" name="Google Shape;70;p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71" name="Google Shape;71;p1"/>
          <p:cNvSpPr txBox="1"/>
          <p:nvPr>
            <p:ph idx="1" type="subTitle"/>
          </p:nvPr>
        </p:nvSpPr>
        <p:spPr>
          <a:xfrm>
            <a:off x="204951" y="1518666"/>
            <a:ext cx="11441400" cy="4856400"/>
          </a:xfrm>
          <a:prstGeom prst="rect">
            <a:avLst/>
          </a:prstGeom>
          <a:noFill/>
          <a:ln>
            <a:noFill/>
          </a:ln>
        </p:spPr>
        <p:txBody>
          <a:bodyPr anchorCtr="0" anchor="t" bIns="45700" lIns="91425" spcFirstLastPara="1" rIns="91425" wrap="square" tIns="45700">
            <a:noAutofit/>
          </a:bodyPr>
          <a:lstStyle/>
          <a:p>
            <a:pPr indent="0" lvl="0" marL="0" rtl="0" algn="l">
              <a:lnSpc>
                <a:spcPct val="107916"/>
              </a:lnSpc>
              <a:spcBef>
                <a:spcPts val="0"/>
              </a:spcBef>
              <a:spcAft>
                <a:spcPts val="0"/>
              </a:spcAft>
              <a:buClr>
                <a:schemeClr val="dk1"/>
              </a:buClr>
              <a:buSzPts val="1100"/>
              <a:buFont typeface="Arial"/>
              <a:buNone/>
            </a:pPr>
            <a:r>
              <a:rPr b="1" lang="en-US" sz="2000" u="sng">
                <a:latin typeface="Calibri"/>
                <a:ea typeface="Calibri"/>
                <a:cs typeface="Calibri"/>
                <a:sym typeface="Calibri"/>
              </a:rPr>
              <a:t>Fake News Filtering</a:t>
            </a:r>
            <a:endParaRPr b="1" sz="2000" u="sng">
              <a:latin typeface="Calibri"/>
              <a:ea typeface="Calibri"/>
              <a:cs typeface="Calibri"/>
              <a:sym typeface="Calibri"/>
            </a:endParaRPr>
          </a:p>
          <a:p>
            <a:pPr indent="0" lvl="0" marL="0" rtl="0" algn="l">
              <a:lnSpc>
                <a:spcPct val="115000"/>
              </a:lnSpc>
              <a:spcBef>
                <a:spcPts val="800"/>
              </a:spcBef>
              <a:spcAft>
                <a:spcPts val="0"/>
              </a:spcAft>
              <a:buClr>
                <a:schemeClr val="dk1"/>
              </a:buClr>
              <a:buSzPts val="1100"/>
              <a:buFont typeface="Arial"/>
              <a:buNone/>
            </a:pPr>
            <a:r>
              <a:rPr lang="en-US" sz="1900">
                <a:latin typeface="Calibri"/>
                <a:ea typeface="Calibri"/>
                <a:cs typeface="Calibri"/>
                <a:sym typeface="Calibri"/>
              </a:rPr>
              <a:t>Fake news has become one of the biggest problems of our age. It has a serious impact on our online as well as offline discourse. One can even go as far as saying that, to date, fake news poses a clear and present danger to western democracy and stability of the society.</a:t>
            </a:r>
            <a:endParaRPr sz="1900">
              <a:latin typeface="Calibri"/>
              <a:ea typeface="Calibri"/>
              <a:cs typeface="Calibri"/>
              <a:sym typeface="Calibri"/>
            </a:endParaRPr>
          </a:p>
          <a:p>
            <a:pPr indent="0" lvl="0" marL="0" rtl="0" algn="l">
              <a:lnSpc>
                <a:spcPct val="115000"/>
              </a:lnSpc>
              <a:spcBef>
                <a:spcPts val="0"/>
              </a:spcBef>
              <a:spcAft>
                <a:spcPts val="0"/>
              </a:spcAft>
              <a:buNone/>
            </a:pPr>
            <a:r>
              <a:t/>
            </a:r>
            <a:endParaRPr sz="1900">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1900">
                <a:latin typeface="Calibri"/>
                <a:ea typeface="Calibri"/>
                <a:cs typeface="Calibri"/>
                <a:sym typeface="Calibri"/>
              </a:rPr>
              <a:t>Fake news's simple meaning is to incorporate information that leads people to the wrong path. Nowadays fake news spreading like water and people share this information without verifying it. This is often done to further or impose certain ideas and is often achieved with political agendas.</a:t>
            </a:r>
            <a:endParaRPr sz="1900">
              <a:latin typeface="Calibri"/>
              <a:ea typeface="Calibri"/>
              <a:cs typeface="Calibri"/>
              <a:sym typeface="Calibri"/>
            </a:endParaRPr>
          </a:p>
          <a:p>
            <a:pPr indent="0" lvl="0" marL="0" rtl="0" algn="l">
              <a:lnSpc>
                <a:spcPct val="115000"/>
              </a:lnSpc>
              <a:spcBef>
                <a:spcPts val="0"/>
              </a:spcBef>
              <a:spcAft>
                <a:spcPts val="0"/>
              </a:spcAft>
              <a:buNone/>
            </a:pPr>
            <a:r>
              <a:t/>
            </a:r>
            <a:endParaRPr sz="1900">
              <a:latin typeface="Calibri"/>
              <a:ea typeface="Calibri"/>
              <a:cs typeface="Calibri"/>
              <a:sym typeface="Calibri"/>
            </a:endParaRPr>
          </a:p>
          <a:p>
            <a:pPr indent="0" lvl="0" marL="0" rtl="0" algn="l">
              <a:lnSpc>
                <a:spcPct val="115000"/>
              </a:lnSpc>
              <a:spcBef>
                <a:spcPts val="0"/>
              </a:spcBef>
              <a:spcAft>
                <a:spcPts val="0"/>
              </a:spcAft>
              <a:buNone/>
            </a:pPr>
            <a:r>
              <a:rPr lang="en-US" sz="1900">
                <a:latin typeface="Calibri"/>
                <a:ea typeface="Calibri"/>
                <a:cs typeface="Calibri"/>
                <a:sym typeface="Calibri"/>
              </a:rPr>
              <a:t>For media outlets, the ability to attract viewers to their websites is necessary to generate online advertising revenue. So it is necessary to detect fake news.</a:t>
            </a:r>
            <a:endParaRPr sz="2500" u="sng"/>
          </a:p>
          <a:p>
            <a:pPr indent="88900" lvl="0" marL="0" rtl="0" algn="l">
              <a:lnSpc>
                <a:spcPct val="90000"/>
              </a:lnSpc>
              <a:spcBef>
                <a:spcPts val="1000"/>
              </a:spcBef>
              <a:spcAft>
                <a:spcPts val="0"/>
              </a:spcAft>
              <a:buClr>
                <a:schemeClr val="dk1"/>
              </a:buClr>
              <a:buSzPts val="1400"/>
              <a:buFont typeface="Arial"/>
              <a:buNone/>
            </a:pPr>
            <a:r>
              <a:t/>
            </a:r>
            <a:endParaRPr sz="2000">
              <a:solidFill>
                <a:schemeClr val="dk1"/>
              </a:solidFill>
            </a:endParaRPr>
          </a:p>
        </p:txBody>
      </p:sp>
      <p:grpSp>
        <p:nvGrpSpPr>
          <p:cNvPr id="72" name="Google Shape;72;p1"/>
          <p:cNvGrpSpPr/>
          <p:nvPr/>
        </p:nvGrpSpPr>
        <p:grpSpPr>
          <a:xfrm>
            <a:off x="11388224" y="2325422"/>
            <a:ext cx="465458" cy="872153"/>
            <a:chOff x="11388224" y="2325422"/>
            <a:chExt cx="465458" cy="872153"/>
          </a:xfrm>
        </p:grpSpPr>
        <p:sp>
          <p:nvSpPr>
            <p:cNvPr id="73" name="Google Shape;73;p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76" name="Google Shape;76;p1"/>
          <p:cNvPicPr preferRelativeResize="0"/>
          <p:nvPr/>
        </p:nvPicPr>
        <p:blipFill rotWithShape="1">
          <a:blip r:embed="rId3">
            <a:alphaModFix/>
          </a:blip>
          <a:srcRect b="0" l="9546" r="9546" t="0"/>
          <a:stretch/>
        </p:blipFill>
        <p:spPr>
          <a:xfrm>
            <a:off x="10063238" y="98027"/>
            <a:ext cx="1705985" cy="118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pic>
        <p:nvPicPr>
          <p:cNvPr id="185" name="Google Shape;185;p10"/>
          <p:cNvPicPr preferRelativeResize="0"/>
          <p:nvPr>
            <p:ph idx="1" type="body"/>
          </p:nvPr>
        </p:nvPicPr>
        <p:blipFill rotWithShape="1">
          <a:blip r:embed="rId3">
            <a:alphaModFix/>
          </a:blip>
          <a:srcRect b="7983" l="0" r="0" t="7983"/>
          <a:stretch/>
        </p:blipFill>
        <p:spPr>
          <a:xfrm>
            <a:off x="20" y="10"/>
            <a:ext cx="12192000" cy="6858000"/>
          </a:xfrm>
          <a:prstGeom prst="rect">
            <a:avLst/>
          </a:prstGeom>
          <a:noFill/>
          <a:ln>
            <a:noFill/>
          </a:ln>
        </p:spPr>
      </p:pic>
      <p:sp>
        <p:nvSpPr>
          <p:cNvPr id="186" name="Google Shape;186;p10"/>
          <p:cNvSpPr/>
          <p:nvPr/>
        </p:nvSpPr>
        <p:spPr>
          <a:xfrm>
            <a:off x="0" y="5320142"/>
            <a:ext cx="12192000" cy="736551"/>
          </a:xfrm>
          <a:prstGeom prst="rect">
            <a:avLst/>
          </a:prstGeom>
          <a:solidFill>
            <a:schemeClr val="lt1">
              <a:alpha val="92941"/>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10"/>
          <p:cNvSpPr txBox="1"/>
          <p:nvPr>
            <p:ph type="title"/>
          </p:nvPr>
        </p:nvSpPr>
        <p:spPr>
          <a:xfrm>
            <a:off x="523875" y="5317240"/>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62626"/>
              </a:buClr>
              <a:buSzPts val="3600"/>
              <a:buFont typeface="Calibri"/>
              <a:buNone/>
            </a:pPr>
            <a:r>
              <a:rPr b="1" lang="en-US" sz="3600" u="sng">
                <a:solidFill>
                  <a:srgbClr val="262626"/>
                </a:solidFill>
              </a:rPr>
              <a:t>Word Cloud</a:t>
            </a:r>
            <a:endParaRPr/>
          </a:p>
        </p:txBody>
      </p:sp>
      <p:cxnSp>
        <p:nvCxnSpPr>
          <p:cNvPr id="188" name="Google Shape;188;p10"/>
          <p:cNvCxnSpPr/>
          <p:nvPr/>
        </p:nvCxnSpPr>
        <p:spPr>
          <a:xfrm>
            <a:off x="0" y="5241983"/>
            <a:ext cx="12192000" cy="0"/>
          </a:xfrm>
          <a:prstGeom prst="straightConnector1">
            <a:avLst/>
          </a:prstGeom>
          <a:noFill/>
          <a:ln cap="flat" cmpd="sng" w="41275">
            <a:solidFill>
              <a:schemeClr val="lt1">
                <a:alpha val="89803"/>
              </a:schemeClr>
            </a:solidFill>
            <a:prstDash val="solid"/>
            <a:miter lim="800000"/>
            <a:headEnd len="sm" w="sm" type="none"/>
            <a:tailEnd len="sm" w="sm" type="none"/>
          </a:ln>
        </p:spPr>
      </p:cxnSp>
      <p:cxnSp>
        <p:nvCxnSpPr>
          <p:cNvPr id="189" name="Google Shape;189;p10"/>
          <p:cNvCxnSpPr/>
          <p:nvPr/>
        </p:nvCxnSpPr>
        <p:spPr>
          <a:xfrm>
            <a:off x="0" y="6134852"/>
            <a:ext cx="12192000" cy="0"/>
          </a:xfrm>
          <a:prstGeom prst="straightConnector1">
            <a:avLst/>
          </a:prstGeom>
          <a:noFill/>
          <a:ln cap="flat" cmpd="sng" w="41275">
            <a:solidFill>
              <a:schemeClr val="lt1">
                <a:alpha val="89803"/>
              </a:schemeClr>
            </a:solidFill>
            <a:prstDash val="solid"/>
            <a:miter lim="800000"/>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1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13"/>
          <p:cNvSpPr txBox="1"/>
          <p:nvPr>
            <p:ph type="title"/>
          </p:nvPr>
        </p:nvSpPr>
        <p:spPr>
          <a:xfrm>
            <a:off x="838200" y="184805"/>
            <a:ext cx="10515600" cy="15058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rPr b="1" lang="en-US" sz="5200" u="sng">
                <a:solidFill>
                  <a:schemeClr val="dk1"/>
                </a:solidFill>
                <a:latin typeface="Calibri"/>
                <a:ea typeface="Calibri"/>
                <a:cs typeface="Calibri"/>
                <a:sym typeface="Calibri"/>
              </a:rPr>
              <a:t>Final Dataset</a:t>
            </a:r>
            <a:endParaRPr/>
          </a:p>
        </p:txBody>
      </p:sp>
      <p:pic>
        <p:nvPicPr>
          <p:cNvPr id="196" name="Google Shape;196;p13"/>
          <p:cNvPicPr preferRelativeResize="0"/>
          <p:nvPr/>
        </p:nvPicPr>
        <p:blipFill>
          <a:blip r:embed="rId3">
            <a:alphaModFix/>
          </a:blip>
          <a:stretch>
            <a:fillRect/>
          </a:stretch>
        </p:blipFill>
        <p:spPr>
          <a:xfrm>
            <a:off x="1512453" y="1423828"/>
            <a:ext cx="9164051" cy="5149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cxnSp>
        <p:nvCxnSpPr>
          <p:cNvPr id="201" name="Google Shape;201;p14"/>
          <p:cNvCxnSpPr/>
          <p:nvPr/>
        </p:nvCxnSpPr>
        <p:spPr>
          <a:xfrm>
            <a:off x="0" y="272357"/>
            <a:ext cx="12188824" cy="0"/>
          </a:xfrm>
          <a:prstGeom prst="straightConnector1">
            <a:avLst/>
          </a:prstGeom>
          <a:noFill/>
          <a:ln cap="flat" cmpd="sng" w="50800">
            <a:solidFill>
              <a:srgbClr val="3F3F3F"/>
            </a:solidFill>
            <a:prstDash val="solid"/>
            <a:miter lim="800000"/>
            <a:headEnd len="sm" w="sm" type="none"/>
            <a:tailEnd len="sm" w="sm" type="none"/>
          </a:ln>
        </p:spPr>
      </p:cxnSp>
      <p:sp>
        <p:nvSpPr>
          <p:cNvPr id="202" name="Google Shape;202;p14"/>
          <p:cNvSpPr/>
          <p:nvPr/>
        </p:nvSpPr>
        <p:spPr>
          <a:xfrm>
            <a:off x="0" y="368596"/>
            <a:ext cx="12192000" cy="1735555"/>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14"/>
          <p:cNvSpPr txBox="1"/>
          <p:nvPr>
            <p:ph type="title"/>
          </p:nvPr>
        </p:nvSpPr>
        <p:spPr>
          <a:xfrm>
            <a:off x="526073" y="489439"/>
            <a:ext cx="11139854" cy="93044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000"/>
              <a:buFont typeface="Calibri"/>
              <a:buNone/>
            </a:pPr>
            <a:r>
              <a:rPr b="1" lang="en-US" sz="3000" u="sng">
                <a:solidFill>
                  <a:schemeClr val="lt1"/>
                </a:solidFill>
                <a:latin typeface="Calibri"/>
                <a:ea typeface="Calibri"/>
                <a:cs typeface="Calibri"/>
                <a:sym typeface="Calibri"/>
              </a:rPr>
              <a:t>Encoding</a:t>
            </a:r>
            <a:br>
              <a:rPr b="1" lang="en-US" sz="3000" u="sng">
                <a:solidFill>
                  <a:schemeClr val="lt1"/>
                </a:solidFill>
                <a:latin typeface="Calibri"/>
                <a:ea typeface="Calibri"/>
                <a:cs typeface="Calibri"/>
                <a:sym typeface="Calibri"/>
              </a:rPr>
            </a:br>
            <a:r>
              <a:rPr b="1" lang="en-US" sz="3000" u="sng">
                <a:solidFill>
                  <a:schemeClr val="lt1"/>
                </a:solidFill>
                <a:latin typeface="Calibri"/>
                <a:ea typeface="Calibri"/>
                <a:cs typeface="Calibri"/>
                <a:sym typeface="Calibri"/>
              </a:rPr>
              <a:t>TF-IDF Vectorizer</a:t>
            </a:r>
            <a:endParaRPr b="1" sz="3000">
              <a:solidFill>
                <a:schemeClr val="lt1"/>
              </a:solidFill>
              <a:latin typeface="Calibri"/>
              <a:ea typeface="Calibri"/>
              <a:cs typeface="Calibri"/>
              <a:sym typeface="Calibri"/>
            </a:endParaRPr>
          </a:p>
        </p:txBody>
      </p:sp>
      <p:cxnSp>
        <p:nvCxnSpPr>
          <p:cNvPr id="204" name="Google Shape;204;p14"/>
          <p:cNvCxnSpPr/>
          <p:nvPr/>
        </p:nvCxnSpPr>
        <p:spPr>
          <a:xfrm>
            <a:off x="4724400" y="1479733"/>
            <a:ext cx="2743200" cy="0"/>
          </a:xfrm>
          <a:prstGeom prst="straightConnector1">
            <a:avLst/>
          </a:prstGeom>
          <a:noFill/>
          <a:ln cap="flat" cmpd="sng" w="19050">
            <a:solidFill>
              <a:schemeClr val="lt1">
                <a:alpha val="74901"/>
              </a:schemeClr>
            </a:solidFill>
            <a:prstDash val="solid"/>
            <a:miter lim="800000"/>
            <a:headEnd len="sm" w="sm" type="none"/>
            <a:tailEnd len="sm" w="sm" type="none"/>
          </a:ln>
        </p:spPr>
      </p:cxnSp>
      <p:cxnSp>
        <p:nvCxnSpPr>
          <p:cNvPr id="205" name="Google Shape;205;p14"/>
          <p:cNvCxnSpPr/>
          <p:nvPr/>
        </p:nvCxnSpPr>
        <p:spPr>
          <a:xfrm>
            <a:off x="0" y="2201402"/>
            <a:ext cx="12188824" cy="0"/>
          </a:xfrm>
          <a:prstGeom prst="straightConnector1">
            <a:avLst/>
          </a:prstGeom>
          <a:noFill/>
          <a:ln cap="flat" cmpd="sng" w="50800">
            <a:solidFill>
              <a:srgbClr val="3F3F3F"/>
            </a:solidFill>
            <a:prstDash val="solid"/>
            <a:miter lim="800000"/>
            <a:headEnd len="sm" w="sm" type="none"/>
            <a:tailEnd len="sm" w="sm" type="none"/>
          </a:ln>
        </p:spPr>
      </p:cxnSp>
      <p:pic>
        <p:nvPicPr>
          <p:cNvPr id="206" name="Google Shape;206;p14"/>
          <p:cNvPicPr preferRelativeResize="0"/>
          <p:nvPr/>
        </p:nvPicPr>
        <p:blipFill>
          <a:blip r:embed="rId3">
            <a:alphaModFix/>
          </a:blip>
          <a:stretch>
            <a:fillRect/>
          </a:stretch>
        </p:blipFill>
        <p:spPr>
          <a:xfrm>
            <a:off x="787863" y="3098950"/>
            <a:ext cx="10616275" cy="231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5"/>
          <p:cNvSpPr/>
          <p:nvPr/>
        </p:nvSpPr>
        <p:spPr>
          <a:xfrm>
            <a:off x="336884" y="321177"/>
            <a:ext cx="4332307" cy="6179552"/>
          </a:xfrm>
          <a:prstGeom prst="rect">
            <a:avLst/>
          </a:prstGeom>
          <a:solidFill>
            <a:srgbClr val="404040">
              <a:alpha val="89803"/>
            </a:srgbClr>
          </a:solidFill>
          <a:ln cap="sq" cmpd="thinThick" w="127000">
            <a:solidFill>
              <a:srgbClr val="595959">
                <a:alpha val="80000"/>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15"/>
          <p:cNvSpPr txBox="1"/>
          <p:nvPr>
            <p:ph type="title"/>
          </p:nvPr>
        </p:nvSpPr>
        <p:spPr>
          <a:xfrm>
            <a:off x="674237" y="914400"/>
            <a:ext cx="3657600" cy="288757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3400"/>
              <a:buFont typeface="Calibri"/>
              <a:buNone/>
            </a:pPr>
            <a:r>
              <a:rPr b="1" lang="en-US" sz="3400" u="sng">
                <a:solidFill>
                  <a:srgbClr val="FFFFFF"/>
                </a:solidFill>
                <a:latin typeface="Calibri"/>
                <a:ea typeface="Calibri"/>
                <a:cs typeface="Calibri"/>
                <a:sym typeface="Calibri"/>
              </a:rPr>
              <a:t>Best Model, Parameters &amp; Score:</a:t>
            </a:r>
            <a:endParaRPr/>
          </a:p>
        </p:txBody>
      </p:sp>
      <p:sp>
        <p:nvSpPr>
          <p:cNvPr id="213" name="Google Shape;213;p15"/>
          <p:cNvSpPr txBox="1"/>
          <p:nvPr>
            <p:ph idx="1" type="body"/>
          </p:nvPr>
        </p:nvSpPr>
        <p:spPr>
          <a:xfrm>
            <a:off x="674237" y="4170501"/>
            <a:ext cx="3657600" cy="152559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1600"/>
              </a:spcAft>
              <a:buClr>
                <a:srgbClr val="FFFFFF"/>
              </a:buClr>
              <a:buSzPts val="2000"/>
              <a:buNone/>
            </a:pPr>
            <a:r>
              <a:rPr lang="en-US" sz="2000">
                <a:solidFill>
                  <a:srgbClr val="FFFFFF"/>
                </a:solidFill>
                <a:latin typeface="Calibri"/>
                <a:ea typeface="Calibri"/>
                <a:cs typeface="Calibri"/>
                <a:sym typeface="Calibri"/>
              </a:rPr>
              <a:t>RandomForest Classifier.</a:t>
            </a:r>
            <a:endParaRPr/>
          </a:p>
        </p:txBody>
      </p:sp>
      <p:cxnSp>
        <p:nvCxnSpPr>
          <p:cNvPr id="214" name="Google Shape;214;p15"/>
          <p:cNvCxnSpPr/>
          <p:nvPr/>
        </p:nvCxnSpPr>
        <p:spPr>
          <a:xfrm>
            <a:off x="1191126" y="3910267"/>
            <a:ext cx="2586790" cy="0"/>
          </a:xfrm>
          <a:prstGeom prst="straightConnector1">
            <a:avLst/>
          </a:prstGeom>
          <a:noFill/>
          <a:ln cap="flat" cmpd="sng" w="22225">
            <a:solidFill>
              <a:srgbClr val="D9D9D9"/>
            </a:solidFill>
            <a:prstDash val="solid"/>
            <a:miter lim="800000"/>
            <a:headEnd len="sm" w="sm" type="none"/>
            <a:tailEnd len="sm" w="sm" type="none"/>
          </a:ln>
        </p:spPr>
      </p:cxnSp>
      <p:pic>
        <p:nvPicPr>
          <p:cNvPr id="215" name="Google Shape;215;p15"/>
          <p:cNvPicPr preferRelativeResize="0"/>
          <p:nvPr/>
        </p:nvPicPr>
        <p:blipFill>
          <a:blip r:embed="rId3">
            <a:alphaModFix/>
          </a:blip>
          <a:stretch>
            <a:fillRect/>
          </a:stretch>
        </p:blipFill>
        <p:spPr>
          <a:xfrm>
            <a:off x="6957291" y="152400"/>
            <a:ext cx="4035587" cy="655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1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16"/>
          <p:cNvSpPr txBox="1"/>
          <p:nvPr>
            <p:ph type="title"/>
          </p:nvPr>
        </p:nvSpPr>
        <p:spPr>
          <a:xfrm>
            <a:off x="594360" y="1474757"/>
            <a:ext cx="3734698" cy="321026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b="1" lang="en-US" sz="4800" u="sng">
                <a:solidFill>
                  <a:schemeClr val="dk1"/>
                </a:solidFill>
                <a:latin typeface="Calibri"/>
                <a:ea typeface="Calibri"/>
                <a:cs typeface="Calibri"/>
                <a:sym typeface="Calibri"/>
              </a:rPr>
              <a:t>Original VS Predicted</a:t>
            </a:r>
            <a:endParaRPr/>
          </a:p>
        </p:txBody>
      </p:sp>
      <p:grpSp>
        <p:nvGrpSpPr>
          <p:cNvPr id="222" name="Google Shape;222;p16"/>
          <p:cNvGrpSpPr/>
          <p:nvPr/>
        </p:nvGrpSpPr>
        <p:grpSpPr>
          <a:xfrm>
            <a:off x="56168" y="2414016"/>
            <a:ext cx="232963" cy="1340860"/>
            <a:chOff x="56168" y="2050133"/>
            <a:chExt cx="232963" cy="1340860"/>
          </a:xfrm>
        </p:grpSpPr>
        <p:sp>
          <p:nvSpPr>
            <p:cNvPr id="223" name="Google Shape;223;p16"/>
            <p:cNvSpPr/>
            <p:nvPr/>
          </p:nvSpPr>
          <p:spPr>
            <a:xfrm rot="5400000">
              <a:off x="228600" y="261989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4" name="Google Shape;224;p16"/>
            <p:cNvSpPr/>
            <p:nvPr/>
          </p:nvSpPr>
          <p:spPr>
            <a:xfrm rot="5400000">
              <a:off x="54864" y="261989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16"/>
            <p:cNvSpPr/>
            <p:nvPr/>
          </p:nvSpPr>
          <p:spPr>
            <a:xfrm rot="5400000">
              <a:off x="228600" y="247777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16"/>
            <p:cNvSpPr/>
            <p:nvPr/>
          </p:nvSpPr>
          <p:spPr>
            <a:xfrm rot="5400000">
              <a:off x="54864" y="247777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16"/>
            <p:cNvSpPr/>
            <p:nvPr/>
          </p:nvSpPr>
          <p:spPr>
            <a:xfrm rot="5400000">
              <a:off x="228600" y="233566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6"/>
            <p:cNvSpPr/>
            <p:nvPr/>
          </p:nvSpPr>
          <p:spPr>
            <a:xfrm rot="5400000">
              <a:off x="54864" y="233566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9" name="Google Shape;229;p16"/>
            <p:cNvSpPr/>
            <p:nvPr/>
          </p:nvSpPr>
          <p:spPr>
            <a:xfrm rot="5400000">
              <a:off x="228600" y="219355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16"/>
            <p:cNvSpPr/>
            <p:nvPr/>
          </p:nvSpPr>
          <p:spPr>
            <a:xfrm rot="5400000">
              <a:off x="54864" y="219355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16"/>
            <p:cNvSpPr/>
            <p:nvPr/>
          </p:nvSpPr>
          <p:spPr>
            <a:xfrm rot="5400000">
              <a:off x="228600" y="205143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16"/>
            <p:cNvSpPr/>
            <p:nvPr/>
          </p:nvSpPr>
          <p:spPr>
            <a:xfrm rot="5400000">
              <a:off x="54864" y="205143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16"/>
            <p:cNvSpPr/>
            <p:nvPr/>
          </p:nvSpPr>
          <p:spPr>
            <a:xfrm rot="5400000">
              <a:off x="228600" y="333046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 name="Google Shape;234;p16"/>
            <p:cNvSpPr/>
            <p:nvPr/>
          </p:nvSpPr>
          <p:spPr>
            <a:xfrm rot="5400000">
              <a:off x="54864" y="333046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 name="Google Shape;235;p16"/>
            <p:cNvSpPr/>
            <p:nvPr/>
          </p:nvSpPr>
          <p:spPr>
            <a:xfrm rot="5400000">
              <a:off x="228600" y="318834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16"/>
            <p:cNvSpPr/>
            <p:nvPr/>
          </p:nvSpPr>
          <p:spPr>
            <a:xfrm rot="5400000">
              <a:off x="54864" y="318834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6"/>
            <p:cNvSpPr/>
            <p:nvPr/>
          </p:nvSpPr>
          <p:spPr>
            <a:xfrm rot="5400000">
              <a:off x="228600" y="304623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16"/>
            <p:cNvSpPr/>
            <p:nvPr/>
          </p:nvSpPr>
          <p:spPr>
            <a:xfrm rot="5400000">
              <a:off x="54864" y="304623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p16"/>
            <p:cNvSpPr/>
            <p:nvPr/>
          </p:nvSpPr>
          <p:spPr>
            <a:xfrm rot="5400000">
              <a:off x="228600" y="290412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 name="Google Shape;240;p16"/>
            <p:cNvSpPr/>
            <p:nvPr/>
          </p:nvSpPr>
          <p:spPr>
            <a:xfrm rot="5400000">
              <a:off x="54864" y="290412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16"/>
            <p:cNvSpPr/>
            <p:nvPr/>
          </p:nvSpPr>
          <p:spPr>
            <a:xfrm rot="5400000">
              <a:off x="228600" y="276200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16"/>
            <p:cNvSpPr/>
            <p:nvPr/>
          </p:nvSpPr>
          <p:spPr>
            <a:xfrm rot="5400000">
              <a:off x="54864" y="276200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43" name="Google Shape;243;p16"/>
          <p:cNvSpPr/>
          <p:nvPr/>
        </p:nvSpPr>
        <p:spPr>
          <a:xfrm>
            <a:off x="0" y="5364472"/>
            <a:ext cx="5291468" cy="149047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 name="Google Shape;244;p16"/>
          <p:cNvSpPr txBox="1"/>
          <p:nvPr>
            <p:ph idx="1" type="body"/>
          </p:nvPr>
        </p:nvSpPr>
        <p:spPr>
          <a:xfrm>
            <a:off x="594360" y="5540035"/>
            <a:ext cx="4376651" cy="7955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1600"/>
              </a:spcAft>
              <a:buClr>
                <a:schemeClr val="dk1"/>
              </a:buClr>
              <a:buSzPts val="1800"/>
              <a:buNone/>
            </a:pPr>
            <a:r>
              <a:rPr lang="en-US" sz="1800">
                <a:solidFill>
                  <a:schemeClr val="dk1"/>
                </a:solidFill>
                <a:latin typeface="Calibri"/>
                <a:ea typeface="Calibri"/>
                <a:cs typeface="Calibri"/>
                <a:sym typeface="Calibri"/>
              </a:rPr>
              <a:t>- RandomForest Classifier.</a:t>
            </a:r>
            <a:endParaRPr/>
          </a:p>
        </p:txBody>
      </p:sp>
      <p:sp>
        <p:nvSpPr>
          <p:cNvPr id="245" name="Google Shape;245;p16"/>
          <p:cNvSpPr/>
          <p:nvPr/>
        </p:nvSpPr>
        <p:spPr>
          <a:xfrm>
            <a:off x="0" y="6501384"/>
            <a:ext cx="5852160" cy="35661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6" name="Google Shape;246;p16"/>
          <p:cNvPicPr preferRelativeResize="0"/>
          <p:nvPr/>
        </p:nvPicPr>
        <p:blipFill>
          <a:blip r:embed="rId3">
            <a:alphaModFix/>
          </a:blip>
          <a:stretch>
            <a:fillRect/>
          </a:stretch>
        </p:blipFill>
        <p:spPr>
          <a:xfrm>
            <a:off x="7416859" y="412563"/>
            <a:ext cx="3277319" cy="603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17"/>
          <p:cNvSpPr/>
          <p:nvPr/>
        </p:nvSpPr>
        <p:spPr>
          <a:xfrm>
            <a:off x="150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17"/>
          <p:cNvSpPr txBox="1"/>
          <p:nvPr>
            <p:ph type="title"/>
          </p:nvPr>
        </p:nvSpPr>
        <p:spPr>
          <a:xfrm>
            <a:off x="594349" y="1474750"/>
            <a:ext cx="4175400" cy="3210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100"/>
              <a:buFont typeface="Calibri"/>
              <a:buNone/>
            </a:pPr>
            <a:r>
              <a:rPr b="1" lang="en-US" sz="4100" u="sng">
                <a:solidFill>
                  <a:schemeClr val="dk1"/>
                </a:solidFill>
                <a:latin typeface="Calibri"/>
                <a:ea typeface="Calibri"/>
                <a:cs typeface="Calibri"/>
                <a:sym typeface="Calibri"/>
              </a:rPr>
              <a:t>Cross-Validation</a:t>
            </a:r>
            <a:endParaRPr b="1" sz="4100">
              <a:solidFill>
                <a:schemeClr val="dk1"/>
              </a:solidFill>
              <a:latin typeface="Calibri"/>
              <a:ea typeface="Calibri"/>
              <a:cs typeface="Calibri"/>
              <a:sym typeface="Calibri"/>
            </a:endParaRPr>
          </a:p>
        </p:txBody>
      </p:sp>
      <p:grpSp>
        <p:nvGrpSpPr>
          <p:cNvPr id="253" name="Google Shape;253;p17"/>
          <p:cNvGrpSpPr/>
          <p:nvPr/>
        </p:nvGrpSpPr>
        <p:grpSpPr>
          <a:xfrm>
            <a:off x="56168" y="2414016"/>
            <a:ext cx="232963" cy="1340860"/>
            <a:chOff x="56168" y="2050133"/>
            <a:chExt cx="232963" cy="1340860"/>
          </a:xfrm>
        </p:grpSpPr>
        <p:sp>
          <p:nvSpPr>
            <p:cNvPr id="254" name="Google Shape;254;p17"/>
            <p:cNvSpPr/>
            <p:nvPr/>
          </p:nvSpPr>
          <p:spPr>
            <a:xfrm rot="5400000">
              <a:off x="228600" y="261989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17"/>
            <p:cNvSpPr/>
            <p:nvPr/>
          </p:nvSpPr>
          <p:spPr>
            <a:xfrm rot="5400000">
              <a:off x="54864" y="261989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17"/>
            <p:cNvSpPr/>
            <p:nvPr/>
          </p:nvSpPr>
          <p:spPr>
            <a:xfrm rot="5400000">
              <a:off x="228600" y="247777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17"/>
            <p:cNvSpPr/>
            <p:nvPr/>
          </p:nvSpPr>
          <p:spPr>
            <a:xfrm rot="5400000">
              <a:off x="54864" y="247777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17"/>
            <p:cNvSpPr/>
            <p:nvPr/>
          </p:nvSpPr>
          <p:spPr>
            <a:xfrm rot="5400000">
              <a:off x="228600" y="233566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17"/>
            <p:cNvSpPr/>
            <p:nvPr/>
          </p:nvSpPr>
          <p:spPr>
            <a:xfrm rot="5400000">
              <a:off x="54864" y="233566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17"/>
            <p:cNvSpPr/>
            <p:nvPr/>
          </p:nvSpPr>
          <p:spPr>
            <a:xfrm rot="5400000">
              <a:off x="228600" y="219355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17"/>
            <p:cNvSpPr/>
            <p:nvPr/>
          </p:nvSpPr>
          <p:spPr>
            <a:xfrm rot="5400000">
              <a:off x="54864" y="219355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17"/>
            <p:cNvSpPr/>
            <p:nvPr/>
          </p:nvSpPr>
          <p:spPr>
            <a:xfrm rot="5400000">
              <a:off x="228600" y="205143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17"/>
            <p:cNvSpPr/>
            <p:nvPr/>
          </p:nvSpPr>
          <p:spPr>
            <a:xfrm rot="5400000">
              <a:off x="54864" y="205143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 name="Google Shape;264;p17"/>
            <p:cNvSpPr/>
            <p:nvPr/>
          </p:nvSpPr>
          <p:spPr>
            <a:xfrm rot="5400000">
              <a:off x="228600" y="333046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17"/>
            <p:cNvSpPr/>
            <p:nvPr/>
          </p:nvSpPr>
          <p:spPr>
            <a:xfrm rot="5400000">
              <a:off x="54864" y="3330462"/>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17"/>
            <p:cNvSpPr/>
            <p:nvPr/>
          </p:nvSpPr>
          <p:spPr>
            <a:xfrm rot="5400000">
              <a:off x="228600" y="318834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p17"/>
            <p:cNvSpPr/>
            <p:nvPr/>
          </p:nvSpPr>
          <p:spPr>
            <a:xfrm rot="5400000">
              <a:off x="54864" y="3188348"/>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 name="Google Shape;268;p17"/>
            <p:cNvSpPr/>
            <p:nvPr/>
          </p:nvSpPr>
          <p:spPr>
            <a:xfrm rot="5400000">
              <a:off x="228600" y="304623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17"/>
            <p:cNvSpPr/>
            <p:nvPr/>
          </p:nvSpPr>
          <p:spPr>
            <a:xfrm rot="5400000">
              <a:off x="54864" y="3046234"/>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17"/>
            <p:cNvSpPr/>
            <p:nvPr/>
          </p:nvSpPr>
          <p:spPr>
            <a:xfrm rot="5400000">
              <a:off x="228600" y="290412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17"/>
            <p:cNvSpPr/>
            <p:nvPr/>
          </p:nvSpPr>
          <p:spPr>
            <a:xfrm rot="5400000">
              <a:off x="54864" y="2904120"/>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17"/>
            <p:cNvSpPr/>
            <p:nvPr/>
          </p:nvSpPr>
          <p:spPr>
            <a:xfrm rot="5400000">
              <a:off x="228600" y="276200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17"/>
            <p:cNvSpPr/>
            <p:nvPr/>
          </p:nvSpPr>
          <p:spPr>
            <a:xfrm rot="5400000">
              <a:off x="54864" y="2762006"/>
              <a:ext cx="61834" cy="592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74" name="Google Shape;274;p17"/>
          <p:cNvSpPr/>
          <p:nvPr/>
        </p:nvSpPr>
        <p:spPr>
          <a:xfrm>
            <a:off x="0" y="5364472"/>
            <a:ext cx="5291468" cy="1490472"/>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17"/>
          <p:cNvSpPr/>
          <p:nvPr/>
        </p:nvSpPr>
        <p:spPr>
          <a:xfrm>
            <a:off x="0" y="6501384"/>
            <a:ext cx="5852160" cy="35661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76" name="Google Shape;276;p17"/>
          <p:cNvPicPr preferRelativeResize="0"/>
          <p:nvPr/>
        </p:nvPicPr>
        <p:blipFill>
          <a:blip r:embed="rId3">
            <a:alphaModFix/>
          </a:blip>
          <a:stretch>
            <a:fillRect/>
          </a:stretch>
        </p:blipFill>
        <p:spPr>
          <a:xfrm>
            <a:off x="5926453" y="1525828"/>
            <a:ext cx="5988299" cy="310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 name="Shape 80"/>
        <p:cNvGrpSpPr/>
        <p:nvPr/>
      </p:nvGrpSpPr>
      <p:grpSpPr>
        <a:xfrm>
          <a:off x="0" y="0"/>
          <a:ext cx="0" cy="0"/>
          <a:chOff x="0" y="0"/>
          <a:chExt cx="0" cy="0"/>
        </a:xfrm>
      </p:grpSpPr>
      <p:sp>
        <p:nvSpPr>
          <p:cNvPr id="81" name="Google Shape;81;p2"/>
          <p:cNvSpPr/>
          <p:nvPr/>
        </p:nvSpPr>
        <p:spPr>
          <a:xfrm>
            <a:off x="10" y="-5705"/>
            <a:ext cx="12191990" cy="1694346"/>
          </a:xfrm>
          <a:prstGeom prst="rect">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2" name="Google Shape;82;p2"/>
          <p:cNvSpPr txBox="1"/>
          <p:nvPr>
            <p:ph type="title"/>
          </p:nvPr>
        </p:nvSpPr>
        <p:spPr>
          <a:xfrm>
            <a:off x="1156851" y="637762"/>
            <a:ext cx="9888496" cy="90013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b="1" lang="en-US" sz="4000" u="sng">
                <a:solidFill>
                  <a:schemeClr val="lt1"/>
                </a:solidFill>
              </a:rPr>
              <a:t>Data Set Description</a:t>
            </a:r>
            <a:endParaRPr sz="4000">
              <a:solidFill>
                <a:schemeClr val="lt1"/>
              </a:solidFill>
            </a:endParaRPr>
          </a:p>
        </p:txBody>
      </p:sp>
      <p:sp>
        <p:nvSpPr>
          <p:cNvPr id="83" name="Google Shape;83;p2"/>
          <p:cNvSpPr/>
          <p:nvPr/>
        </p:nvSpPr>
        <p:spPr>
          <a:xfrm>
            <a:off x="0" y="1688641"/>
            <a:ext cx="12191990" cy="516935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 name="Google Shape;84;p2"/>
          <p:cNvSpPr/>
          <p:nvPr/>
        </p:nvSpPr>
        <p:spPr>
          <a:xfrm>
            <a:off x="1156851" y="2010758"/>
            <a:ext cx="457190"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 name="Google Shape;85;p2"/>
          <p:cNvSpPr txBox="1"/>
          <p:nvPr>
            <p:ph idx="1" type="body"/>
          </p:nvPr>
        </p:nvSpPr>
        <p:spPr>
          <a:xfrm>
            <a:off x="558891" y="2179504"/>
            <a:ext cx="11074200" cy="4678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800"/>
              </a:spcBef>
              <a:spcAft>
                <a:spcPts val="0"/>
              </a:spcAft>
              <a:buNone/>
            </a:pPr>
            <a:r>
              <a:rPr lang="en-US" sz="2300">
                <a:latin typeface="Calibri"/>
                <a:ea typeface="Calibri"/>
                <a:cs typeface="Calibri"/>
                <a:sym typeface="Calibri"/>
              </a:rPr>
              <a:t>There are two datasets one for fake news and one for true news. In true news, there is 21417 news, and in fake news, there is 23481 news. I have inserted one label column zero for fake news and one for true news:</a:t>
            </a:r>
            <a:endParaRPr sz="2300">
              <a:latin typeface="Calibri"/>
              <a:ea typeface="Calibri"/>
              <a:cs typeface="Calibri"/>
              <a:sym typeface="Calibri"/>
            </a:endParaRPr>
          </a:p>
          <a:p>
            <a:pPr indent="-374650" lvl="0" marL="914400" rtl="0" algn="l">
              <a:lnSpc>
                <a:spcPct val="100000"/>
              </a:lnSpc>
              <a:spcBef>
                <a:spcPts val="1800"/>
              </a:spcBef>
              <a:spcAft>
                <a:spcPts val="0"/>
              </a:spcAft>
              <a:buSzPts val="2300"/>
              <a:buFont typeface="Calibri"/>
              <a:buChar char="●"/>
            </a:pPr>
            <a:r>
              <a:rPr lang="en-US" sz="2300">
                <a:latin typeface="Calibri"/>
                <a:ea typeface="Calibri"/>
                <a:cs typeface="Calibri"/>
                <a:sym typeface="Calibri"/>
              </a:rPr>
              <a:t>Title: Headlines of the news.</a:t>
            </a:r>
            <a:endParaRPr sz="2300">
              <a:latin typeface="Calibri"/>
              <a:ea typeface="Calibri"/>
              <a:cs typeface="Calibri"/>
              <a:sym typeface="Calibri"/>
            </a:endParaRPr>
          </a:p>
          <a:p>
            <a:pPr indent="-374650" lvl="0" marL="914400" rtl="0" algn="l">
              <a:lnSpc>
                <a:spcPct val="100000"/>
              </a:lnSpc>
              <a:spcBef>
                <a:spcPts val="0"/>
              </a:spcBef>
              <a:spcAft>
                <a:spcPts val="0"/>
              </a:spcAft>
              <a:buSzPts val="2300"/>
              <a:buFont typeface="Calibri"/>
              <a:buChar char="●"/>
            </a:pPr>
            <a:r>
              <a:rPr lang="en-US" sz="2300">
                <a:latin typeface="Calibri"/>
                <a:ea typeface="Calibri"/>
                <a:cs typeface="Calibri"/>
                <a:sym typeface="Calibri"/>
              </a:rPr>
              <a:t>Text: Content of the news.</a:t>
            </a:r>
            <a:endParaRPr sz="2300">
              <a:latin typeface="Calibri"/>
              <a:ea typeface="Calibri"/>
              <a:cs typeface="Calibri"/>
              <a:sym typeface="Calibri"/>
            </a:endParaRPr>
          </a:p>
          <a:p>
            <a:pPr indent="-374650" lvl="0" marL="914400" rtl="0" algn="l">
              <a:lnSpc>
                <a:spcPct val="100000"/>
              </a:lnSpc>
              <a:spcBef>
                <a:spcPts val="0"/>
              </a:spcBef>
              <a:spcAft>
                <a:spcPts val="0"/>
              </a:spcAft>
              <a:buSzPts val="2300"/>
              <a:buFont typeface="Calibri"/>
              <a:buChar char="●"/>
            </a:pPr>
            <a:r>
              <a:rPr lang="en-US" sz="2300">
                <a:latin typeface="Calibri"/>
                <a:ea typeface="Calibri"/>
                <a:cs typeface="Calibri"/>
                <a:sym typeface="Calibri"/>
              </a:rPr>
              <a:t>Subject: Subject of the news.</a:t>
            </a:r>
            <a:endParaRPr sz="2300">
              <a:latin typeface="Calibri"/>
              <a:ea typeface="Calibri"/>
              <a:cs typeface="Calibri"/>
              <a:sym typeface="Calibri"/>
            </a:endParaRPr>
          </a:p>
          <a:p>
            <a:pPr indent="-374650" lvl="0" marL="914400" rtl="0" algn="l">
              <a:lnSpc>
                <a:spcPct val="100000"/>
              </a:lnSpc>
              <a:spcBef>
                <a:spcPts val="0"/>
              </a:spcBef>
              <a:spcAft>
                <a:spcPts val="0"/>
              </a:spcAft>
              <a:buSzPts val="2300"/>
              <a:buFont typeface="Calibri"/>
              <a:buChar char="●"/>
            </a:pPr>
            <a:r>
              <a:rPr lang="en-US" sz="2300">
                <a:latin typeface="Calibri"/>
                <a:ea typeface="Calibri"/>
                <a:cs typeface="Calibri"/>
                <a:sym typeface="Calibri"/>
              </a:rPr>
              <a:t>Date: Date of the news.</a:t>
            </a:r>
            <a:endParaRPr sz="2300">
              <a:latin typeface="Calibri"/>
              <a:ea typeface="Calibri"/>
              <a:cs typeface="Calibri"/>
              <a:sym typeface="Calibri"/>
            </a:endParaRPr>
          </a:p>
          <a:p>
            <a:pPr indent="-374650" lvl="0" marL="914400" rtl="0" algn="l">
              <a:lnSpc>
                <a:spcPct val="100000"/>
              </a:lnSpc>
              <a:spcBef>
                <a:spcPts val="0"/>
              </a:spcBef>
              <a:spcAft>
                <a:spcPts val="0"/>
              </a:spcAft>
              <a:buSzPts val="2300"/>
              <a:buFont typeface="Calibri"/>
              <a:buChar char="●"/>
            </a:pPr>
            <a:r>
              <a:rPr lang="en-US" sz="2300">
                <a:latin typeface="Calibri"/>
                <a:ea typeface="Calibri"/>
                <a:cs typeface="Calibri"/>
                <a:sym typeface="Calibri"/>
              </a:rPr>
              <a:t>Label: News is True(1)/False(0)</a:t>
            </a:r>
            <a:endParaRPr sz="2300">
              <a:latin typeface="Calibri"/>
              <a:ea typeface="Calibri"/>
              <a:cs typeface="Calibri"/>
              <a:sym typeface="Calibri"/>
            </a:endParaRPr>
          </a:p>
          <a:p>
            <a:pPr indent="0" lvl="0" marL="457200" rtl="0" algn="l">
              <a:lnSpc>
                <a:spcPct val="90000"/>
              </a:lnSpc>
              <a:spcBef>
                <a:spcPts val="0"/>
              </a:spcBef>
              <a:spcAft>
                <a:spcPts val="160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idx="1" type="body"/>
          </p:nvPr>
        </p:nvSpPr>
        <p:spPr>
          <a:xfrm>
            <a:off x="4313" y="-299"/>
            <a:ext cx="12181667" cy="6856897"/>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Font typeface="Noto Sans Symbols"/>
              <a:buChar char="Ø"/>
            </a:pPr>
            <a:r>
              <a:rPr b="1" lang="en-US" u="sng"/>
              <a:t>Model Building Phase</a:t>
            </a:r>
            <a:endParaRPr/>
          </a:p>
          <a:p>
            <a:pPr indent="-228600" lvl="0" marL="228600" rtl="0" algn="l">
              <a:lnSpc>
                <a:spcPct val="90000"/>
              </a:lnSpc>
              <a:spcBef>
                <a:spcPts val="1000"/>
              </a:spcBef>
              <a:spcAft>
                <a:spcPts val="0"/>
              </a:spcAft>
              <a:buClr>
                <a:schemeClr val="dk1"/>
              </a:buClr>
              <a:buSzPts val="2800"/>
              <a:buNone/>
            </a:pPr>
            <a:r>
              <a:rPr lang="en-US"/>
              <a:t>After collecting the data, you need to build a machine learning model. Before model building do all data pre-processing steps. Try different models with different hyper parameters and select the best model. </a:t>
            </a:r>
            <a:endParaRPr/>
          </a:p>
          <a:p>
            <a:pPr indent="-228600" lvl="0" marL="228600" rtl="0" algn="l">
              <a:lnSpc>
                <a:spcPct val="90000"/>
              </a:lnSpc>
              <a:spcBef>
                <a:spcPts val="1000"/>
              </a:spcBef>
              <a:spcAft>
                <a:spcPts val="0"/>
              </a:spcAft>
              <a:buClr>
                <a:schemeClr val="dk1"/>
              </a:buClr>
              <a:buSzPts val="2800"/>
              <a:buNone/>
            </a:pPr>
            <a:r>
              <a:rPr lang="en-US"/>
              <a:t>Follow the complete life cycle of data science. Include all the steps like </a:t>
            </a:r>
            <a:endParaRPr/>
          </a:p>
          <a:p>
            <a:pPr indent="-228600" lvl="0" marL="228600" rtl="0" algn="l">
              <a:lnSpc>
                <a:spcPct val="90000"/>
              </a:lnSpc>
              <a:spcBef>
                <a:spcPts val="1000"/>
              </a:spcBef>
              <a:spcAft>
                <a:spcPts val="0"/>
              </a:spcAft>
              <a:buClr>
                <a:schemeClr val="dk1"/>
              </a:buClr>
              <a:buSzPts val="2800"/>
              <a:buNone/>
            </a:pPr>
            <a:r>
              <a:rPr lang="en-US"/>
              <a:t>1. Data Cleaning </a:t>
            </a:r>
            <a:endParaRPr/>
          </a:p>
          <a:p>
            <a:pPr indent="-228600" lvl="0" marL="228600" rtl="0" algn="l">
              <a:lnSpc>
                <a:spcPct val="90000"/>
              </a:lnSpc>
              <a:spcBef>
                <a:spcPts val="1000"/>
              </a:spcBef>
              <a:spcAft>
                <a:spcPts val="0"/>
              </a:spcAft>
              <a:buClr>
                <a:schemeClr val="dk1"/>
              </a:buClr>
              <a:buSzPts val="2800"/>
              <a:buNone/>
            </a:pPr>
            <a:r>
              <a:rPr lang="en-US"/>
              <a:t>2. Exploratory Data Analysis </a:t>
            </a:r>
            <a:endParaRPr/>
          </a:p>
          <a:p>
            <a:pPr indent="-228600" lvl="0" marL="228600" rtl="0" algn="l">
              <a:lnSpc>
                <a:spcPct val="90000"/>
              </a:lnSpc>
              <a:spcBef>
                <a:spcPts val="1000"/>
              </a:spcBef>
              <a:spcAft>
                <a:spcPts val="0"/>
              </a:spcAft>
              <a:buClr>
                <a:schemeClr val="dk1"/>
              </a:buClr>
              <a:buSzPts val="2800"/>
              <a:buNone/>
            </a:pPr>
            <a:r>
              <a:rPr lang="en-US"/>
              <a:t>3. Data Pre-processing </a:t>
            </a:r>
            <a:endParaRPr/>
          </a:p>
          <a:p>
            <a:pPr indent="-228600" lvl="0" marL="228600" rtl="0" algn="l">
              <a:lnSpc>
                <a:spcPct val="90000"/>
              </a:lnSpc>
              <a:spcBef>
                <a:spcPts val="1000"/>
              </a:spcBef>
              <a:spcAft>
                <a:spcPts val="0"/>
              </a:spcAft>
              <a:buClr>
                <a:schemeClr val="dk1"/>
              </a:buClr>
              <a:buSzPts val="2800"/>
              <a:buNone/>
            </a:pPr>
            <a:r>
              <a:rPr lang="en-US"/>
              <a:t>4. Model Building</a:t>
            </a:r>
            <a:endParaRPr/>
          </a:p>
          <a:p>
            <a:pPr indent="-228600" lvl="0" marL="228600" rtl="0" algn="l">
              <a:lnSpc>
                <a:spcPct val="90000"/>
              </a:lnSpc>
              <a:spcBef>
                <a:spcPts val="1000"/>
              </a:spcBef>
              <a:spcAft>
                <a:spcPts val="0"/>
              </a:spcAft>
              <a:buClr>
                <a:schemeClr val="dk1"/>
              </a:buClr>
              <a:buSzPts val="2800"/>
              <a:buNone/>
            </a:pPr>
            <a:r>
              <a:rPr lang="en-US"/>
              <a:t>5. Model Evaluation </a:t>
            </a:r>
            <a:endParaRPr/>
          </a:p>
          <a:p>
            <a:pPr indent="-228600" lvl="0" marL="228600" rtl="0" algn="l">
              <a:lnSpc>
                <a:spcPct val="90000"/>
              </a:lnSpc>
              <a:spcBef>
                <a:spcPts val="1000"/>
              </a:spcBef>
              <a:spcAft>
                <a:spcPts val="0"/>
              </a:spcAft>
              <a:buClr>
                <a:schemeClr val="dk1"/>
              </a:buClr>
              <a:buSzPts val="2800"/>
              <a:buNone/>
            </a:pPr>
            <a:r>
              <a:rPr lang="en-US"/>
              <a:t>6. Selecting the best model </a:t>
            </a:r>
            <a:endParaRPr/>
          </a:p>
          <a:p>
            <a:pPr indent="0" lvl="0" marL="0" rtl="0" algn="l">
              <a:lnSpc>
                <a:spcPct val="100000"/>
              </a:lnSpc>
              <a:spcBef>
                <a:spcPts val="0"/>
              </a:spcBef>
              <a:spcAft>
                <a:spcPts val="160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EDA</a:t>
            </a:r>
            <a:endParaRPr/>
          </a:p>
        </p:txBody>
      </p:sp>
      <p:grpSp>
        <p:nvGrpSpPr>
          <p:cNvPr id="96" name="Google Shape;96;p4"/>
          <p:cNvGrpSpPr/>
          <p:nvPr/>
        </p:nvGrpSpPr>
        <p:grpSpPr>
          <a:xfrm>
            <a:off x="913968" y="2403794"/>
            <a:ext cx="10364063" cy="3195000"/>
            <a:chOff x="75768" y="578169"/>
            <a:chExt cx="10364063" cy="3195000"/>
          </a:xfrm>
        </p:grpSpPr>
        <p:sp>
          <p:nvSpPr>
            <p:cNvPr id="97" name="Google Shape;97;p4"/>
            <p:cNvSpPr/>
            <p:nvPr/>
          </p:nvSpPr>
          <p:spPr>
            <a:xfrm>
              <a:off x="679050" y="578169"/>
              <a:ext cx="1887187" cy="1887187"/>
            </a:xfrm>
            <a:prstGeom prst="ellipse">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1081237" y="980356"/>
              <a:ext cx="1082812" cy="1082812"/>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75768" y="3053169"/>
              <a:ext cx="30937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txBox="1"/>
            <p:nvPr/>
          </p:nvSpPr>
          <p:spPr>
            <a:xfrm>
              <a:off x="75768" y="3053169"/>
              <a:ext cx="30937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SHAPE OF THE DATASET.</a:t>
              </a:r>
              <a:endParaRPr/>
            </a:p>
          </p:txBody>
        </p:sp>
        <p:sp>
          <p:nvSpPr>
            <p:cNvPr id="101" name="Google Shape;101;p4"/>
            <p:cNvSpPr/>
            <p:nvPr/>
          </p:nvSpPr>
          <p:spPr>
            <a:xfrm>
              <a:off x="4314206" y="578169"/>
              <a:ext cx="1887187" cy="1887187"/>
            </a:xfrm>
            <a:prstGeom prst="ellipse">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4716393" y="980356"/>
              <a:ext cx="1082812" cy="1082812"/>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3710925" y="3053169"/>
              <a:ext cx="30937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txBox="1"/>
            <p:nvPr/>
          </p:nvSpPr>
          <p:spPr>
            <a:xfrm>
              <a:off x="3710925" y="3053169"/>
              <a:ext cx="30937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INFORMATION OF THE DATASET.</a:t>
              </a:r>
              <a:endParaRPr/>
            </a:p>
          </p:txBody>
        </p:sp>
        <p:sp>
          <p:nvSpPr>
            <p:cNvPr id="105" name="Google Shape;105;p4"/>
            <p:cNvSpPr/>
            <p:nvPr/>
          </p:nvSpPr>
          <p:spPr>
            <a:xfrm>
              <a:off x="7949362" y="578169"/>
              <a:ext cx="1887187" cy="1887187"/>
            </a:xfrm>
            <a:prstGeom prst="ellipse">
              <a:avLst/>
            </a:prstGeom>
            <a:solidFill>
              <a:srgbClr val="CCD3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
            <p:cNvSpPr/>
            <p:nvPr/>
          </p:nvSpPr>
          <p:spPr>
            <a:xfrm>
              <a:off x="8351550" y="980356"/>
              <a:ext cx="1082812" cy="1082812"/>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7346081" y="3053169"/>
              <a:ext cx="309375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txBox="1"/>
            <p:nvPr/>
          </p:nvSpPr>
          <p:spPr>
            <a:xfrm>
              <a:off x="7346081" y="3053169"/>
              <a:ext cx="309375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Calibri"/>
                <a:buNone/>
              </a:pPr>
              <a:r>
                <a:rPr lang="en-US" sz="2300" cap="none">
                  <a:solidFill>
                    <a:schemeClr val="dk1"/>
                  </a:solidFill>
                  <a:latin typeface="Calibri"/>
                  <a:ea typeface="Calibri"/>
                  <a:cs typeface="Calibri"/>
                  <a:sym typeface="Calibri"/>
                </a:rPr>
                <a:t>DATA CLEANING.</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5"/>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 name="Google Shape;114;p5"/>
          <p:cNvSpPr txBox="1"/>
          <p:nvPr>
            <p:ph type="title"/>
          </p:nvPr>
        </p:nvSpPr>
        <p:spPr>
          <a:xfrm>
            <a:off x="838200" y="184805"/>
            <a:ext cx="10515600" cy="15058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200"/>
              <a:buFont typeface="Calibri"/>
              <a:buNone/>
            </a:pPr>
            <a:r>
              <a:rPr b="1" lang="en-US" sz="5200" u="sng">
                <a:solidFill>
                  <a:schemeClr val="dk1"/>
                </a:solidFill>
                <a:latin typeface="Calibri"/>
                <a:ea typeface="Calibri"/>
                <a:cs typeface="Calibri"/>
                <a:sym typeface="Calibri"/>
              </a:rPr>
              <a:t>Descriptive Statistic:</a:t>
            </a:r>
            <a:endParaRPr/>
          </a:p>
        </p:txBody>
      </p:sp>
      <p:pic>
        <p:nvPicPr>
          <p:cNvPr id="115" name="Google Shape;115;p5"/>
          <p:cNvPicPr preferRelativeResize="0"/>
          <p:nvPr/>
        </p:nvPicPr>
        <p:blipFill>
          <a:blip r:embed="rId3">
            <a:alphaModFix/>
          </a:blip>
          <a:stretch>
            <a:fillRect/>
          </a:stretch>
        </p:blipFill>
        <p:spPr>
          <a:xfrm>
            <a:off x="2906950" y="1690700"/>
            <a:ext cx="5030775" cy="4389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6"/>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6"/>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b="1" lang="en-US" sz="3200" u="sng">
                <a:solidFill>
                  <a:schemeClr val="lt1"/>
                </a:solidFill>
                <a:latin typeface="Calibri"/>
                <a:ea typeface="Calibri"/>
                <a:cs typeface="Calibri"/>
                <a:sym typeface="Calibri"/>
              </a:rPr>
              <a:t>Information of dataset:-</a:t>
            </a:r>
            <a:endParaRPr/>
          </a:p>
        </p:txBody>
      </p:sp>
      <p:pic>
        <p:nvPicPr>
          <p:cNvPr id="122" name="Google Shape;122;p6"/>
          <p:cNvPicPr preferRelativeResize="0"/>
          <p:nvPr/>
        </p:nvPicPr>
        <p:blipFill>
          <a:blip r:embed="rId3">
            <a:alphaModFix/>
          </a:blip>
          <a:stretch>
            <a:fillRect/>
          </a:stretch>
        </p:blipFill>
        <p:spPr>
          <a:xfrm>
            <a:off x="4261925" y="1564448"/>
            <a:ext cx="3668150" cy="4929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sp>
        <p:nvSpPr>
          <p:cNvPr id="127" name="Google Shape;127;p7"/>
          <p:cNvSpPr/>
          <p:nvPr/>
        </p:nvSpPr>
        <p:spPr>
          <a:xfrm>
            <a:off x="317636" y="4577975"/>
            <a:ext cx="11482938" cy="1899827"/>
          </a:xfrm>
          <a:prstGeom prst="rect">
            <a:avLst/>
          </a:prstGeom>
          <a:solidFill>
            <a:srgbClr val="404040"/>
          </a:solidFill>
          <a:ln cap="sq" cmpd="thinThick" w="127000">
            <a:solidFill>
              <a:srgbClr val="40404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8" name="Google Shape;128;p7"/>
          <p:cNvSpPr txBox="1"/>
          <p:nvPr>
            <p:ph type="title"/>
          </p:nvPr>
        </p:nvSpPr>
        <p:spPr>
          <a:xfrm>
            <a:off x="607325" y="4741948"/>
            <a:ext cx="10825663" cy="86203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Calibri"/>
              <a:buNone/>
            </a:pPr>
            <a:r>
              <a:rPr b="1" lang="en-US" sz="4000" u="sng">
                <a:solidFill>
                  <a:srgbClr val="FFFFFF"/>
                </a:solidFill>
                <a:latin typeface="Calibri"/>
                <a:ea typeface="Calibri"/>
                <a:cs typeface="Calibri"/>
                <a:sym typeface="Calibri"/>
              </a:rPr>
              <a:t>Visualization</a:t>
            </a:r>
            <a:endParaRPr sz="4000">
              <a:solidFill>
                <a:srgbClr val="FFFFFF"/>
              </a:solidFill>
              <a:latin typeface="Calibri"/>
              <a:ea typeface="Calibri"/>
              <a:cs typeface="Calibri"/>
              <a:sym typeface="Calibri"/>
            </a:endParaRPr>
          </a:p>
        </p:txBody>
      </p:sp>
      <p:cxnSp>
        <p:nvCxnSpPr>
          <p:cNvPr id="129" name="Google Shape;129;p7"/>
          <p:cNvCxnSpPr/>
          <p:nvPr/>
        </p:nvCxnSpPr>
        <p:spPr>
          <a:xfrm>
            <a:off x="727963" y="5694097"/>
            <a:ext cx="9144000" cy="0"/>
          </a:xfrm>
          <a:prstGeom prst="straightConnector1">
            <a:avLst/>
          </a:prstGeom>
          <a:noFill/>
          <a:ln cap="flat" cmpd="sng" w="15875">
            <a:solidFill>
              <a:srgbClr val="D9D9D9"/>
            </a:solidFill>
            <a:prstDash val="solid"/>
            <a:miter lim="800000"/>
            <a:headEnd len="sm" w="sm" type="none"/>
            <a:tailEnd len="sm" w="sm" type="none"/>
          </a:ln>
        </p:spPr>
      </p:cxnSp>
      <p:pic>
        <p:nvPicPr>
          <p:cNvPr id="130" name="Google Shape;130;p7"/>
          <p:cNvPicPr preferRelativeResize="0"/>
          <p:nvPr/>
        </p:nvPicPr>
        <p:blipFill>
          <a:blip r:embed="rId3">
            <a:alphaModFix/>
          </a:blip>
          <a:stretch>
            <a:fillRect/>
          </a:stretch>
        </p:blipFill>
        <p:spPr>
          <a:xfrm>
            <a:off x="259175" y="484600"/>
            <a:ext cx="5562125" cy="3810525"/>
          </a:xfrm>
          <a:prstGeom prst="rect">
            <a:avLst/>
          </a:prstGeom>
          <a:noFill/>
          <a:ln>
            <a:noFill/>
          </a:ln>
        </p:spPr>
      </p:pic>
      <p:pic>
        <p:nvPicPr>
          <p:cNvPr id="131" name="Google Shape;131;p7"/>
          <p:cNvPicPr preferRelativeResize="0"/>
          <p:nvPr/>
        </p:nvPicPr>
        <p:blipFill>
          <a:blip r:embed="rId4">
            <a:alphaModFix/>
          </a:blip>
          <a:stretch>
            <a:fillRect/>
          </a:stretch>
        </p:blipFill>
        <p:spPr>
          <a:xfrm>
            <a:off x="6705975" y="739675"/>
            <a:ext cx="5094600" cy="3490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78571"/>
              <a:buFont typeface="Calibri"/>
              <a:buNone/>
            </a:pPr>
            <a:r>
              <a:rPr b="1" lang="en-US" u="sng"/>
              <a:t>Natural Language Processing (NLP)</a:t>
            </a:r>
            <a:endParaRPr u="sng"/>
          </a:p>
          <a:p>
            <a:pPr indent="0" lvl="0" marL="0" rtl="0" algn="l">
              <a:lnSpc>
                <a:spcPct val="90000"/>
              </a:lnSpc>
              <a:spcBef>
                <a:spcPts val="0"/>
              </a:spcBef>
              <a:spcAft>
                <a:spcPts val="0"/>
              </a:spcAft>
              <a:buClr>
                <a:schemeClr val="dk1"/>
              </a:buClr>
              <a:buSzPct val="78571"/>
              <a:buFont typeface="Calibri"/>
              <a:buNone/>
            </a:pPr>
            <a:r>
              <a:rPr b="1" lang="en-US" u="sng"/>
              <a:t>Data Preprocessing</a:t>
            </a:r>
            <a:endParaRPr u="sng"/>
          </a:p>
        </p:txBody>
      </p:sp>
      <p:grpSp>
        <p:nvGrpSpPr>
          <p:cNvPr id="137" name="Google Shape;137;p8"/>
          <p:cNvGrpSpPr/>
          <p:nvPr/>
        </p:nvGrpSpPr>
        <p:grpSpPr>
          <a:xfrm>
            <a:off x="1510004" y="2012620"/>
            <a:ext cx="9387651" cy="4523686"/>
            <a:chOff x="671804" y="89"/>
            <a:chExt cx="9387651" cy="4523686"/>
          </a:xfrm>
        </p:grpSpPr>
        <p:sp>
          <p:nvSpPr>
            <p:cNvPr id="138" name="Google Shape;138;p8"/>
            <p:cNvSpPr/>
            <p:nvPr/>
          </p:nvSpPr>
          <p:spPr>
            <a:xfrm>
              <a:off x="2671635" y="554858"/>
              <a:ext cx="429775"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txBox="1"/>
            <p:nvPr/>
          </p:nvSpPr>
          <p:spPr>
            <a:xfrm>
              <a:off x="2875013" y="598276"/>
              <a:ext cx="23018" cy="46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40" name="Google Shape;140;p8"/>
            <p:cNvSpPr/>
            <p:nvPr/>
          </p:nvSpPr>
          <p:spPr>
            <a:xfrm>
              <a:off x="671804" y="89"/>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
            <p:cNvSpPr txBox="1"/>
            <p:nvPr/>
          </p:nvSpPr>
          <p:spPr>
            <a:xfrm>
              <a:off x="671804" y="89"/>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Stopwords</a:t>
              </a:r>
              <a:endParaRPr/>
            </a:p>
          </p:txBody>
        </p:sp>
        <p:sp>
          <p:nvSpPr>
            <p:cNvPr id="142" name="Google Shape;142;p8"/>
            <p:cNvSpPr/>
            <p:nvPr/>
          </p:nvSpPr>
          <p:spPr>
            <a:xfrm>
              <a:off x="5133642" y="554858"/>
              <a:ext cx="429775"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txBox="1"/>
            <p:nvPr/>
          </p:nvSpPr>
          <p:spPr>
            <a:xfrm>
              <a:off x="5337020" y="598276"/>
              <a:ext cx="23018" cy="46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44" name="Google Shape;144;p8"/>
            <p:cNvSpPr/>
            <p:nvPr/>
          </p:nvSpPr>
          <p:spPr>
            <a:xfrm>
              <a:off x="3133810" y="89"/>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
            <p:cNvSpPr txBox="1"/>
            <p:nvPr/>
          </p:nvSpPr>
          <p:spPr>
            <a:xfrm>
              <a:off x="3133810" y="89"/>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Punkt</a:t>
              </a:r>
              <a:endParaRPr/>
            </a:p>
          </p:txBody>
        </p:sp>
        <p:sp>
          <p:nvSpPr>
            <p:cNvPr id="146" name="Google Shape;146;p8"/>
            <p:cNvSpPr/>
            <p:nvPr/>
          </p:nvSpPr>
          <p:spPr>
            <a:xfrm>
              <a:off x="7595649" y="554858"/>
              <a:ext cx="429775"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txBox="1"/>
            <p:nvPr/>
          </p:nvSpPr>
          <p:spPr>
            <a:xfrm>
              <a:off x="7799027" y="598276"/>
              <a:ext cx="23018" cy="46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48" name="Google Shape;148;p8"/>
            <p:cNvSpPr/>
            <p:nvPr/>
          </p:nvSpPr>
          <p:spPr>
            <a:xfrm>
              <a:off x="5595817" y="89"/>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txBox="1"/>
            <p:nvPr/>
          </p:nvSpPr>
          <p:spPr>
            <a:xfrm>
              <a:off x="5595817" y="89"/>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lang="en-US" sz="2300">
                  <a:solidFill>
                    <a:schemeClr val="lt1"/>
                  </a:solidFill>
                  <a:latin typeface="Calibri"/>
                  <a:ea typeface="Calibri"/>
                  <a:cs typeface="Calibri"/>
                  <a:sym typeface="Calibri"/>
                </a:rPr>
                <a:t>wordnet</a:t>
              </a:r>
              <a:endParaRPr/>
            </a:p>
          </p:txBody>
        </p:sp>
        <p:sp>
          <p:nvSpPr>
            <p:cNvPr id="150" name="Google Shape;150;p8"/>
            <p:cNvSpPr/>
            <p:nvPr/>
          </p:nvSpPr>
          <p:spPr>
            <a:xfrm>
              <a:off x="1672619" y="1199268"/>
              <a:ext cx="7386020" cy="429775"/>
            </a:xfrm>
            <a:custGeom>
              <a:rect b="b" l="l" r="r" t="t"/>
              <a:pathLst>
                <a:path extrusionOk="0" h="120000" w="120000">
                  <a:moveTo>
                    <a:pt x="120000" y="0"/>
                  </a:moveTo>
                  <a:lnTo>
                    <a:pt x="120000" y="64774"/>
                  </a:lnTo>
                  <a:lnTo>
                    <a:pt x="0" y="64774"/>
                  </a:lnTo>
                  <a:lnTo>
                    <a:pt x="0" y="12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txBox="1"/>
            <p:nvPr/>
          </p:nvSpPr>
          <p:spPr>
            <a:xfrm>
              <a:off x="5180621" y="1411854"/>
              <a:ext cx="370017" cy="46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52" name="Google Shape;152;p8"/>
            <p:cNvSpPr/>
            <p:nvPr/>
          </p:nvSpPr>
          <p:spPr>
            <a:xfrm>
              <a:off x="8057824" y="89"/>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txBox="1"/>
            <p:nvPr/>
          </p:nvSpPr>
          <p:spPr>
            <a:xfrm>
              <a:off x="8057824" y="89"/>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b="1" lang="en-US" sz="2300">
                  <a:solidFill>
                    <a:schemeClr val="lt1"/>
                  </a:solidFill>
                  <a:latin typeface="Calibri"/>
                  <a:ea typeface="Calibri"/>
                  <a:cs typeface="Calibri"/>
                  <a:sym typeface="Calibri"/>
                </a:rPr>
                <a:t>Converting to lower case</a:t>
              </a:r>
              <a:endParaRPr sz="2300">
                <a:solidFill>
                  <a:schemeClr val="lt1"/>
                </a:solidFill>
                <a:latin typeface="Calibri"/>
                <a:ea typeface="Calibri"/>
                <a:cs typeface="Calibri"/>
                <a:sym typeface="Calibri"/>
              </a:endParaRPr>
            </a:p>
          </p:txBody>
        </p:sp>
        <p:sp>
          <p:nvSpPr>
            <p:cNvPr id="154" name="Google Shape;154;p8"/>
            <p:cNvSpPr/>
            <p:nvPr/>
          </p:nvSpPr>
          <p:spPr>
            <a:xfrm>
              <a:off x="2671635" y="2216212"/>
              <a:ext cx="429775"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txBox="1"/>
            <p:nvPr/>
          </p:nvSpPr>
          <p:spPr>
            <a:xfrm>
              <a:off x="2875013" y="2259631"/>
              <a:ext cx="23018" cy="46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56" name="Google Shape;156;p8"/>
            <p:cNvSpPr/>
            <p:nvPr/>
          </p:nvSpPr>
          <p:spPr>
            <a:xfrm>
              <a:off x="671804" y="1661443"/>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txBox="1"/>
            <p:nvPr/>
          </p:nvSpPr>
          <p:spPr>
            <a:xfrm>
              <a:off x="671804" y="1661443"/>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b="1" lang="en-US" sz="2300">
                  <a:solidFill>
                    <a:schemeClr val="lt1"/>
                  </a:solidFill>
                  <a:latin typeface="Calibri"/>
                  <a:ea typeface="Calibri"/>
                  <a:cs typeface="Calibri"/>
                  <a:sym typeface="Calibri"/>
                </a:rPr>
                <a:t>Removing the URL's</a:t>
              </a:r>
              <a:endParaRPr b="1" sz="2300">
                <a:solidFill>
                  <a:schemeClr val="lt1"/>
                </a:solidFill>
                <a:latin typeface="Calibri"/>
                <a:ea typeface="Calibri"/>
                <a:cs typeface="Calibri"/>
                <a:sym typeface="Calibri"/>
              </a:endParaRPr>
            </a:p>
          </p:txBody>
        </p:sp>
        <p:sp>
          <p:nvSpPr>
            <p:cNvPr id="158" name="Google Shape;158;p8"/>
            <p:cNvSpPr/>
            <p:nvPr/>
          </p:nvSpPr>
          <p:spPr>
            <a:xfrm>
              <a:off x="5133642" y="2216212"/>
              <a:ext cx="429775"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txBox="1"/>
            <p:nvPr/>
          </p:nvSpPr>
          <p:spPr>
            <a:xfrm>
              <a:off x="5337020" y="2259631"/>
              <a:ext cx="23018" cy="46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60" name="Google Shape;160;p8"/>
            <p:cNvSpPr/>
            <p:nvPr/>
          </p:nvSpPr>
          <p:spPr>
            <a:xfrm>
              <a:off x="3133810" y="1661443"/>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txBox="1"/>
            <p:nvPr/>
          </p:nvSpPr>
          <p:spPr>
            <a:xfrm>
              <a:off x="3133810" y="1661443"/>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b="1" lang="en-US" sz="2300">
                  <a:solidFill>
                    <a:schemeClr val="lt1"/>
                  </a:solidFill>
                  <a:latin typeface="Calibri"/>
                  <a:ea typeface="Calibri"/>
                  <a:cs typeface="Calibri"/>
                  <a:sym typeface="Calibri"/>
                </a:rPr>
                <a:t>Removing the numbers</a:t>
              </a:r>
              <a:endParaRPr b="1" sz="2300">
                <a:solidFill>
                  <a:schemeClr val="lt1"/>
                </a:solidFill>
                <a:latin typeface="Calibri"/>
                <a:ea typeface="Calibri"/>
                <a:cs typeface="Calibri"/>
                <a:sym typeface="Calibri"/>
              </a:endParaRPr>
            </a:p>
          </p:txBody>
        </p:sp>
        <p:sp>
          <p:nvSpPr>
            <p:cNvPr id="162" name="Google Shape;162;p8"/>
            <p:cNvSpPr/>
            <p:nvPr/>
          </p:nvSpPr>
          <p:spPr>
            <a:xfrm>
              <a:off x="7595649" y="2216212"/>
              <a:ext cx="429775"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txBox="1"/>
            <p:nvPr/>
          </p:nvSpPr>
          <p:spPr>
            <a:xfrm>
              <a:off x="7799027" y="2259631"/>
              <a:ext cx="23018" cy="46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64" name="Google Shape;164;p8"/>
            <p:cNvSpPr/>
            <p:nvPr/>
          </p:nvSpPr>
          <p:spPr>
            <a:xfrm>
              <a:off x="5595817" y="1661443"/>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txBox="1"/>
            <p:nvPr/>
          </p:nvSpPr>
          <p:spPr>
            <a:xfrm>
              <a:off x="5595817" y="1661443"/>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b="1" lang="en-US" sz="2300">
                  <a:solidFill>
                    <a:schemeClr val="lt1"/>
                  </a:solidFill>
                  <a:latin typeface="Calibri"/>
                  <a:ea typeface="Calibri"/>
                  <a:cs typeface="Calibri"/>
                  <a:sym typeface="Calibri"/>
                </a:rPr>
                <a:t>Dealing with Punctuation</a:t>
              </a:r>
              <a:endParaRPr sz="2300">
                <a:solidFill>
                  <a:schemeClr val="lt1"/>
                </a:solidFill>
                <a:latin typeface="Calibri"/>
                <a:ea typeface="Calibri"/>
                <a:cs typeface="Calibri"/>
                <a:sym typeface="Calibri"/>
              </a:endParaRPr>
            </a:p>
          </p:txBody>
        </p:sp>
        <p:sp>
          <p:nvSpPr>
            <p:cNvPr id="166" name="Google Shape;166;p8"/>
            <p:cNvSpPr/>
            <p:nvPr/>
          </p:nvSpPr>
          <p:spPr>
            <a:xfrm>
              <a:off x="1672619" y="2860622"/>
              <a:ext cx="7386020" cy="429775"/>
            </a:xfrm>
            <a:custGeom>
              <a:rect b="b" l="l" r="r" t="t"/>
              <a:pathLst>
                <a:path extrusionOk="0" h="120000" w="120000">
                  <a:moveTo>
                    <a:pt x="120000" y="0"/>
                  </a:moveTo>
                  <a:lnTo>
                    <a:pt x="120000" y="64774"/>
                  </a:lnTo>
                  <a:lnTo>
                    <a:pt x="0" y="64774"/>
                  </a:lnTo>
                  <a:lnTo>
                    <a:pt x="0" y="12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txBox="1"/>
            <p:nvPr/>
          </p:nvSpPr>
          <p:spPr>
            <a:xfrm>
              <a:off x="5180621" y="3073208"/>
              <a:ext cx="370017" cy="460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sz="500">
                <a:solidFill>
                  <a:schemeClr val="dk1"/>
                </a:solidFill>
                <a:latin typeface="Calibri"/>
                <a:ea typeface="Calibri"/>
                <a:cs typeface="Calibri"/>
                <a:sym typeface="Calibri"/>
              </a:endParaRPr>
            </a:p>
          </p:txBody>
        </p:sp>
        <p:sp>
          <p:nvSpPr>
            <p:cNvPr id="168" name="Google Shape;168;p8"/>
            <p:cNvSpPr/>
            <p:nvPr/>
          </p:nvSpPr>
          <p:spPr>
            <a:xfrm>
              <a:off x="8057824" y="1661443"/>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txBox="1"/>
            <p:nvPr/>
          </p:nvSpPr>
          <p:spPr>
            <a:xfrm>
              <a:off x="8057824" y="1661443"/>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b="1" lang="en-US" sz="2300">
                  <a:solidFill>
                    <a:schemeClr val="lt1"/>
                  </a:solidFill>
                  <a:latin typeface="Calibri"/>
                  <a:ea typeface="Calibri"/>
                  <a:cs typeface="Calibri"/>
                  <a:sym typeface="Calibri"/>
                </a:rPr>
                <a:t>Removing Stop word</a:t>
              </a:r>
              <a:endParaRPr b="1" sz="2300">
                <a:solidFill>
                  <a:schemeClr val="lt1"/>
                </a:solidFill>
                <a:latin typeface="Calibri"/>
                <a:ea typeface="Calibri"/>
                <a:cs typeface="Calibri"/>
                <a:sym typeface="Calibri"/>
              </a:endParaRPr>
            </a:p>
          </p:txBody>
        </p:sp>
        <p:sp>
          <p:nvSpPr>
            <p:cNvPr id="170" name="Google Shape;170;p8"/>
            <p:cNvSpPr/>
            <p:nvPr/>
          </p:nvSpPr>
          <p:spPr>
            <a:xfrm>
              <a:off x="671804" y="3322797"/>
              <a:ext cx="2001631" cy="1200978"/>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txBox="1"/>
            <p:nvPr/>
          </p:nvSpPr>
          <p:spPr>
            <a:xfrm>
              <a:off x="671804" y="3322797"/>
              <a:ext cx="2001631" cy="1200978"/>
            </a:xfrm>
            <a:prstGeom prst="rect">
              <a:avLst/>
            </a:prstGeom>
            <a:noFill/>
            <a:ln>
              <a:noFill/>
            </a:ln>
          </p:spPr>
          <p:txBody>
            <a:bodyPr anchorCtr="0" anchor="ctr" bIns="102950" lIns="98075" spcFirstLastPara="1" rIns="98075" wrap="square" tIns="102950">
              <a:noAutofit/>
            </a:bodyPr>
            <a:lstStyle/>
            <a:p>
              <a:pPr indent="0" lvl="0" marL="0" marR="0" rtl="0" algn="ctr">
                <a:lnSpc>
                  <a:spcPct val="90000"/>
                </a:lnSpc>
                <a:spcBef>
                  <a:spcPts val="0"/>
                </a:spcBef>
                <a:spcAft>
                  <a:spcPts val="0"/>
                </a:spcAft>
                <a:buClr>
                  <a:schemeClr val="lt1"/>
                </a:buClr>
                <a:buSzPts val="2300"/>
                <a:buFont typeface="Calibri"/>
                <a:buNone/>
              </a:pPr>
              <a:r>
                <a:rPr b="1" lang="en-US" sz="2300">
                  <a:solidFill>
                    <a:schemeClr val="lt1"/>
                  </a:solidFill>
                  <a:latin typeface="Calibri"/>
                  <a:ea typeface="Calibri"/>
                  <a:cs typeface="Calibri"/>
                  <a:sym typeface="Calibri"/>
                </a:rPr>
                <a:t>Applying Lemmatization</a:t>
              </a:r>
              <a:endParaRPr b="1" sz="2300">
                <a:solidFill>
                  <a:schemeClr val="lt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u="sng"/>
              <a:t>Length before and after preprocessing</a:t>
            </a:r>
            <a:endParaRPr/>
          </a:p>
        </p:txBody>
      </p:sp>
      <p:sp>
        <p:nvSpPr>
          <p:cNvPr id="177" name="Google Shape;17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1600"/>
              </a:spcAft>
              <a:buClr>
                <a:schemeClr val="dk1"/>
              </a:buClr>
              <a:buSzPts val="2800"/>
              <a:buNone/>
            </a:pPr>
            <a:br>
              <a:rPr lang="en-US"/>
            </a:br>
            <a:br>
              <a:rPr lang="en-US"/>
            </a:br>
            <a:endParaRPr/>
          </a:p>
        </p:txBody>
      </p:sp>
      <p:sp>
        <p:nvSpPr>
          <p:cNvPr id="178" name="Google Shape;178;p9"/>
          <p:cNvSpPr/>
          <p:nvPr/>
        </p:nvSpPr>
        <p:spPr>
          <a:xfrm>
            <a:off x="3847923" y="3641588"/>
            <a:ext cx="3752400" cy="11502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Clean Length : 78875097</a:t>
            </a:r>
            <a:endParaRPr sz="1800">
              <a:solidFill>
                <a:schemeClr val="lt1"/>
              </a:solidFill>
              <a:latin typeface="Calibri"/>
              <a:ea typeface="Calibri"/>
              <a:cs typeface="Calibri"/>
              <a:sym typeface="Calibri"/>
            </a:endParaRPr>
          </a:p>
        </p:txBody>
      </p:sp>
      <p:sp>
        <p:nvSpPr>
          <p:cNvPr id="179" name="Google Shape;179;p9"/>
          <p:cNvSpPr/>
          <p:nvPr/>
        </p:nvSpPr>
        <p:spPr>
          <a:xfrm>
            <a:off x="5390913" y="2663930"/>
            <a:ext cx="488830" cy="977660"/>
          </a:xfrm>
          <a:prstGeom prst="down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 name="Google Shape;180;p9"/>
          <p:cNvSpPr/>
          <p:nvPr/>
        </p:nvSpPr>
        <p:spPr>
          <a:xfrm>
            <a:off x="3984505" y="1950109"/>
            <a:ext cx="3479319" cy="1078300"/>
          </a:xfrm>
          <a:prstGeom prst="roundRect">
            <a:avLst>
              <a:gd fmla="val 16667" name="adj"/>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Original Length : 110858087</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2022-08-19T21:28:11Z</dcterms:created>
</cp:coreProperties>
</file>