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2" r:id="rId3"/>
    <p:sldId id="305" r:id="rId4"/>
    <p:sldId id="306" r:id="rId5"/>
    <p:sldId id="286" r:id="rId6"/>
    <p:sldId id="313" r:id="rId7"/>
    <p:sldId id="314" r:id="rId8"/>
    <p:sldId id="315" r:id="rId9"/>
    <p:sldId id="316" r:id="rId10"/>
    <p:sldId id="317" r:id="rId11"/>
    <p:sldId id="309" r:id="rId12"/>
    <p:sldId id="310" r:id="rId13"/>
    <p:sldId id="304" r:id="rId14"/>
    <p:sldId id="318" r:id="rId15"/>
    <p:sldId id="297" r:id="rId16"/>
    <p:sldId id="319"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B5076-0C9B-4AE5-8F41-6F1263BF8669}" v="385" dt="2022-09-28T15:33:05.876"/>
    <p1510:client id="{086C3ABE-ACCD-4738-B396-F68D9146CA99}" v="42" dt="2022-09-28T16:27:19.971"/>
    <p1510:client id="{12B7AE5F-3BAB-4395-909C-5A4F5B168C20}" v="352" dt="2022-10-08T22:32:59.509"/>
    <p1510:client id="{3206CE66-116A-4E6D-8E14-21B7E194662D}" v="213" dt="2022-08-20T12:09:08.913"/>
    <p1510:client id="{3FFEAD36-739B-4199-949B-FEA60EEF8426}" v="453" dt="2022-09-02T22:37:01.321"/>
    <p1510:client id="{42A9E117-E811-4262-90CA-19FC02E67A18}" v="189" dt="2022-08-20T09:10:42.180"/>
    <p1510:client id="{562511F0-0D1B-48D9-9269-E173866F28FB}" v="655" dt="2022-09-18T11:23:52.506"/>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BD3CB-8B8C-4740-8CC6-D8F60E852561}"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D255566-6D52-4B36-B4B1-9A8ED186C5EC}">
      <dgm:prSet/>
      <dgm:spPr/>
      <dgm:t>
        <a:bodyPr/>
        <a:lstStyle/>
        <a:p>
          <a:pPr>
            <a:lnSpc>
              <a:spcPct val="100000"/>
            </a:lnSpc>
            <a:defRPr cap="all"/>
          </a:pPr>
          <a:r>
            <a:rPr lang="en-US"/>
            <a:t>Shape of the dataset.</a:t>
          </a:r>
        </a:p>
      </dgm:t>
    </dgm:pt>
    <dgm:pt modelId="{D5CA4DA8-953C-40EA-A5C7-3840DC12FB9C}" type="parTrans" cxnId="{A53F958D-5F1E-4B6C-8877-B59619512EFD}">
      <dgm:prSet/>
      <dgm:spPr/>
      <dgm:t>
        <a:bodyPr/>
        <a:lstStyle/>
        <a:p>
          <a:endParaRPr lang="en-US"/>
        </a:p>
      </dgm:t>
    </dgm:pt>
    <dgm:pt modelId="{BA6F3B6C-C6F5-459D-9041-3D80E963A533}" type="sibTrans" cxnId="{A53F958D-5F1E-4B6C-8877-B59619512EFD}">
      <dgm:prSet/>
      <dgm:spPr/>
      <dgm:t>
        <a:bodyPr/>
        <a:lstStyle/>
        <a:p>
          <a:endParaRPr lang="en-US"/>
        </a:p>
      </dgm:t>
    </dgm:pt>
    <dgm:pt modelId="{F28EE685-7AEC-469F-9DA5-F5C4547DFD03}">
      <dgm:prSet/>
      <dgm:spPr/>
      <dgm:t>
        <a:bodyPr/>
        <a:lstStyle/>
        <a:p>
          <a:pPr>
            <a:lnSpc>
              <a:spcPct val="100000"/>
            </a:lnSpc>
            <a:defRPr cap="all"/>
          </a:pPr>
          <a:r>
            <a:rPr lang="en-US"/>
            <a:t>Information of the dataset.</a:t>
          </a:r>
        </a:p>
      </dgm:t>
    </dgm:pt>
    <dgm:pt modelId="{BB72004B-2F3C-404F-858E-F6F50BAC2C5A}" type="parTrans" cxnId="{34E4B1E3-EBE5-49AA-A4C2-E79A3ACB262C}">
      <dgm:prSet/>
      <dgm:spPr/>
      <dgm:t>
        <a:bodyPr/>
        <a:lstStyle/>
        <a:p>
          <a:endParaRPr lang="en-US"/>
        </a:p>
      </dgm:t>
    </dgm:pt>
    <dgm:pt modelId="{FF8A5C6D-628A-48EC-A71A-3807B536F6A0}" type="sibTrans" cxnId="{34E4B1E3-EBE5-49AA-A4C2-E79A3ACB262C}">
      <dgm:prSet/>
      <dgm:spPr/>
      <dgm:t>
        <a:bodyPr/>
        <a:lstStyle/>
        <a:p>
          <a:endParaRPr lang="en-US"/>
        </a:p>
      </dgm:t>
    </dgm:pt>
    <dgm:pt modelId="{48C83784-82BA-4F5C-9176-C2DA0D825C23}">
      <dgm:prSet/>
      <dgm:spPr/>
      <dgm:t>
        <a:bodyPr/>
        <a:lstStyle/>
        <a:p>
          <a:pPr>
            <a:lnSpc>
              <a:spcPct val="100000"/>
            </a:lnSpc>
            <a:defRPr cap="all"/>
          </a:pPr>
          <a:r>
            <a:rPr lang="en-US"/>
            <a:t>Data cleaning.</a:t>
          </a:r>
        </a:p>
      </dgm:t>
    </dgm:pt>
    <dgm:pt modelId="{1E6EE9F3-4EDD-4551-A10D-7AAD5D2FD4E9}" type="parTrans" cxnId="{73BDA2C2-35AA-4914-AC7A-9A270AF0EC6D}">
      <dgm:prSet/>
      <dgm:spPr/>
      <dgm:t>
        <a:bodyPr/>
        <a:lstStyle/>
        <a:p>
          <a:endParaRPr lang="en-US"/>
        </a:p>
      </dgm:t>
    </dgm:pt>
    <dgm:pt modelId="{468EF654-38BF-4933-8CFF-D8F043A0A7ED}" type="sibTrans" cxnId="{73BDA2C2-35AA-4914-AC7A-9A270AF0EC6D}">
      <dgm:prSet/>
      <dgm:spPr/>
      <dgm:t>
        <a:bodyPr/>
        <a:lstStyle/>
        <a:p>
          <a:endParaRPr lang="en-US"/>
        </a:p>
      </dgm:t>
    </dgm:pt>
    <dgm:pt modelId="{E3D5B294-FE3A-47E4-8340-BC01DCEDC7C8}" type="pres">
      <dgm:prSet presAssocID="{53CBD3CB-8B8C-4740-8CC6-D8F60E852561}" presName="root" presStyleCnt="0">
        <dgm:presLayoutVars>
          <dgm:dir/>
          <dgm:resizeHandles val="exact"/>
        </dgm:presLayoutVars>
      </dgm:prSet>
      <dgm:spPr/>
    </dgm:pt>
    <dgm:pt modelId="{1A681AE9-34B9-4133-A88D-D247661CECAE}" type="pres">
      <dgm:prSet presAssocID="{2D255566-6D52-4B36-B4B1-9A8ED186C5EC}" presName="compNode" presStyleCnt="0"/>
      <dgm:spPr/>
    </dgm:pt>
    <dgm:pt modelId="{2E09FABD-8E5B-4B62-A5C2-6C3583759CDE}" type="pres">
      <dgm:prSet presAssocID="{2D255566-6D52-4B36-B4B1-9A8ED186C5EC}" presName="iconBgRect" presStyleLbl="bgShp" presStyleIdx="0" presStyleCnt="3"/>
      <dgm:spPr/>
    </dgm:pt>
    <dgm:pt modelId="{1147216D-18F0-415A-8F7D-14076A4CBA82}" type="pres">
      <dgm:prSet presAssocID="{2D255566-6D52-4B36-B4B1-9A8ED186C5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07D6669-6A8F-4F45-BB16-05B4EC236D77}" type="pres">
      <dgm:prSet presAssocID="{2D255566-6D52-4B36-B4B1-9A8ED186C5EC}" presName="spaceRect" presStyleCnt="0"/>
      <dgm:spPr/>
    </dgm:pt>
    <dgm:pt modelId="{BD2C0BE5-F652-47D5-8CC6-4E262AE9B408}" type="pres">
      <dgm:prSet presAssocID="{2D255566-6D52-4B36-B4B1-9A8ED186C5EC}" presName="textRect" presStyleLbl="revTx" presStyleIdx="0" presStyleCnt="3">
        <dgm:presLayoutVars>
          <dgm:chMax val="1"/>
          <dgm:chPref val="1"/>
        </dgm:presLayoutVars>
      </dgm:prSet>
      <dgm:spPr/>
    </dgm:pt>
    <dgm:pt modelId="{E9029774-D562-464A-BD02-EAD1BD38F6A1}" type="pres">
      <dgm:prSet presAssocID="{BA6F3B6C-C6F5-459D-9041-3D80E963A533}" presName="sibTrans" presStyleCnt="0"/>
      <dgm:spPr/>
    </dgm:pt>
    <dgm:pt modelId="{7F213E81-4B1F-42C8-B36D-D3A05742257B}" type="pres">
      <dgm:prSet presAssocID="{F28EE685-7AEC-469F-9DA5-F5C4547DFD03}" presName="compNode" presStyleCnt="0"/>
      <dgm:spPr/>
    </dgm:pt>
    <dgm:pt modelId="{3C51F25B-6A70-4293-B192-1068E7F2B66D}" type="pres">
      <dgm:prSet presAssocID="{F28EE685-7AEC-469F-9DA5-F5C4547DFD03}" presName="iconBgRect" presStyleLbl="bgShp" presStyleIdx="1" presStyleCnt="3"/>
      <dgm:spPr/>
    </dgm:pt>
    <dgm:pt modelId="{04402016-D8C0-4910-A273-3613819D7BA4}" type="pres">
      <dgm:prSet presAssocID="{F28EE685-7AEC-469F-9DA5-F5C4547DFD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4292C0D-8CEA-498E-A0B4-10AB6D5947C8}" type="pres">
      <dgm:prSet presAssocID="{F28EE685-7AEC-469F-9DA5-F5C4547DFD03}" presName="spaceRect" presStyleCnt="0"/>
      <dgm:spPr/>
    </dgm:pt>
    <dgm:pt modelId="{AB373C8F-E74E-42D3-AFE5-997973EBC5C0}" type="pres">
      <dgm:prSet presAssocID="{F28EE685-7AEC-469F-9DA5-F5C4547DFD03}" presName="textRect" presStyleLbl="revTx" presStyleIdx="1" presStyleCnt="3">
        <dgm:presLayoutVars>
          <dgm:chMax val="1"/>
          <dgm:chPref val="1"/>
        </dgm:presLayoutVars>
      </dgm:prSet>
      <dgm:spPr/>
    </dgm:pt>
    <dgm:pt modelId="{4F919EC5-C708-4909-BBF0-A12DB2736F8D}" type="pres">
      <dgm:prSet presAssocID="{FF8A5C6D-628A-48EC-A71A-3807B536F6A0}" presName="sibTrans" presStyleCnt="0"/>
      <dgm:spPr/>
    </dgm:pt>
    <dgm:pt modelId="{E2381E95-8498-4D13-A389-C9813CDD86AD}" type="pres">
      <dgm:prSet presAssocID="{48C83784-82BA-4F5C-9176-C2DA0D825C23}" presName="compNode" presStyleCnt="0"/>
      <dgm:spPr/>
    </dgm:pt>
    <dgm:pt modelId="{C0806D1A-9F95-46C1-BBA4-8B246440D91F}" type="pres">
      <dgm:prSet presAssocID="{48C83784-82BA-4F5C-9176-C2DA0D825C23}" presName="iconBgRect" presStyleLbl="bgShp" presStyleIdx="2" presStyleCnt="3"/>
      <dgm:spPr/>
    </dgm:pt>
    <dgm:pt modelId="{8E704AC3-93D9-4D0F-A675-0D31D6FE67EC}" type="pres">
      <dgm:prSet presAssocID="{48C83784-82BA-4F5C-9176-C2DA0D825C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p and bucket"/>
        </a:ext>
      </dgm:extLst>
    </dgm:pt>
    <dgm:pt modelId="{706A120E-0FB9-4A65-8C3C-AF75E71F837D}" type="pres">
      <dgm:prSet presAssocID="{48C83784-82BA-4F5C-9176-C2DA0D825C23}" presName="spaceRect" presStyleCnt="0"/>
      <dgm:spPr/>
    </dgm:pt>
    <dgm:pt modelId="{1AA259F8-B314-48CA-BAEF-65FFF072B7CA}" type="pres">
      <dgm:prSet presAssocID="{48C83784-82BA-4F5C-9176-C2DA0D825C23}" presName="textRect" presStyleLbl="revTx" presStyleIdx="2" presStyleCnt="3">
        <dgm:presLayoutVars>
          <dgm:chMax val="1"/>
          <dgm:chPref val="1"/>
        </dgm:presLayoutVars>
      </dgm:prSet>
      <dgm:spPr/>
    </dgm:pt>
  </dgm:ptLst>
  <dgm:cxnLst>
    <dgm:cxn modelId="{C0343460-E7F2-4F32-A142-78FDCCD3C5CA}" type="presOf" srcId="{53CBD3CB-8B8C-4740-8CC6-D8F60E852561}" destId="{E3D5B294-FE3A-47E4-8340-BC01DCEDC7C8}" srcOrd="0" destOrd="0" presId="urn:microsoft.com/office/officeart/2018/5/layout/IconCircleLabelList"/>
    <dgm:cxn modelId="{5587C089-1C84-44FD-8EA6-656B1EC267E2}" type="presOf" srcId="{F28EE685-7AEC-469F-9DA5-F5C4547DFD03}" destId="{AB373C8F-E74E-42D3-AFE5-997973EBC5C0}" srcOrd="0" destOrd="0" presId="urn:microsoft.com/office/officeart/2018/5/layout/IconCircleLabelList"/>
    <dgm:cxn modelId="{A53F958D-5F1E-4B6C-8877-B59619512EFD}" srcId="{53CBD3CB-8B8C-4740-8CC6-D8F60E852561}" destId="{2D255566-6D52-4B36-B4B1-9A8ED186C5EC}" srcOrd="0" destOrd="0" parTransId="{D5CA4DA8-953C-40EA-A5C7-3840DC12FB9C}" sibTransId="{BA6F3B6C-C6F5-459D-9041-3D80E963A533}"/>
    <dgm:cxn modelId="{008CE9A7-DBFE-43B5-A239-4AFDBD69A1BA}" type="presOf" srcId="{48C83784-82BA-4F5C-9176-C2DA0D825C23}" destId="{1AA259F8-B314-48CA-BAEF-65FFF072B7CA}" srcOrd="0" destOrd="0" presId="urn:microsoft.com/office/officeart/2018/5/layout/IconCircleLabelList"/>
    <dgm:cxn modelId="{73BDA2C2-35AA-4914-AC7A-9A270AF0EC6D}" srcId="{53CBD3CB-8B8C-4740-8CC6-D8F60E852561}" destId="{48C83784-82BA-4F5C-9176-C2DA0D825C23}" srcOrd="2" destOrd="0" parTransId="{1E6EE9F3-4EDD-4551-A10D-7AAD5D2FD4E9}" sibTransId="{468EF654-38BF-4933-8CFF-D8F043A0A7ED}"/>
    <dgm:cxn modelId="{34E4B1E3-EBE5-49AA-A4C2-E79A3ACB262C}" srcId="{53CBD3CB-8B8C-4740-8CC6-D8F60E852561}" destId="{F28EE685-7AEC-469F-9DA5-F5C4547DFD03}" srcOrd="1" destOrd="0" parTransId="{BB72004B-2F3C-404F-858E-F6F50BAC2C5A}" sibTransId="{FF8A5C6D-628A-48EC-A71A-3807B536F6A0}"/>
    <dgm:cxn modelId="{F734B6EE-0119-4198-A404-0C73046182CA}" type="presOf" srcId="{2D255566-6D52-4B36-B4B1-9A8ED186C5EC}" destId="{BD2C0BE5-F652-47D5-8CC6-4E262AE9B408}" srcOrd="0" destOrd="0" presId="urn:microsoft.com/office/officeart/2018/5/layout/IconCircleLabelList"/>
    <dgm:cxn modelId="{34DCD8D7-E8D2-44AB-A07F-C515E7D2ABB5}" type="presParOf" srcId="{E3D5B294-FE3A-47E4-8340-BC01DCEDC7C8}" destId="{1A681AE9-34B9-4133-A88D-D247661CECAE}" srcOrd="0" destOrd="0" presId="urn:microsoft.com/office/officeart/2018/5/layout/IconCircleLabelList"/>
    <dgm:cxn modelId="{512DA515-54A4-4722-92F4-A912E2317B8C}" type="presParOf" srcId="{1A681AE9-34B9-4133-A88D-D247661CECAE}" destId="{2E09FABD-8E5B-4B62-A5C2-6C3583759CDE}" srcOrd="0" destOrd="0" presId="urn:microsoft.com/office/officeart/2018/5/layout/IconCircleLabelList"/>
    <dgm:cxn modelId="{E4D922E4-A388-4FEF-86CC-53FF78440C16}" type="presParOf" srcId="{1A681AE9-34B9-4133-A88D-D247661CECAE}" destId="{1147216D-18F0-415A-8F7D-14076A4CBA82}" srcOrd="1" destOrd="0" presId="urn:microsoft.com/office/officeart/2018/5/layout/IconCircleLabelList"/>
    <dgm:cxn modelId="{883D1843-1840-4F1F-A984-38AA5B8CD530}" type="presParOf" srcId="{1A681AE9-34B9-4133-A88D-D247661CECAE}" destId="{707D6669-6A8F-4F45-BB16-05B4EC236D77}" srcOrd="2" destOrd="0" presId="urn:microsoft.com/office/officeart/2018/5/layout/IconCircleLabelList"/>
    <dgm:cxn modelId="{FEFFAD5F-D800-49CD-AE70-A8CE6DBD604F}" type="presParOf" srcId="{1A681AE9-34B9-4133-A88D-D247661CECAE}" destId="{BD2C0BE5-F652-47D5-8CC6-4E262AE9B408}" srcOrd="3" destOrd="0" presId="urn:microsoft.com/office/officeart/2018/5/layout/IconCircleLabelList"/>
    <dgm:cxn modelId="{8C3D4E46-D58E-4101-AD69-B0AD9CB7A263}" type="presParOf" srcId="{E3D5B294-FE3A-47E4-8340-BC01DCEDC7C8}" destId="{E9029774-D562-464A-BD02-EAD1BD38F6A1}" srcOrd="1" destOrd="0" presId="urn:microsoft.com/office/officeart/2018/5/layout/IconCircleLabelList"/>
    <dgm:cxn modelId="{1AF2BC0B-0D82-494E-B6B2-F75F52FD97C9}" type="presParOf" srcId="{E3D5B294-FE3A-47E4-8340-BC01DCEDC7C8}" destId="{7F213E81-4B1F-42C8-B36D-D3A05742257B}" srcOrd="2" destOrd="0" presId="urn:microsoft.com/office/officeart/2018/5/layout/IconCircleLabelList"/>
    <dgm:cxn modelId="{D1169C54-FF02-4B97-9644-D49ADDF5836C}" type="presParOf" srcId="{7F213E81-4B1F-42C8-B36D-D3A05742257B}" destId="{3C51F25B-6A70-4293-B192-1068E7F2B66D}" srcOrd="0" destOrd="0" presId="urn:microsoft.com/office/officeart/2018/5/layout/IconCircleLabelList"/>
    <dgm:cxn modelId="{9CFC7AB1-9D88-47C2-BFC7-FCDE64CA42E3}" type="presParOf" srcId="{7F213E81-4B1F-42C8-B36D-D3A05742257B}" destId="{04402016-D8C0-4910-A273-3613819D7BA4}" srcOrd="1" destOrd="0" presId="urn:microsoft.com/office/officeart/2018/5/layout/IconCircleLabelList"/>
    <dgm:cxn modelId="{0426DC58-9CD5-4703-A3C6-1F879ABE7FE6}" type="presParOf" srcId="{7F213E81-4B1F-42C8-B36D-D3A05742257B}" destId="{84292C0D-8CEA-498E-A0B4-10AB6D5947C8}" srcOrd="2" destOrd="0" presId="urn:microsoft.com/office/officeart/2018/5/layout/IconCircleLabelList"/>
    <dgm:cxn modelId="{95EF1D48-8777-4FDE-8A3B-90840BBC4F8B}" type="presParOf" srcId="{7F213E81-4B1F-42C8-B36D-D3A05742257B}" destId="{AB373C8F-E74E-42D3-AFE5-997973EBC5C0}" srcOrd="3" destOrd="0" presId="urn:microsoft.com/office/officeart/2018/5/layout/IconCircleLabelList"/>
    <dgm:cxn modelId="{BA48D696-F59E-47E3-86D2-DB12CC560AE0}" type="presParOf" srcId="{E3D5B294-FE3A-47E4-8340-BC01DCEDC7C8}" destId="{4F919EC5-C708-4909-BBF0-A12DB2736F8D}" srcOrd="3" destOrd="0" presId="urn:microsoft.com/office/officeart/2018/5/layout/IconCircleLabelList"/>
    <dgm:cxn modelId="{112F5C80-E3A6-4100-BA42-8B7BA1D9E12C}" type="presParOf" srcId="{E3D5B294-FE3A-47E4-8340-BC01DCEDC7C8}" destId="{E2381E95-8498-4D13-A389-C9813CDD86AD}" srcOrd="4" destOrd="0" presId="urn:microsoft.com/office/officeart/2018/5/layout/IconCircleLabelList"/>
    <dgm:cxn modelId="{FCCF2E81-ADD8-4E7C-B854-A2A5A5794F9F}" type="presParOf" srcId="{E2381E95-8498-4D13-A389-C9813CDD86AD}" destId="{C0806D1A-9F95-46C1-BBA4-8B246440D91F}" srcOrd="0" destOrd="0" presId="urn:microsoft.com/office/officeart/2018/5/layout/IconCircleLabelList"/>
    <dgm:cxn modelId="{66605535-DE78-4A6A-92BD-2F44E99296A4}" type="presParOf" srcId="{E2381E95-8498-4D13-A389-C9813CDD86AD}" destId="{8E704AC3-93D9-4D0F-A675-0D31D6FE67EC}" srcOrd="1" destOrd="0" presId="urn:microsoft.com/office/officeart/2018/5/layout/IconCircleLabelList"/>
    <dgm:cxn modelId="{85AA5598-FBA1-4167-AD32-85122A5380A9}" type="presParOf" srcId="{E2381E95-8498-4D13-A389-C9813CDD86AD}" destId="{706A120E-0FB9-4A65-8C3C-AF75E71F837D}" srcOrd="2" destOrd="0" presId="urn:microsoft.com/office/officeart/2018/5/layout/IconCircleLabelList"/>
    <dgm:cxn modelId="{78D30BD5-9EDF-4001-8461-3CF3FED7D513}" type="presParOf" srcId="{E2381E95-8498-4D13-A389-C9813CDD86AD}" destId="{1AA259F8-B314-48CA-BAEF-65FFF072B7C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6ECA8-CCEF-465C-BE26-16738A144383}"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B5E31D03-9A25-4913-AF52-A73C459CF98B}">
      <dgm:prSet phldrT="[Text]" phldr="0"/>
      <dgm:spPr/>
      <dgm:t>
        <a:bodyPr/>
        <a:lstStyle/>
        <a:p>
          <a:r>
            <a:rPr lang="en-US" dirty="0"/>
            <a:t>wordnet</a:t>
          </a:r>
        </a:p>
      </dgm:t>
    </dgm:pt>
    <dgm:pt modelId="{A405C2B6-4F46-4500-91BD-06A39AA8F27E}" type="parTrans" cxnId="{5926D897-8DB9-4E16-9690-E7C1B4F18F0A}">
      <dgm:prSet/>
      <dgm:spPr/>
    </dgm:pt>
    <dgm:pt modelId="{79BA04B7-0400-4822-A67E-BC773C9183E7}" type="sibTrans" cxnId="{5926D897-8DB9-4E16-9690-E7C1B4F18F0A}">
      <dgm:prSet/>
      <dgm:spPr/>
      <dgm:t>
        <a:bodyPr/>
        <a:lstStyle/>
        <a:p>
          <a:endParaRPr lang="en-US"/>
        </a:p>
      </dgm:t>
    </dgm:pt>
    <dgm:pt modelId="{B0638657-6086-4265-B967-E8E65F722471}">
      <dgm:prSet phldrT="[Text]" phldr="0"/>
      <dgm:spPr/>
      <dgm:t>
        <a:bodyPr/>
        <a:lstStyle/>
        <a:p>
          <a:pPr rtl="0"/>
          <a:r>
            <a:rPr lang="en-US" b="1" dirty="0"/>
            <a:t>Converting to lower case</a:t>
          </a:r>
          <a:endParaRPr lang="en-US" dirty="0"/>
        </a:p>
      </dgm:t>
    </dgm:pt>
    <dgm:pt modelId="{4E591F0E-5CA0-4351-BEF7-CC277DB6C453}" type="parTrans" cxnId="{E93A14DA-11CB-48D6-882C-A8671742F14F}">
      <dgm:prSet/>
      <dgm:spPr/>
    </dgm:pt>
    <dgm:pt modelId="{73504B1C-8281-4BA2-9E1B-52612BD65AB7}" type="sibTrans" cxnId="{E93A14DA-11CB-48D6-882C-A8671742F14F}">
      <dgm:prSet/>
      <dgm:spPr/>
      <dgm:t>
        <a:bodyPr/>
        <a:lstStyle/>
        <a:p>
          <a:endParaRPr lang="en-US"/>
        </a:p>
      </dgm:t>
    </dgm:pt>
    <dgm:pt modelId="{6AC2D4F0-DA3F-4819-B372-C8799AC91EF3}">
      <dgm:prSet phldr="0"/>
      <dgm:spPr/>
      <dgm:t>
        <a:bodyPr/>
        <a:lstStyle/>
        <a:p>
          <a:pPr rtl="0"/>
          <a:r>
            <a:rPr lang="en-US" dirty="0">
              <a:latin typeface="Calibri Light" panose="020F0302020204030204"/>
            </a:rPr>
            <a:t>Stopwords</a:t>
          </a:r>
        </a:p>
      </dgm:t>
    </dgm:pt>
    <dgm:pt modelId="{06118382-3BEC-43D8-AE9B-1143739ADA9F}" type="parTrans" cxnId="{BF71155C-3124-4DDA-8BCC-B1A2325B94E4}">
      <dgm:prSet/>
      <dgm:spPr/>
    </dgm:pt>
    <dgm:pt modelId="{864CE988-A01F-4CA9-ABF2-C40E178D646F}" type="sibTrans" cxnId="{BF71155C-3124-4DDA-8BCC-B1A2325B94E4}">
      <dgm:prSet/>
      <dgm:spPr/>
      <dgm:t>
        <a:bodyPr/>
        <a:lstStyle/>
        <a:p>
          <a:endParaRPr lang="en-US"/>
        </a:p>
      </dgm:t>
    </dgm:pt>
    <dgm:pt modelId="{E4E2BFA3-B52D-45D7-BD15-A00D85806DD6}">
      <dgm:prSet phldr="0"/>
      <dgm:spPr/>
      <dgm:t>
        <a:bodyPr/>
        <a:lstStyle/>
        <a:p>
          <a:pPr rtl="0"/>
          <a:r>
            <a:rPr lang="en-US" dirty="0">
              <a:latin typeface="Calibri Light" panose="020F0302020204030204"/>
            </a:rPr>
            <a:t>Punkt</a:t>
          </a:r>
        </a:p>
      </dgm:t>
    </dgm:pt>
    <dgm:pt modelId="{7E20B5D5-0464-43F9-84B9-F2E54783296C}" type="parTrans" cxnId="{892CB802-9B40-4B92-BAD3-073CEB15519C}">
      <dgm:prSet/>
      <dgm:spPr/>
    </dgm:pt>
    <dgm:pt modelId="{CE4062ED-DA47-4CD2-AAF1-1489E6F1C5DB}" type="sibTrans" cxnId="{892CB802-9B40-4B92-BAD3-073CEB15519C}">
      <dgm:prSet/>
      <dgm:spPr/>
      <dgm:t>
        <a:bodyPr/>
        <a:lstStyle/>
        <a:p>
          <a:endParaRPr lang="en-US"/>
        </a:p>
      </dgm:t>
    </dgm:pt>
    <dgm:pt modelId="{D3BF2994-FF80-446D-8F5F-09882AB1BA33}">
      <dgm:prSet phldr="0"/>
      <dgm:spPr/>
      <dgm:t>
        <a:bodyPr/>
        <a:lstStyle/>
        <a:p>
          <a:pPr rtl="0"/>
          <a:r>
            <a:rPr lang="en-US" b="1" dirty="0"/>
            <a:t>Removing the URL's</a:t>
          </a:r>
          <a:endParaRPr lang="en-US" b="1" dirty="0">
            <a:latin typeface="Calibri Light" panose="020F0302020204030204"/>
          </a:endParaRPr>
        </a:p>
      </dgm:t>
    </dgm:pt>
    <dgm:pt modelId="{22D8D1A6-2F2B-40F3-882A-BA72AFF2B8A7}" type="parTrans" cxnId="{E397C3AF-067B-466D-ACD9-4D54A3707AB4}">
      <dgm:prSet/>
      <dgm:spPr/>
    </dgm:pt>
    <dgm:pt modelId="{8BAC3A41-3E07-4037-86C4-0A482B3F4B51}" type="sibTrans" cxnId="{E397C3AF-067B-466D-ACD9-4D54A3707AB4}">
      <dgm:prSet/>
      <dgm:spPr/>
      <dgm:t>
        <a:bodyPr/>
        <a:lstStyle/>
        <a:p>
          <a:endParaRPr lang="en-US"/>
        </a:p>
      </dgm:t>
    </dgm:pt>
    <dgm:pt modelId="{A980D9E0-29EB-4A93-A3DD-C51A6C066325}">
      <dgm:prSet phldr="0"/>
      <dgm:spPr/>
      <dgm:t>
        <a:bodyPr/>
        <a:lstStyle/>
        <a:p>
          <a:pPr rtl="0"/>
          <a:r>
            <a:rPr lang="en-US" b="1" dirty="0"/>
            <a:t>Removing the numbers</a:t>
          </a:r>
          <a:endParaRPr lang="en-US" b="1" dirty="0">
            <a:latin typeface="Calibri Light" panose="020F0302020204030204"/>
          </a:endParaRPr>
        </a:p>
      </dgm:t>
    </dgm:pt>
    <dgm:pt modelId="{B53EF790-22FD-4725-A737-3A0E51712B49}" type="parTrans" cxnId="{E987C227-6549-42A7-ADF0-06CD2D47FD85}">
      <dgm:prSet/>
      <dgm:spPr/>
    </dgm:pt>
    <dgm:pt modelId="{4458DB90-6F04-4FBD-AE4D-5B6B6CAFB6D5}" type="sibTrans" cxnId="{E987C227-6549-42A7-ADF0-06CD2D47FD85}">
      <dgm:prSet/>
      <dgm:spPr/>
      <dgm:t>
        <a:bodyPr/>
        <a:lstStyle/>
        <a:p>
          <a:endParaRPr lang="en-US"/>
        </a:p>
      </dgm:t>
    </dgm:pt>
    <dgm:pt modelId="{4E2B7B0C-BF9E-4D58-AAA9-01C4E2895E01}">
      <dgm:prSet phldr="0"/>
      <dgm:spPr/>
      <dgm:t>
        <a:bodyPr/>
        <a:lstStyle/>
        <a:p>
          <a:pPr rtl="0"/>
          <a:r>
            <a:rPr lang="en-US" b="1" dirty="0"/>
            <a:t>Dealing with Punctuation</a:t>
          </a:r>
          <a:endParaRPr lang="en-US" dirty="0">
            <a:latin typeface="Calibri Light" panose="020F0302020204030204"/>
          </a:endParaRPr>
        </a:p>
      </dgm:t>
    </dgm:pt>
    <dgm:pt modelId="{4025B952-BAB4-4634-83C4-2FCD0E7B6A18}" type="parTrans" cxnId="{A7BBBEEE-BBD0-4DB9-A80F-DCDB5FC6F095}">
      <dgm:prSet/>
      <dgm:spPr/>
    </dgm:pt>
    <dgm:pt modelId="{4BAC52D3-0D5F-47FE-98A0-C642588E1098}" type="sibTrans" cxnId="{A7BBBEEE-BBD0-4DB9-A80F-DCDB5FC6F095}">
      <dgm:prSet/>
      <dgm:spPr/>
      <dgm:t>
        <a:bodyPr/>
        <a:lstStyle/>
        <a:p>
          <a:endParaRPr lang="en-US"/>
        </a:p>
      </dgm:t>
    </dgm:pt>
    <dgm:pt modelId="{9B2D0AAF-E7C1-448E-946C-3203301ABCCB}">
      <dgm:prSet phldr="0"/>
      <dgm:spPr/>
      <dgm:t>
        <a:bodyPr/>
        <a:lstStyle/>
        <a:p>
          <a:pPr rtl="0"/>
          <a:r>
            <a:rPr lang="en-US" b="1" dirty="0"/>
            <a:t>Removing Stop word</a:t>
          </a:r>
          <a:endParaRPr lang="en-US" b="1" dirty="0">
            <a:latin typeface="Calibri Light" panose="020F0302020204030204"/>
          </a:endParaRPr>
        </a:p>
      </dgm:t>
    </dgm:pt>
    <dgm:pt modelId="{B22207F0-778B-44DA-B8D4-B76350DE1579}" type="parTrans" cxnId="{D9BB1F08-470A-43C8-96E0-F20F865746BE}">
      <dgm:prSet/>
      <dgm:spPr/>
    </dgm:pt>
    <dgm:pt modelId="{98F1E1AA-B4F3-4F59-87CF-02FA810B38B0}" type="sibTrans" cxnId="{D9BB1F08-470A-43C8-96E0-F20F865746BE}">
      <dgm:prSet/>
      <dgm:spPr/>
      <dgm:t>
        <a:bodyPr/>
        <a:lstStyle/>
        <a:p>
          <a:endParaRPr lang="en-US"/>
        </a:p>
      </dgm:t>
    </dgm:pt>
    <dgm:pt modelId="{3D6D3FD5-B60A-489C-B754-44A0FC7336FE}">
      <dgm:prSet phldr="0"/>
      <dgm:spPr/>
      <dgm:t>
        <a:bodyPr/>
        <a:lstStyle/>
        <a:p>
          <a:pPr rtl="0"/>
          <a:r>
            <a:rPr lang="en-US" b="1" dirty="0"/>
            <a:t>Applying Lemmatization</a:t>
          </a:r>
          <a:endParaRPr lang="en-US" b="1" dirty="0">
            <a:latin typeface="Calibri Light" panose="020F0302020204030204"/>
          </a:endParaRPr>
        </a:p>
      </dgm:t>
    </dgm:pt>
    <dgm:pt modelId="{19B1254A-9B9E-4FE8-A455-2BF1062C82F0}" type="parTrans" cxnId="{4AD028E6-92FF-46E2-B12E-D2B604517EBE}">
      <dgm:prSet/>
      <dgm:spPr/>
    </dgm:pt>
    <dgm:pt modelId="{667DE776-8A9D-4AE2-A17C-D403B69FBD61}" type="sibTrans" cxnId="{4AD028E6-92FF-46E2-B12E-D2B604517EBE}">
      <dgm:prSet/>
      <dgm:spPr/>
    </dgm:pt>
    <dgm:pt modelId="{B596B6DA-1DF6-4DB2-B6EA-694ABC606A0F}" type="pres">
      <dgm:prSet presAssocID="{8526ECA8-CCEF-465C-BE26-16738A144383}" presName="Name0" presStyleCnt="0">
        <dgm:presLayoutVars>
          <dgm:dir/>
          <dgm:resizeHandles val="exact"/>
        </dgm:presLayoutVars>
      </dgm:prSet>
      <dgm:spPr/>
    </dgm:pt>
    <dgm:pt modelId="{15405ADD-B172-4083-862E-CA8757D92144}" type="pres">
      <dgm:prSet presAssocID="{6AC2D4F0-DA3F-4819-B372-C8799AC91EF3}" presName="node" presStyleLbl="node1" presStyleIdx="0" presStyleCnt="9">
        <dgm:presLayoutVars>
          <dgm:bulletEnabled val="1"/>
        </dgm:presLayoutVars>
      </dgm:prSet>
      <dgm:spPr/>
    </dgm:pt>
    <dgm:pt modelId="{107D7E46-8D94-4D63-8681-C01BE8C47D06}" type="pres">
      <dgm:prSet presAssocID="{864CE988-A01F-4CA9-ABF2-C40E178D646F}" presName="sibTrans" presStyleLbl="sibTrans1D1" presStyleIdx="0" presStyleCnt="8"/>
      <dgm:spPr/>
    </dgm:pt>
    <dgm:pt modelId="{DE9A1F48-68CE-4AC3-A50F-8FAF0CC78AF8}" type="pres">
      <dgm:prSet presAssocID="{864CE988-A01F-4CA9-ABF2-C40E178D646F}" presName="connectorText" presStyleLbl="sibTrans1D1" presStyleIdx="0" presStyleCnt="8"/>
      <dgm:spPr/>
    </dgm:pt>
    <dgm:pt modelId="{D88BC22D-1079-4C3A-9783-9D2AFB5EDD22}" type="pres">
      <dgm:prSet presAssocID="{E4E2BFA3-B52D-45D7-BD15-A00D85806DD6}" presName="node" presStyleLbl="node1" presStyleIdx="1" presStyleCnt="9">
        <dgm:presLayoutVars>
          <dgm:bulletEnabled val="1"/>
        </dgm:presLayoutVars>
      </dgm:prSet>
      <dgm:spPr/>
    </dgm:pt>
    <dgm:pt modelId="{F2B8E193-4EA4-4CBF-B69E-9B7E6007AC31}" type="pres">
      <dgm:prSet presAssocID="{CE4062ED-DA47-4CD2-AAF1-1489E6F1C5DB}" presName="sibTrans" presStyleLbl="sibTrans1D1" presStyleIdx="1" presStyleCnt="8"/>
      <dgm:spPr/>
    </dgm:pt>
    <dgm:pt modelId="{5862E130-F803-4345-9A14-D3FB68863DCD}" type="pres">
      <dgm:prSet presAssocID="{CE4062ED-DA47-4CD2-AAF1-1489E6F1C5DB}" presName="connectorText" presStyleLbl="sibTrans1D1" presStyleIdx="1" presStyleCnt="8"/>
      <dgm:spPr/>
    </dgm:pt>
    <dgm:pt modelId="{CD3F80AB-E4B7-4CE2-8898-1AA2ED0FC00E}" type="pres">
      <dgm:prSet presAssocID="{B5E31D03-9A25-4913-AF52-A73C459CF98B}" presName="node" presStyleLbl="node1" presStyleIdx="2" presStyleCnt="9">
        <dgm:presLayoutVars>
          <dgm:bulletEnabled val="1"/>
        </dgm:presLayoutVars>
      </dgm:prSet>
      <dgm:spPr/>
    </dgm:pt>
    <dgm:pt modelId="{0C50A6D6-67D0-46D6-8782-879879929AEE}" type="pres">
      <dgm:prSet presAssocID="{79BA04B7-0400-4822-A67E-BC773C9183E7}" presName="sibTrans" presStyleLbl="sibTrans1D1" presStyleIdx="2" presStyleCnt="8"/>
      <dgm:spPr/>
    </dgm:pt>
    <dgm:pt modelId="{93F1496F-FE68-4BC4-AB10-F05DD20282E5}" type="pres">
      <dgm:prSet presAssocID="{79BA04B7-0400-4822-A67E-BC773C9183E7}" presName="connectorText" presStyleLbl="sibTrans1D1" presStyleIdx="2" presStyleCnt="8"/>
      <dgm:spPr/>
    </dgm:pt>
    <dgm:pt modelId="{4ADCDBB4-60C2-4535-AC5B-5B54D95EFE14}" type="pres">
      <dgm:prSet presAssocID="{B0638657-6086-4265-B967-E8E65F722471}" presName="node" presStyleLbl="node1" presStyleIdx="3" presStyleCnt="9">
        <dgm:presLayoutVars>
          <dgm:bulletEnabled val="1"/>
        </dgm:presLayoutVars>
      </dgm:prSet>
      <dgm:spPr/>
    </dgm:pt>
    <dgm:pt modelId="{57F33EA2-3617-4327-A90A-D4D4FA63C463}" type="pres">
      <dgm:prSet presAssocID="{73504B1C-8281-4BA2-9E1B-52612BD65AB7}" presName="sibTrans" presStyleLbl="sibTrans1D1" presStyleIdx="3" presStyleCnt="8"/>
      <dgm:spPr/>
    </dgm:pt>
    <dgm:pt modelId="{D03E21B4-968A-4E24-801E-6BB33B796DA8}" type="pres">
      <dgm:prSet presAssocID="{73504B1C-8281-4BA2-9E1B-52612BD65AB7}" presName="connectorText" presStyleLbl="sibTrans1D1" presStyleIdx="3" presStyleCnt="8"/>
      <dgm:spPr/>
    </dgm:pt>
    <dgm:pt modelId="{30E81872-9EA8-4B21-AD65-6DF641986278}" type="pres">
      <dgm:prSet presAssocID="{D3BF2994-FF80-446D-8F5F-09882AB1BA33}" presName="node" presStyleLbl="node1" presStyleIdx="4" presStyleCnt="9">
        <dgm:presLayoutVars>
          <dgm:bulletEnabled val="1"/>
        </dgm:presLayoutVars>
      </dgm:prSet>
      <dgm:spPr/>
    </dgm:pt>
    <dgm:pt modelId="{63810D9D-AC20-452A-9C79-CD99690B6024}" type="pres">
      <dgm:prSet presAssocID="{8BAC3A41-3E07-4037-86C4-0A482B3F4B51}" presName="sibTrans" presStyleLbl="sibTrans1D1" presStyleIdx="4" presStyleCnt="8"/>
      <dgm:spPr/>
    </dgm:pt>
    <dgm:pt modelId="{21012BFE-1D50-4C25-84E7-77FD7A66504B}" type="pres">
      <dgm:prSet presAssocID="{8BAC3A41-3E07-4037-86C4-0A482B3F4B51}" presName="connectorText" presStyleLbl="sibTrans1D1" presStyleIdx="4" presStyleCnt="8"/>
      <dgm:spPr/>
    </dgm:pt>
    <dgm:pt modelId="{8911276E-5B4E-46C5-A470-A278053E9EB3}" type="pres">
      <dgm:prSet presAssocID="{A980D9E0-29EB-4A93-A3DD-C51A6C066325}" presName="node" presStyleLbl="node1" presStyleIdx="5" presStyleCnt="9">
        <dgm:presLayoutVars>
          <dgm:bulletEnabled val="1"/>
        </dgm:presLayoutVars>
      </dgm:prSet>
      <dgm:spPr/>
    </dgm:pt>
    <dgm:pt modelId="{6F02D2D3-37E3-4499-A39C-632D56F6CBA4}" type="pres">
      <dgm:prSet presAssocID="{4458DB90-6F04-4FBD-AE4D-5B6B6CAFB6D5}" presName="sibTrans" presStyleLbl="sibTrans1D1" presStyleIdx="5" presStyleCnt="8"/>
      <dgm:spPr/>
    </dgm:pt>
    <dgm:pt modelId="{F0620AD1-F284-4F50-9FC0-9D29DF3A6A59}" type="pres">
      <dgm:prSet presAssocID="{4458DB90-6F04-4FBD-AE4D-5B6B6CAFB6D5}" presName="connectorText" presStyleLbl="sibTrans1D1" presStyleIdx="5" presStyleCnt="8"/>
      <dgm:spPr/>
    </dgm:pt>
    <dgm:pt modelId="{0CD2F850-0546-4012-8A4F-559FD3E5F32C}" type="pres">
      <dgm:prSet presAssocID="{4E2B7B0C-BF9E-4D58-AAA9-01C4E2895E01}" presName="node" presStyleLbl="node1" presStyleIdx="6" presStyleCnt="9">
        <dgm:presLayoutVars>
          <dgm:bulletEnabled val="1"/>
        </dgm:presLayoutVars>
      </dgm:prSet>
      <dgm:spPr/>
    </dgm:pt>
    <dgm:pt modelId="{B3EA199F-76C7-4F67-BDF4-7043A4BCC311}" type="pres">
      <dgm:prSet presAssocID="{4BAC52D3-0D5F-47FE-98A0-C642588E1098}" presName="sibTrans" presStyleLbl="sibTrans1D1" presStyleIdx="6" presStyleCnt="8"/>
      <dgm:spPr/>
    </dgm:pt>
    <dgm:pt modelId="{DFD4CB92-5E39-4674-89F5-A1F2274798AF}" type="pres">
      <dgm:prSet presAssocID="{4BAC52D3-0D5F-47FE-98A0-C642588E1098}" presName="connectorText" presStyleLbl="sibTrans1D1" presStyleIdx="6" presStyleCnt="8"/>
      <dgm:spPr/>
    </dgm:pt>
    <dgm:pt modelId="{A465DEC7-184E-4B93-B92F-F4F4457138C3}" type="pres">
      <dgm:prSet presAssocID="{9B2D0AAF-E7C1-448E-946C-3203301ABCCB}" presName="node" presStyleLbl="node1" presStyleIdx="7" presStyleCnt="9">
        <dgm:presLayoutVars>
          <dgm:bulletEnabled val="1"/>
        </dgm:presLayoutVars>
      </dgm:prSet>
      <dgm:spPr/>
    </dgm:pt>
    <dgm:pt modelId="{3F8B1BB6-97E7-420A-9C41-B67FF8568D7D}" type="pres">
      <dgm:prSet presAssocID="{98F1E1AA-B4F3-4F59-87CF-02FA810B38B0}" presName="sibTrans" presStyleLbl="sibTrans1D1" presStyleIdx="7" presStyleCnt="8"/>
      <dgm:spPr/>
    </dgm:pt>
    <dgm:pt modelId="{C49388DC-903E-4C53-8010-159010B55392}" type="pres">
      <dgm:prSet presAssocID="{98F1E1AA-B4F3-4F59-87CF-02FA810B38B0}" presName="connectorText" presStyleLbl="sibTrans1D1" presStyleIdx="7" presStyleCnt="8"/>
      <dgm:spPr/>
    </dgm:pt>
    <dgm:pt modelId="{D8099B0A-F884-4AC8-B0B3-8F30485A496F}" type="pres">
      <dgm:prSet presAssocID="{3D6D3FD5-B60A-489C-B754-44A0FC7336FE}" presName="node" presStyleLbl="node1" presStyleIdx="8" presStyleCnt="9">
        <dgm:presLayoutVars>
          <dgm:bulletEnabled val="1"/>
        </dgm:presLayoutVars>
      </dgm:prSet>
      <dgm:spPr/>
    </dgm:pt>
  </dgm:ptLst>
  <dgm:cxnLst>
    <dgm:cxn modelId="{892CB802-9B40-4B92-BAD3-073CEB15519C}" srcId="{8526ECA8-CCEF-465C-BE26-16738A144383}" destId="{E4E2BFA3-B52D-45D7-BD15-A00D85806DD6}" srcOrd="1" destOrd="0" parTransId="{7E20B5D5-0464-43F9-84B9-F2E54783296C}" sibTransId="{CE4062ED-DA47-4CD2-AAF1-1489E6F1C5DB}"/>
    <dgm:cxn modelId="{D9BB1F08-470A-43C8-96E0-F20F865746BE}" srcId="{8526ECA8-CCEF-465C-BE26-16738A144383}" destId="{9B2D0AAF-E7C1-448E-946C-3203301ABCCB}" srcOrd="7" destOrd="0" parTransId="{B22207F0-778B-44DA-B8D4-B76350DE1579}" sibTransId="{98F1E1AA-B4F3-4F59-87CF-02FA810B38B0}"/>
    <dgm:cxn modelId="{BF3B770F-2CE1-4F93-94D7-27461046C521}" type="presOf" srcId="{864CE988-A01F-4CA9-ABF2-C40E178D646F}" destId="{DE9A1F48-68CE-4AC3-A50F-8FAF0CC78AF8}" srcOrd="1" destOrd="0" presId="urn:microsoft.com/office/officeart/2016/7/layout/RepeatingBendingProcessNew"/>
    <dgm:cxn modelId="{ED9A3C16-5941-4708-B99C-D658237B1B37}" type="presOf" srcId="{3D6D3FD5-B60A-489C-B754-44A0FC7336FE}" destId="{D8099B0A-F884-4AC8-B0B3-8F30485A496F}" srcOrd="0" destOrd="0" presId="urn:microsoft.com/office/officeart/2016/7/layout/RepeatingBendingProcessNew"/>
    <dgm:cxn modelId="{E987C227-6549-42A7-ADF0-06CD2D47FD85}" srcId="{8526ECA8-CCEF-465C-BE26-16738A144383}" destId="{A980D9E0-29EB-4A93-A3DD-C51A6C066325}" srcOrd="5" destOrd="0" parTransId="{B53EF790-22FD-4725-A737-3A0E51712B49}" sibTransId="{4458DB90-6F04-4FBD-AE4D-5B6B6CAFB6D5}"/>
    <dgm:cxn modelId="{C4BD7F33-0DBC-47C9-A93F-77E624D4BCC7}" type="presOf" srcId="{98F1E1AA-B4F3-4F59-87CF-02FA810B38B0}" destId="{C49388DC-903E-4C53-8010-159010B55392}" srcOrd="1" destOrd="0" presId="urn:microsoft.com/office/officeart/2016/7/layout/RepeatingBendingProcessNew"/>
    <dgm:cxn modelId="{98D5FF35-2212-4AAB-A945-ADC113AA3894}" type="presOf" srcId="{8526ECA8-CCEF-465C-BE26-16738A144383}" destId="{B596B6DA-1DF6-4DB2-B6EA-694ABC606A0F}" srcOrd="0" destOrd="0" presId="urn:microsoft.com/office/officeart/2016/7/layout/RepeatingBendingProcessNew"/>
    <dgm:cxn modelId="{BF71155C-3124-4DDA-8BCC-B1A2325B94E4}" srcId="{8526ECA8-CCEF-465C-BE26-16738A144383}" destId="{6AC2D4F0-DA3F-4819-B372-C8799AC91EF3}" srcOrd="0" destOrd="0" parTransId="{06118382-3BEC-43D8-AE9B-1143739ADA9F}" sibTransId="{864CE988-A01F-4CA9-ABF2-C40E178D646F}"/>
    <dgm:cxn modelId="{69B7C15C-307A-4DD8-9561-F0D2F680267E}" type="presOf" srcId="{CE4062ED-DA47-4CD2-AAF1-1489E6F1C5DB}" destId="{5862E130-F803-4345-9A14-D3FB68863DCD}" srcOrd="1" destOrd="0" presId="urn:microsoft.com/office/officeart/2016/7/layout/RepeatingBendingProcessNew"/>
    <dgm:cxn modelId="{33532963-F17D-4BD1-B508-1C8E0E52B8EC}" type="presOf" srcId="{8BAC3A41-3E07-4037-86C4-0A482B3F4B51}" destId="{63810D9D-AC20-452A-9C79-CD99690B6024}" srcOrd="0" destOrd="0" presId="urn:microsoft.com/office/officeart/2016/7/layout/RepeatingBendingProcessNew"/>
    <dgm:cxn modelId="{56EA9F49-22CF-4AF4-B6BB-E0E9112BD80B}" type="presOf" srcId="{A980D9E0-29EB-4A93-A3DD-C51A6C066325}" destId="{8911276E-5B4E-46C5-A470-A278053E9EB3}" srcOrd="0" destOrd="0" presId="urn:microsoft.com/office/officeart/2016/7/layout/RepeatingBendingProcessNew"/>
    <dgm:cxn modelId="{4A71546E-3625-4082-95BC-E0F2830468A3}" type="presOf" srcId="{4E2B7B0C-BF9E-4D58-AAA9-01C4E2895E01}" destId="{0CD2F850-0546-4012-8A4F-559FD3E5F32C}" srcOrd="0" destOrd="0" presId="urn:microsoft.com/office/officeart/2016/7/layout/RepeatingBendingProcessNew"/>
    <dgm:cxn modelId="{FBFA9F4E-BCB0-4063-A4F2-FB640E228C06}" type="presOf" srcId="{4458DB90-6F04-4FBD-AE4D-5B6B6CAFB6D5}" destId="{6F02D2D3-37E3-4499-A39C-632D56F6CBA4}" srcOrd="0" destOrd="0" presId="urn:microsoft.com/office/officeart/2016/7/layout/RepeatingBendingProcessNew"/>
    <dgm:cxn modelId="{3D4E5472-82C0-49C6-94BD-1C5CBD7C5AB4}" type="presOf" srcId="{79BA04B7-0400-4822-A67E-BC773C9183E7}" destId="{0C50A6D6-67D0-46D6-8782-879879929AEE}" srcOrd="0" destOrd="0" presId="urn:microsoft.com/office/officeart/2016/7/layout/RepeatingBendingProcessNew"/>
    <dgm:cxn modelId="{77040654-0C07-4086-92FA-E89A7CFACA6F}" type="presOf" srcId="{79BA04B7-0400-4822-A67E-BC773C9183E7}" destId="{93F1496F-FE68-4BC4-AB10-F05DD20282E5}" srcOrd="1" destOrd="0" presId="urn:microsoft.com/office/officeart/2016/7/layout/RepeatingBendingProcessNew"/>
    <dgm:cxn modelId="{56BC2B57-C0DC-40D6-89E0-34B02419CA1F}" type="presOf" srcId="{B0638657-6086-4265-B967-E8E65F722471}" destId="{4ADCDBB4-60C2-4535-AC5B-5B54D95EFE14}" srcOrd="0" destOrd="0" presId="urn:microsoft.com/office/officeart/2016/7/layout/RepeatingBendingProcessNew"/>
    <dgm:cxn modelId="{C43BAE7C-4944-45A7-A6A0-F9FA585D4B57}" type="presOf" srcId="{4BAC52D3-0D5F-47FE-98A0-C642588E1098}" destId="{DFD4CB92-5E39-4674-89F5-A1F2274798AF}" srcOrd="1" destOrd="0" presId="urn:microsoft.com/office/officeart/2016/7/layout/RepeatingBendingProcessNew"/>
    <dgm:cxn modelId="{F2CD7994-B682-43E2-9E8A-DC52A9A1B179}" type="presOf" srcId="{4458DB90-6F04-4FBD-AE4D-5B6B6CAFB6D5}" destId="{F0620AD1-F284-4F50-9FC0-9D29DF3A6A59}" srcOrd="1" destOrd="0" presId="urn:microsoft.com/office/officeart/2016/7/layout/RepeatingBendingProcessNew"/>
    <dgm:cxn modelId="{5926D897-8DB9-4E16-9690-E7C1B4F18F0A}" srcId="{8526ECA8-CCEF-465C-BE26-16738A144383}" destId="{B5E31D03-9A25-4913-AF52-A73C459CF98B}" srcOrd="2" destOrd="0" parTransId="{A405C2B6-4F46-4500-91BD-06A39AA8F27E}" sibTransId="{79BA04B7-0400-4822-A67E-BC773C9183E7}"/>
    <dgm:cxn modelId="{76A32199-6216-4171-A44C-A97C767F61E2}" type="presOf" srcId="{8BAC3A41-3E07-4037-86C4-0A482B3F4B51}" destId="{21012BFE-1D50-4C25-84E7-77FD7A66504B}" srcOrd="1" destOrd="0" presId="urn:microsoft.com/office/officeart/2016/7/layout/RepeatingBendingProcessNew"/>
    <dgm:cxn modelId="{35A0A69D-BD21-41B9-8709-5046033B094F}" type="presOf" srcId="{D3BF2994-FF80-446D-8F5F-09882AB1BA33}" destId="{30E81872-9EA8-4B21-AD65-6DF641986278}" srcOrd="0" destOrd="0" presId="urn:microsoft.com/office/officeart/2016/7/layout/RepeatingBendingProcessNew"/>
    <dgm:cxn modelId="{3297FEA9-ED35-4187-8D8C-F7751B51966E}" type="presOf" srcId="{CE4062ED-DA47-4CD2-AAF1-1489E6F1C5DB}" destId="{F2B8E193-4EA4-4CBF-B69E-9B7E6007AC31}" srcOrd="0" destOrd="0" presId="urn:microsoft.com/office/officeart/2016/7/layout/RepeatingBendingProcessNew"/>
    <dgm:cxn modelId="{E397C3AF-067B-466D-ACD9-4D54A3707AB4}" srcId="{8526ECA8-CCEF-465C-BE26-16738A144383}" destId="{D3BF2994-FF80-446D-8F5F-09882AB1BA33}" srcOrd="4" destOrd="0" parTransId="{22D8D1A6-2F2B-40F3-882A-BA72AFF2B8A7}" sibTransId="{8BAC3A41-3E07-4037-86C4-0A482B3F4B51}"/>
    <dgm:cxn modelId="{7CCB16B3-7FA7-4228-944A-23DCDE360EE5}" type="presOf" srcId="{73504B1C-8281-4BA2-9E1B-52612BD65AB7}" destId="{D03E21B4-968A-4E24-801E-6BB33B796DA8}" srcOrd="1" destOrd="0" presId="urn:microsoft.com/office/officeart/2016/7/layout/RepeatingBendingProcessNew"/>
    <dgm:cxn modelId="{497BF6B3-9435-496D-9FCA-957975B20259}" type="presOf" srcId="{98F1E1AA-B4F3-4F59-87CF-02FA810B38B0}" destId="{3F8B1BB6-97E7-420A-9C41-B67FF8568D7D}" srcOrd="0" destOrd="0" presId="urn:microsoft.com/office/officeart/2016/7/layout/RepeatingBendingProcessNew"/>
    <dgm:cxn modelId="{2BFAC7B4-3974-4CCC-8431-CCC778ADAA8D}" type="presOf" srcId="{B5E31D03-9A25-4913-AF52-A73C459CF98B}" destId="{CD3F80AB-E4B7-4CE2-8898-1AA2ED0FC00E}" srcOrd="0" destOrd="0" presId="urn:microsoft.com/office/officeart/2016/7/layout/RepeatingBendingProcessNew"/>
    <dgm:cxn modelId="{364DD2B5-B92B-4FB5-9E7F-93C27117BD98}" type="presOf" srcId="{73504B1C-8281-4BA2-9E1B-52612BD65AB7}" destId="{57F33EA2-3617-4327-A90A-D4D4FA63C463}" srcOrd="0" destOrd="0" presId="urn:microsoft.com/office/officeart/2016/7/layout/RepeatingBendingProcessNew"/>
    <dgm:cxn modelId="{939DFFBC-9C3E-4A04-91A5-0164A43E4906}" type="presOf" srcId="{6AC2D4F0-DA3F-4819-B372-C8799AC91EF3}" destId="{15405ADD-B172-4083-862E-CA8757D92144}" srcOrd="0" destOrd="0" presId="urn:microsoft.com/office/officeart/2016/7/layout/RepeatingBendingProcessNew"/>
    <dgm:cxn modelId="{A46435D1-ADCA-4E33-ADE1-EF4707B0B947}" type="presOf" srcId="{9B2D0AAF-E7C1-448E-946C-3203301ABCCB}" destId="{A465DEC7-184E-4B93-B92F-F4F4457138C3}" srcOrd="0" destOrd="0" presId="urn:microsoft.com/office/officeart/2016/7/layout/RepeatingBendingProcessNew"/>
    <dgm:cxn modelId="{E93A14DA-11CB-48D6-882C-A8671742F14F}" srcId="{8526ECA8-CCEF-465C-BE26-16738A144383}" destId="{B0638657-6086-4265-B967-E8E65F722471}" srcOrd="3" destOrd="0" parTransId="{4E591F0E-5CA0-4351-BEF7-CC277DB6C453}" sibTransId="{73504B1C-8281-4BA2-9E1B-52612BD65AB7}"/>
    <dgm:cxn modelId="{AF3520E1-73DF-40F9-8B29-0A0C9611BE46}" type="presOf" srcId="{E4E2BFA3-B52D-45D7-BD15-A00D85806DD6}" destId="{D88BC22D-1079-4C3A-9783-9D2AFB5EDD22}" srcOrd="0" destOrd="0" presId="urn:microsoft.com/office/officeart/2016/7/layout/RepeatingBendingProcessNew"/>
    <dgm:cxn modelId="{4AD028E6-92FF-46E2-B12E-D2B604517EBE}" srcId="{8526ECA8-CCEF-465C-BE26-16738A144383}" destId="{3D6D3FD5-B60A-489C-B754-44A0FC7336FE}" srcOrd="8" destOrd="0" parTransId="{19B1254A-9B9E-4FE8-A455-2BF1062C82F0}" sibTransId="{667DE776-8A9D-4AE2-A17C-D403B69FBD61}"/>
    <dgm:cxn modelId="{A7BBBEEE-BBD0-4DB9-A80F-DCDB5FC6F095}" srcId="{8526ECA8-CCEF-465C-BE26-16738A144383}" destId="{4E2B7B0C-BF9E-4D58-AAA9-01C4E2895E01}" srcOrd="6" destOrd="0" parTransId="{4025B952-BAB4-4634-83C4-2FCD0E7B6A18}" sibTransId="{4BAC52D3-0D5F-47FE-98A0-C642588E1098}"/>
    <dgm:cxn modelId="{3F9DF4F0-8CAA-4F2D-B416-941D85BA8EED}" type="presOf" srcId="{864CE988-A01F-4CA9-ABF2-C40E178D646F}" destId="{107D7E46-8D94-4D63-8681-C01BE8C47D06}" srcOrd="0" destOrd="0" presId="urn:microsoft.com/office/officeart/2016/7/layout/RepeatingBendingProcessNew"/>
    <dgm:cxn modelId="{016C3EFD-8763-4396-900C-62754B626D83}" type="presOf" srcId="{4BAC52D3-0D5F-47FE-98A0-C642588E1098}" destId="{B3EA199F-76C7-4F67-BDF4-7043A4BCC311}" srcOrd="0" destOrd="0" presId="urn:microsoft.com/office/officeart/2016/7/layout/RepeatingBendingProcessNew"/>
    <dgm:cxn modelId="{2A277D14-B5FD-4A08-9A47-F2FFDD497F89}" type="presParOf" srcId="{B596B6DA-1DF6-4DB2-B6EA-694ABC606A0F}" destId="{15405ADD-B172-4083-862E-CA8757D92144}" srcOrd="0" destOrd="0" presId="urn:microsoft.com/office/officeart/2016/7/layout/RepeatingBendingProcessNew"/>
    <dgm:cxn modelId="{358EB074-2326-437E-AA5B-DE9AAB6CEE3E}" type="presParOf" srcId="{B596B6DA-1DF6-4DB2-B6EA-694ABC606A0F}" destId="{107D7E46-8D94-4D63-8681-C01BE8C47D06}" srcOrd="1" destOrd="0" presId="urn:microsoft.com/office/officeart/2016/7/layout/RepeatingBendingProcessNew"/>
    <dgm:cxn modelId="{5668C1D7-2654-41A5-8EF9-CF110CCDEB52}" type="presParOf" srcId="{107D7E46-8D94-4D63-8681-C01BE8C47D06}" destId="{DE9A1F48-68CE-4AC3-A50F-8FAF0CC78AF8}" srcOrd="0" destOrd="0" presId="urn:microsoft.com/office/officeart/2016/7/layout/RepeatingBendingProcessNew"/>
    <dgm:cxn modelId="{68B3409C-DA57-4F0F-B3B7-269D6E35D1D4}" type="presParOf" srcId="{B596B6DA-1DF6-4DB2-B6EA-694ABC606A0F}" destId="{D88BC22D-1079-4C3A-9783-9D2AFB5EDD22}" srcOrd="2" destOrd="0" presId="urn:microsoft.com/office/officeart/2016/7/layout/RepeatingBendingProcessNew"/>
    <dgm:cxn modelId="{3FF397D2-C77F-4504-A874-801F6C8753AE}" type="presParOf" srcId="{B596B6DA-1DF6-4DB2-B6EA-694ABC606A0F}" destId="{F2B8E193-4EA4-4CBF-B69E-9B7E6007AC31}" srcOrd="3" destOrd="0" presId="urn:microsoft.com/office/officeart/2016/7/layout/RepeatingBendingProcessNew"/>
    <dgm:cxn modelId="{608E5D0B-3EFF-4A77-BA2D-5D95B4F83A22}" type="presParOf" srcId="{F2B8E193-4EA4-4CBF-B69E-9B7E6007AC31}" destId="{5862E130-F803-4345-9A14-D3FB68863DCD}" srcOrd="0" destOrd="0" presId="urn:microsoft.com/office/officeart/2016/7/layout/RepeatingBendingProcessNew"/>
    <dgm:cxn modelId="{3A5EBE90-F0BA-4C9E-9B0F-356AEF2BFE08}" type="presParOf" srcId="{B596B6DA-1DF6-4DB2-B6EA-694ABC606A0F}" destId="{CD3F80AB-E4B7-4CE2-8898-1AA2ED0FC00E}" srcOrd="4" destOrd="0" presId="urn:microsoft.com/office/officeart/2016/7/layout/RepeatingBendingProcessNew"/>
    <dgm:cxn modelId="{905DF552-BEE5-4508-A075-4BE9F4AE0395}" type="presParOf" srcId="{B596B6DA-1DF6-4DB2-B6EA-694ABC606A0F}" destId="{0C50A6D6-67D0-46D6-8782-879879929AEE}" srcOrd="5" destOrd="0" presId="urn:microsoft.com/office/officeart/2016/7/layout/RepeatingBendingProcessNew"/>
    <dgm:cxn modelId="{9527AC38-5E5D-4F1D-BB35-867085F21CB6}" type="presParOf" srcId="{0C50A6D6-67D0-46D6-8782-879879929AEE}" destId="{93F1496F-FE68-4BC4-AB10-F05DD20282E5}" srcOrd="0" destOrd="0" presId="urn:microsoft.com/office/officeart/2016/7/layout/RepeatingBendingProcessNew"/>
    <dgm:cxn modelId="{35CE04B9-75EF-4B91-AC6F-5864F323AE8B}" type="presParOf" srcId="{B596B6DA-1DF6-4DB2-B6EA-694ABC606A0F}" destId="{4ADCDBB4-60C2-4535-AC5B-5B54D95EFE14}" srcOrd="6" destOrd="0" presId="urn:microsoft.com/office/officeart/2016/7/layout/RepeatingBendingProcessNew"/>
    <dgm:cxn modelId="{0EA42210-0B2D-4BD8-B547-6DD8E153638F}" type="presParOf" srcId="{B596B6DA-1DF6-4DB2-B6EA-694ABC606A0F}" destId="{57F33EA2-3617-4327-A90A-D4D4FA63C463}" srcOrd="7" destOrd="0" presId="urn:microsoft.com/office/officeart/2016/7/layout/RepeatingBendingProcessNew"/>
    <dgm:cxn modelId="{B11BC8F3-FE94-46BA-B21C-42B3019C8637}" type="presParOf" srcId="{57F33EA2-3617-4327-A90A-D4D4FA63C463}" destId="{D03E21B4-968A-4E24-801E-6BB33B796DA8}" srcOrd="0" destOrd="0" presId="urn:microsoft.com/office/officeart/2016/7/layout/RepeatingBendingProcessNew"/>
    <dgm:cxn modelId="{E7AECFFF-D95E-4B87-B6D8-CF72C0B25767}" type="presParOf" srcId="{B596B6DA-1DF6-4DB2-B6EA-694ABC606A0F}" destId="{30E81872-9EA8-4B21-AD65-6DF641986278}" srcOrd="8" destOrd="0" presId="urn:microsoft.com/office/officeart/2016/7/layout/RepeatingBendingProcessNew"/>
    <dgm:cxn modelId="{FA0E0EA8-C545-4314-BE1F-CC5ACFE6C466}" type="presParOf" srcId="{B596B6DA-1DF6-4DB2-B6EA-694ABC606A0F}" destId="{63810D9D-AC20-452A-9C79-CD99690B6024}" srcOrd="9" destOrd="0" presId="urn:microsoft.com/office/officeart/2016/7/layout/RepeatingBendingProcessNew"/>
    <dgm:cxn modelId="{8D6491BE-DB51-4321-ACC3-438614743648}" type="presParOf" srcId="{63810D9D-AC20-452A-9C79-CD99690B6024}" destId="{21012BFE-1D50-4C25-84E7-77FD7A66504B}" srcOrd="0" destOrd="0" presId="urn:microsoft.com/office/officeart/2016/7/layout/RepeatingBendingProcessNew"/>
    <dgm:cxn modelId="{1F66A721-0D9B-4303-B35F-917329C2BA96}" type="presParOf" srcId="{B596B6DA-1DF6-4DB2-B6EA-694ABC606A0F}" destId="{8911276E-5B4E-46C5-A470-A278053E9EB3}" srcOrd="10" destOrd="0" presId="urn:microsoft.com/office/officeart/2016/7/layout/RepeatingBendingProcessNew"/>
    <dgm:cxn modelId="{CE33C879-01C8-478D-84DC-18EF4085787F}" type="presParOf" srcId="{B596B6DA-1DF6-4DB2-B6EA-694ABC606A0F}" destId="{6F02D2D3-37E3-4499-A39C-632D56F6CBA4}" srcOrd="11" destOrd="0" presId="urn:microsoft.com/office/officeart/2016/7/layout/RepeatingBendingProcessNew"/>
    <dgm:cxn modelId="{D2BEF2D5-E7F2-4C77-ACB7-468E8DEFC927}" type="presParOf" srcId="{6F02D2D3-37E3-4499-A39C-632D56F6CBA4}" destId="{F0620AD1-F284-4F50-9FC0-9D29DF3A6A59}" srcOrd="0" destOrd="0" presId="urn:microsoft.com/office/officeart/2016/7/layout/RepeatingBendingProcessNew"/>
    <dgm:cxn modelId="{20B57A12-827D-4A86-89AE-257F79853FDB}" type="presParOf" srcId="{B596B6DA-1DF6-4DB2-B6EA-694ABC606A0F}" destId="{0CD2F850-0546-4012-8A4F-559FD3E5F32C}" srcOrd="12" destOrd="0" presId="urn:microsoft.com/office/officeart/2016/7/layout/RepeatingBendingProcessNew"/>
    <dgm:cxn modelId="{028540E4-6732-429F-B31C-7B9D3563CA49}" type="presParOf" srcId="{B596B6DA-1DF6-4DB2-B6EA-694ABC606A0F}" destId="{B3EA199F-76C7-4F67-BDF4-7043A4BCC311}" srcOrd="13" destOrd="0" presId="urn:microsoft.com/office/officeart/2016/7/layout/RepeatingBendingProcessNew"/>
    <dgm:cxn modelId="{B7DECB62-722D-4934-B1F6-52FF363D64ED}" type="presParOf" srcId="{B3EA199F-76C7-4F67-BDF4-7043A4BCC311}" destId="{DFD4CB92-5E39-4674-89F5-A1F2274798AF}" srcOrd="0" destOrd="0" presId="urn:microsoft.com/office/officeart/2016/7/layout/RepeatingBendingProcessNew"/>
    <dgm:cxn modelId="{3FD124C2-9645-4F76-9518-48ADA620F150}" type="presParOf" srcId="{B596B6DA-1DF6-4DB2-B6EA-694ABC606A0F}" destId="{A465DEC7-184E-4B93-B92F-F4F4457138C3}" srcOrd="14" destOrd="0" presId="urn:microsoft.com/office/officeart/2016/7/layout/RepeatingBendingProcessNew"/>
    <dgm:cxn modelId="{EB560ACC-83E9-4AAD-8B64-2ADB530A89FD}" type="presParOf" srcId="{B596B6DA-1DF6-4DB2-B6EA-694ABC606A0F}" destId="{3F8B1BB6-97E7-420A-9C41-B67FF8568D7D}" srcOrd="15" destOrd="0" presId="urn:microsoft.com/office/officeart/2016/7/layout/RepeatingBendingProcessNew"/>
    <dgm:cxn modelId="{090DC59F-5531-4F25-9857-A4E7BDAF9F59}" type="presParOf" srcId="{3F8B1BB6-97E7-420A-9C41-B67FF8568D7D}" destId="{C49388DC-903E-4C53-8010-159010B55392}" srcOrd="0" destOrd="0" presId="urn:microsoft.com/office/officeart/2016/7/layout/RepeatingBendingProcessNew"/>
    <dgm:cxn modelId="{47B0C0AD-344B-4A6D-A418-69204D91B856}" type="presParOf" srcId="{B596B6DA-1DF6-4DB2-B6EA-694ABC606A0F}" destId="{D8099B0A-F884-4AC8-B0B3-8F30485A496F}"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9FABD-8E5B-4B62-A5C2-6C3583759CDE}">
      <dsp:nvSpPr>
        <dsp:cNvPr id="0" name=""/>
        <dsp:cNvSpPr/>
      </dsp:nvSpPr>
      <dsp:spPr>
        <a:xfrm>
          <a:off x="679050" y="57816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7216D-18F0-415A-8F7D-14076A4CBA82}">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C0BE5-F652-47D5-8CC6-4E262AE9B408}">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Shape of the dataset.</a:t>
          </a:r>
        </a:p>
      </dsp:txBody>
      <dsp:txXfrm>
        <a:off x="75768" y="3053169"/>
        <a:ext cx="3093750" cy="720000"/>
      </dsp:txXfrm>
    </dsp:sp>
    <dsp:sp modelId="{3C51F25B-6A70-4293-B192-1068E7F2B66D}">
      <dsp:nvSpPr>
        <dsp:cNvPr id="0" name=""/>
        <dsp:cNvSpPr/>
      </dsp:nvSpPr>
      <dsp:spPr>
        <a:xfrm>
          <a:off x="4314206" y="57816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02016-D8C0-4910-A273-3613819D7BA4}">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73C8F-E74E-42D3-AFE5-997973EBC5C0}">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Information of the dataset.</a:t>
          </a:r>
        </a:p>
      </dsp:txBody>
      <dsp:txXfrm>
        <a:off x="3710925" y="3053169"/>
        <a:ext cx="3093750" cy="720000"/>
      </dsp:txXfrm>
    </dsp:sp>
    <dsp:sp modelId="{C0806D1A-9F95-46C1-BBA4-8B246440D91F}">
      <dsp:nvSpPr>
        <dsp:cNvPr id="0" name=""/>
        <dsp:cNvSpPr/>
      </dsp:nvSpPr>
      <dsp:spPr>
        <a:xfrm>
          <a:off x="7949362" y="57816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704AC3-93D9-4D0F-A675-0D31D6FE67EC}">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A259F8-B314-48CA-BAEF-65FFF072B7CA}">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Data cleaning.</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D7E46-8D94-4D63-8681-C01BE8C47D06}">
      <dsp:nvSpPr>
        <dsp:cNvPr id="0" name=""/>
        <dsp:cNvSpPr/>
      </dsp:nvSpPr>
      <dsp:spPr>
        <a:xfrm>
          <a:off x="2671635" y="554858"/>
          <a:ext cx="429775" cy="91440"/>
        </a:xfrm>
        <a:custGeom>
          <a:avLst/>
          <a:gdLst/>
          <a:ahLst/>
          <a:cxnLst/>
          <a:rect l="0" t="0" r="0" b="0"/>
          <a:pathLst>
            <a:path>
              <a:moveTo>
                <a:pt x="0" y="45720"/>
              </a:moveTo>
              <a:lnTo>
                <a:pt x="42977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5013" y="598276"/>
        <a:ext cx="23018" cy="4603"/>
      </dsp:txXfrm>
    </dsp:sp>
    <dsp:sp modelId="{15405ADD-B172-4083-862E-CA8757D92144}">
      <dsp:nvSpPr>
        <dsp:cNvPr id="0" name=""/>
        <dsp:cNvSpPr/>
      </dsp:nvSpPr>
      <dsp:spPr>
        <a:xfrm>
          <a:off x="671804" y="89"/>
          <a:ext cx="2001631" cy="1200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82" tIns="102954" rIns="98082" bIns="102954"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Calibri Light" panose="020F0302020204030204"/>
            </a:rPr>
            <a:t>Stopwords</a:t>
          </a:r>
        </a:p>
      </dsp:txBody>
      <dsp:txXfrm>
        <a:off x="671804" y="89"/>
        <a:ext cx="2001631" cy="1200978"/>
      </dsp:txXfrm>
    </dsp:sp>
    <dsp:sp modelId="{F2B8E193-4EA4-4CBF-B69E-9B7E6007AC31}">
      <dsp:nvSpPr>
        <dsp:cNvPr id="0" name=""/>
        <dsp:cNvSpPr/>
      </dsp:nvSpPr>
      <dsp:spPr>
        <a:xfrm>
          <a:off x="5133642" y="554858"/>
          <a:ext cx="429775" cy="91440"/>
        </a:xfrm>
        <a:custGeom>
          <a:avLst/>
          <a:gdLst/>
          <a:ahLst/>
          <a:cxnLst/>
          <a:rect l="0" t="0" r="0" b="0"/>
          <a:pathLst>
            <a:path>
              <a:moveTo>
                <a:pt x="0" y="45720"/>
              </a:moveTo>
              <a:lnTo>
                <a:pt x="42977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7020" y="598276"/>
        <a:ext cx="23018" cy="4603"/>
      </dsp:txXfrm>
    </dsp:sp>
    <dsp:sp modelId="{D88BC22D-1079-4C3A-9783-9D2AFB5EDD22}">
      <dsp:nvSpPr>
        <dsp:cNvPr id="0" name=""/>
        <dsp:cNvSpPr/>
      </dsp:nvSpPr>
      <dsp:spPr>
        <a:xfrm>
          <a:off x="3133810" y="89"/>
          <a:ext cx="2001631" cy="1200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82" tIns="102954" rIns="98082" bIns="102954"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Calibri Light" panose="020F0302020204030204"/>
            </a:rPr>
            <a:t>Punkt</a:t>
          </a:r>
        </a:p>
      </dsp:txBody>
      <dsp:txXfrm>
        <a:off x="3133810" y="89"/>
        <a:ext cx="2001631" cy="1200978"/>
      </dsp:txXfrm>
    </dsp:sp>
    <dsp:sp modelId="{0C50A6D6-67D0-46D6-8782-879879929AEE}">
      <dsp:nvSpPr>
        <dsp:cNvPr id="0" name=""/>
        <dsp:cNvSpPr/>
      </dsp:nvSpPr>
      <dsp:spPr>
        <a:xfrm>
          <a:off x="7595649" y="554858"/>
          <a:ext cx="429775" cy="91440"/>
        </a:xfrm>
        <a:custGeom>
          <a:avLst/>
          <a:gdLst/>
          <a:ahLst/>
          <a:cxnLst/>
          <a:rect l="0" t="0" r="0" b="0"/>
          <a:pathLst>
            <a:path>
              <a:moveTo>
                <a:pt x="0" y="45720"/>
              </a:moveTo>
              <a:lnTo>
                <a:pt x="42977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99027" y="598276"/>
        <a:ext cx="23018" cy="4603"/>
      </dsp:txXfrm>
    </dsp:sp>
    <dsp:sp modelId="{CD3F80AB-E4B7-4CE2-8898-1AA2ED0FC00E}">
      <dsp:nvSpPr>
        <dsp:cNvPr id="0" name=""/>
        <dsp:cNvSpPr/>
      </dsp:nvSpPr>
      <dsp:spPr>
        <a:xfrm>
          <a:off x="5595817" y="89"/>
          <a:ext cx="2001631" cy="1200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82" tIns="102954" rIns="98082" bIns="102954" numCol="1" spcCol="1270" anchor="ctr" anchorCtr="0">
          <a:noAutofit/>
        </a:bodyPr>
        <a:lstStyle/>
        <a:p>
          <a:pPr marL="0" lvl="0" indent="0" algn="ctr" defTabSz="1022350">
            <a:lnSpc>
              <a:spcPct val="90000"/>
            </a:lnSpc>
            <a:spcBef>
              <a:spcPct val="0"/>
            </a:spcBef>
            <a:spcAft>
              <a:spcPct val="35000"/>
            </a:spcAft>
            <a:buNone/>
          </a:pPr>
          <a:r>
            <a:rPr lang="en-US" sz="2300" kern="1200" dirty="0"/>
            <a:t>wordnet</a:t>
          </a:r>
        </a:p>
      </dsp:txBody>
      <dsp:txXfrm>
        <a:off x="5595817" y="89"/>
        <a:ext cx="2001631" cy="1200978"/>
      </dsp:txXfrm>
    </dsp:sp>
    <dsp:sp modelId="{57F33EA2-3617-4327-A90A-D4D4FA63C463}">
      <dsp:nvSpPr>
        <dsp:cNvPr id="0" name=""/>
        <dsp:cNvSpPr/>
      </dsp:nvSpPr>
      <dsp:spPr>
        <a:xfrm>
          <a:off x="1672619" y="1199268"/>
          <a:ext cx="7386020" cy="429775"/>
        </a:xfrm>
        <a:custGeom>
          <a:avLst/>
          <a:gdLst/>
          <a:ahLst/>
          <a:cxnLst/>
          <a:rect l="0" t="0" r="0" b="0"/>
          <a:pathLst>
            <a:path>
              <a:moveTo>
                <a:pt x="7386020" y="0"/>
              </a:moveTo>
              <a:lnTo>
                <a:pt x="7386020" y="231987"/>
              </a:lnTo>
              <a:lnTo>
                <a:pt x="0" y="231987"/>
              </a:lnTo>
              <a:lnTo>
                <a:pt x="0" y="42977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0621" y="1411854"/>
        <a:ext cx="370017" cy="4603"/>
      </dsp:txXfrm>
    </dsp:sp>
    <dsp:sp modelId="{4ADCDBB4-60C2-4535-AC5B-5B54D95EFE14}">
      <dsp:nvSpPr>
        <dsp:cNvPr id="0" name=""/>
        <dsp:cNvSpPr/>
      </dsp:nvSpPr>
      <dsp:spPr>
        <a:xfrm>
          <a:off x="8057824" y="89"/>
          <a:ext cx="2001631" cy="1200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82" tIns="102954" rIns="98082" bIns="102954" numCol="1" spcCol="1270" anchor="ctr" anchorCtr="0">
          <a:noAutofit/>
        </a:bodyPr>
        <a:lstStyle/>
        <a:p>
          <a:pPr marL="0" lvl="0" indent="0" algn="ctr" defTabSz="1022350" rtl="0">
            <a:lnSpc>
              <a:spcPct val="90000"/>
            </a:lnSpc>
            <a:spcBef>
              <a:spcPct val="0"/>
            </a:spcBef>
            <a:spcAft>
              <a:spcPct val="35000"/>
            </a:spcAft>
            <a:buNone/>
          </a:pPr>
          <a:r>
            <a:rPr lang="en-US" sz="2300" b="1" kern="1200" dirty="0"/>
            <a:t>Converting to lower case</a:t>
          </a:r>
          <a:endParaRPr lang="en-US" sz="2300" kern="1200" dirty="0"/>
        </a:p>
      </dsp:txBody>
      <dsp:txXfrm>
        <a:off x="8057824" y="89"/>
        <a:ext cx="2001631" cy="1200978"/>
      </dsp:txXfrm>
    </dsp:sp>
    <dsp:sp modelId="{63810D9D-AC20-452A-9C79-CD99690B6024}">
      <dsp:nvSpPr>
        <dsp:cNvPr id="0" name=""/>
        <dsp:cNvSpPr/>
      </dsp:nvSpPr>
      <dsp:spPr>
        <a:xfrm>
          <a:off x="2671635" y="2216212"/>
          <a:ext cx="429775" cy="91440"/>
        </a:xfrm>
        <a:custGeom>
          <a:avLst/>
          <a:gdLst/>
          <a:ahLst/>
          <a:cxnLst/>
          <a:rect l="0" t="0" r="0" b="0"/>
          <a:pathLst>
            <a:path>
              <a:moveTo>
                <a:pt x="0" y="45720"/>
              </a:moveTo>
              <a:lnTo>
                <a:pt x="42977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5013" y="2259631"/>
        <a:ext cx="23018" cy="4603"/>
      </dsp:txXfrm>
    </dsp:sp>
    <dsp:sp modelId="{30E81872-9EA8-4B21-AD65-6DF641986278}">
      <dsp:nvSpPr>
        <dsp:cNvPr id="0" name=""/>
        <dsp:cNvSpPr/>
      </dsp:nvSpPr>
      <dsp:spPr>
        <a:xfrm>
          <a:off x="671804" y="1661443"/>
          <a:ext cx="2001631" cy="1200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82" tIns="102954" rIns="98082" bIns="102954" numCol="1" spcCol="1270" anchor="ctr" anchorCtr="0">
          <a:noAutofit/>
        </a:bodyPr>
        <a:lstStyle/>
        <a:p>
          <a:pPr marL="0" lvl="0" indent="0" algn="ctr" defTabSz="1022350" rtl="0">
            <a:lnSpc>
              <a:spcPct val="90000"/>
            </a:lnSpc>
            <a:spcBef>
              <a:spcPct val="0"/>
            </a:spcBef>
            <a:spcAft>
              <a:spcPct val="35000"/>
            </a:spcAft>
            <a:buNone/>
          </a:pPr>
          <a:r>
            <a:rPr lang="en-US" sz="2300" b="1" kern="1200" dirty="0"/>
            <a:t>Removing the URL's</a:t>
          </a:r>
          <a:endParaRPr lang="en-US" sz="2300" b="1" kern="1200" dirty="0">
            <a:latin typeface="Calibri Light" panose="020F0302020204030204"/>
          </a:endParaRPr>
        </a:p>
      </dsp:txBody>
      <dsp:txXfrm>
        <a:off x="671804" y="1661443"/>
        <a:ext cx="2001631" cy="1200978"/>
      </dsp:txXfrm>
    </dsp:sp>
    <dsp:sp modelId="{6F02D2D3-37E3-4499-A39C-632D56F6CBA4}">
      <dsp:nvSpPr>
        <dsp:cNvPr id="0" name=""/>
        <dsp:cNvSpPr/>
      </dsp:nvSpPr>
      <dsp:spPr>
        <a:xfrm>
          <a:off x="5133642" y="2216212"/>
          <a:ext cx="429775" cy="91440"/>
        </a:xfrm>
        <a:custGeom>
          <a:avLst/>
          <a:gdLst/>
          <a:ahLst/>
          <a:cxnLst/>
          <a:rect l="0" t="0" r="0" b="0"/>
          <a:pathLst>
            <a:path>
              <a:moveTo>
                <a:pt x="0" y="45720"/>
              </a:moveTo>
              <a:lnTo>
                <a:pt x="42977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7020" y="2259631"/>
        <a:ext cx="23018" cy="4603"/>
      </dsp:txXfrm>
    </dsp:sp>
    <dsp:sp modelId="{8911276E-5B4E-46C5-A470-A278053E9EB3}">
      <dsp:nvSpPr>
        <dsp:cNvPr id="0" name=""/>
        <dsp:cNvSpPr/>
      </dsp:nvSpPr>
      <dsp:spPr>
        <a:xfrm>
          <a:off x="3133810" y="1661443"/>
          <a:ext cx="2001631" cy="1200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82" tIns="102954" rIns="98082" bIns="102954" numCol="1" spcCol="1270" anchor="ctr" anchorCtr="0">
          <a:noAutofit/>
        </a:bodyPr>
        <a:lstStyle/>
        <a:p>
          <a:pPr marL="0" lvl="0" indent="0" algn="ctr" defTabSz="1022350" rtl="0">
            <a:lnSpc>
              <a:spcPct val="90000"/>
            </a:lnSpc>
            <a:spcBef>
              <a:spcPct val="0"/>
            </a:spcBef>
            <a:spcAft>
              <a:spcPct val="35000"/>
            </a:spcAft>
            <a:buNone/>
          </a:pPr>
          <a:r>
            <a:rPr lang="en-US" sz="2300" b="1" kern="1200" dirty="0"/>
            <a:t>Removing the numbers</a:t>
          </a:r>
          <a:endParaRPr lang="en-US" sz="2300" b="1" kern="1200" dirty="0">
            <a:latin typeface="Calibri Light" panose="020F0302020204030204"/>
          </a:endParaRPr>
        </a:p>
      </dsp:txBody>
      <dsp:txXfrm>
        <a:off x="3133810" y="1661443"/>
        <a:ext cx="2001631" cy="1200978"/>
      </dsp:txXfrm>
    </dsp:sp>
    <dsp:sp modelId="{B3EA199F-76C7-4F67-BDF4-7043A4BCC311}">
      <dsp:nvSpPr>
        <dsp:cNvPr id="0" name=""/>
        <dsp:cNvSpPr/>
      </dsp:nvSpPr>
      <dsp:spPr>
        <a:xfrm>
          <a:off x="7595649" y="2216212"/>
          <a:ext cx="429775" cy="91440"/>
        </a:xfrm>
        <a:custGeom>
          <a:avLst/>
          <a:gdLst/>
          <a:ahLst/>
          <a:cxnLst/>
          <a:rect l="0" t="0" r="0" b="0"/>
          <a:pathLst>
            <a:path>
              <a:moveTo>
                <a:pt x="0" y="45720"/>
              </a:moveTo>
              <a:lnTo>
                <a:pt x="42977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99027" y="2259631"/>
        <a:ext cx="23018" cy="4603"/>
      </dsp:txXfrm>
    </dsp:sp>
    <dsp:sp modelId="{0CD2F850-0546-4012-8A4F-559FD3E5F32C}">
      <dsp:nvSpPr>
        <dsp:cNvPr id="0" name=""/>
        <dsp:cNvSpPr/>
      </dsp:nvSpPr>
      <dsp:spPr>
        <a:xfrm>
          <a:off x="5595817" y="1661443"/>
          <a:ext cx="2001631" cy="1200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82" tIns="102954" rIns="98082" bIns="102954" numCol="1" spcCol="1270" anchor="ctr" anchorCtr="0">
          <a:noAutofit/>
        </a:bodyPr>
        <a:lstStyle/>
        <a:p>
          <a:pPr marL="0" lvl="0" indent="0" algn="ctr" defTabSz="1022350" rtl="0">
            <a:lnSpc>
              <a:spcPct val="90000"/>
            </a:lnSpc>
            <a:spcBef>
              <a:spcPct val="0"/>
            </a:spcBef>
            <a:spcAft>
              <a:spcPct val="35000"/>
            </a:spcAft>
            <a:buNone/>
          </a:pPr>
          <a:r>
            <a:rPr lang="en-US" sz="2300" b="1" kern="1200" dirty="0"/>
            <a:t>Dealing with Punctuation</a:t>
          </a:r>
          <a:endParaRPr lang="en-US" sz="2300" kern="1200" dirty="0">
            <a:latin typeface="Calibri Light" panose="020F0302020204030204"/>
          </a:endParaRPr>
        </a:p>
      </dsp:txBody>
      <dsp:txXfrm>
        <a:off x="5595817" y="1661443"/>
        <a:ext cx="2001631" cy="1200978"/>
      </dsp:txXfrm>
    </dsp:sp>
    <dsp:sp modelId="{3F8B1BB6-97E7-420A-9C41-B67FF8568D7D}">
      <dsp:nvSpPr>
        <dsp:cNvPr id="0" name=""/>
        <dsp:cNvSpPr/>
      </dsp:nvSpPr>
      <dsp:spPr>
        <a:xfrm>
          <a:off x="1672619" y="2860622"/>
          <a:ext cx="7386020" cy="429775"/>
        </a:xfrm>
        <a:custGeom>
          <a:avLst/>
          <a:gdLst/>
          <a:ahLst/>
          <a:cxnLst/>
          <a:rect l="0" t="0" r="0" b="0"/>
          <a:pathLst>
            <a:path>
              <a:moveTo>
                <a:pt x="7386020" y="0"/>
              </a:moveTo>
              <a:lnTo>
                <a:pt x="7386020" y="231987"/>
              </a:lnTo>
              <a:lnTo>
                <a:pt x="0" y="231987"/>
              </a:lnTo>
              <a:lnTo>
                <a:pt x="0" y="42977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0621" y="3073208"/>
        <a:ext cx="370017" cy="4603"/>
      </dsp:txXfrm>
    </dsp:sp>
    <dsp:sp modelId="{A465DEC7-184E-4B93-B92F-F4F4457138C3}">
      <dsp:nvSpPr>
        <dsp:cNvPr id="0" name=""/>
        <dsp:cNvSpPr/>
      </dsp:nvSpPr>
      <dsp:spPr>
        <a:xfrm>
          <a:off x="8057824" y="1661443"/>
          <a:ext cx="2001631" cy="1200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82" tIns="102954" rIns="98082" bIns="102954" numCol="1" spcCol="1270" anchor="ctr" anchorCtr="0">
          <a:noAutofit/>
        </a:bodyPr>
        <a:lstStyle/>
        <a:p>
          <a:pPr marL="0" lvl="0" indent="0" algn="ctr" defTabSz="1022350" rtl="0">
            <a:lnSpc>
              <a:spcPct val="90000"/>
            </a:lnSpc>
            <a:spcBef>
              <a:spcPct val="0"/>
            </a:spcBef>
            <a:spcAft>
              <a:spcPct val="35000"/>
            </a:spcAft>
            <a:buNone/>
          </a:pPr>
          <a:r>
            <a:rPr lang="en-US" sz="2300" b="1" kern="1200" dirty="0"/>
            <a:t>Removing Stop word</a:t>
          </a:r>
          <a:endParaRPr lang="en-US" sz="2300" b="1" kern="1200" dirty="0">
            <a:latin typeface="Calibri Light" panose="020F0302020204030204"/>
          </a:endParaRPr>
        </a:p>
      </dsp:txBody>
      <dsp:txXfrm>
        <a:off x="8057824" y="1661443"/>
        <a:ext cx="2001631" cy="1200978"/>
      </dsp:txXfrm>
    </dsp:sp>
    <dsp:sp modelId="{D8099B0A-F884-4AC8-B0B3-8F30485A496F}">
      <dsp:nvSpPr>
        <dsp:cNvPr id="0" name=""/>
        <dsp:cNvSpPr/>
      </dsp:nvSpPr>
      <dsp:spPr>
        <a:xfrm>
          <a:off x="671804" y="3322797"/>
          <a:ext cx="2001631" cy="12009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82" tIns="102954" rIns="98082" bIns="102954" numCol="1" spcCol="1270" anchor="ctr" anchorCtr="0">
          <a:noAutofit/>
        </a:bodyPr>
        <a:lstStyle/>
        <a:p>
          <a:pPr marL="0" lvl="0" indent="0" algn="ctr" defTabSz="1022350" rtl="0">
            <a:lnSpc>
              <a:spcPct val="90000"/>
            </a:lnSpc>
            <a:spcBef>
              <a:spcPct val="0"/>
            </a:spcBef>
            <a:spcAft>
              <a:spcPct val="35000"/>
            </a:spcAft>
            <a:buNone/>
          </a:pPr>
          <a:r>
            <a:rPr lang="en-US" sz="2300" b="1" kern="1200" dirty="0"/>
            <a:t>Applying Lemmatization</a:t>
          </a:r>
          <a:endParaRPr lang="en-US" sz="2300" b="1" kern="1200" dirty="0">
            <a:latin typeface="Calibri Light" panose="020F0302020204030204"/>
          </a:endParaRPr>
        </a:p>
      </dsp:txBody>
      <dsp:txXfrm>
        <a:off x="671804" y="3322797"/>
        <a:ext cx="2001631" cy="120097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haneatkins.co.uk/2013/03/25/business-planning-when-not-to-include-social-media-marketing-in-your-business-pla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680" y="430271"/>
            <a:ext cx="10550025" cy="1182927"/>
          </a:xfrm>
        </p:spPr>
        <p:txBody>
          <a:bodyPr vert="horz" lIns="91440" tIns="45720" rIns="91440" bIns="45720" rtlCol="0" anchor="b">
            <a:normAutofit/>
          </a:bodyPr>
          <a:lstStyle/>
          <a:p>
            <a:pPr algn="l"/>
            <a:r>
              <a:rPr lang="en-US" sz="4800" b="1" u="sng" kern="1200">
                <a:solidFill>
                  <a:schemeClr val="tx1"/>
                </a:solidFill>
                <a:latin typeface="+mj-lt"/>
                <a:ea typeface="+mj-ea"/>
                <a:cs typeface="+mj-cs"/>
              </a:rPr>
              <a:t>MALIGNANT COMMENTS CLASSIFICATION</a:t>
            </a:r>
            <a:endParaRPr lang="en-US" sz="4800" b="1" kern="1200">
              <a:solidFill>
                <a:schemeClr val="tx1"/>
              </a:solidFill>
              <a:latin typeface="+mj-lt"/>
              <a:ea typeface="+mj-ea"/>
              <a:cs typeface="+mj-cs"/>
            </a:endParaRPr>
          </a:p>
        </p:txBody>
      </p:sp>
      <p:cxnSp>
        <p:nvCxnSpPr>
          <p:cNvPr id="47"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60001" y="1951966"/>
            <a:ext cx="11441421" cy="4856291"/>
          </a:xfrm>
        </p:spPr>
        <p:txBody>
          <a:bodyPr vert="horz" lIns="91440" tIns="45720" rIns="91440" bIns="45720" rtlCol="0" anchor="t">
            <a:noAutofit/>
          </a:bodyPr>
          <a:lstStyle/>
          <a:p>
            <a:pPr indent="-228600" algn="l">
              <a:buFont typeface="Arial" panose="020B0604020202020204" pitchFamily="34" charset="0"/>
              <a:buChar char="•"/>
            </a:pPr>
            <a:r>
              <a:rPr lang="en-US" sz="1800" dirty="0">
                <a:solidFill>
                  <a:schemeClr val="tx1">
                    <a:alpha val="80000"/>
                  </a:schemeClr>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800">
              <a:solidFill>
                <a:schemeClr val="tx1">
                  <a:alpha val="80000"/>
                </a:schemeClr>
              </a:solidFill>
              <a:cs typeface="Calibri"/>
            </a:endParaRPr>
          </a:p>
          <a:p>
            <a:pPr indent="-228600" algn="l">
              <a:buFont typeface="Arial" panose="020B0604020202020204" pitchFamily="34" charset="0"/>
              <a:buChar char="•"/>
            </a:pPr>
            <a:r>
              <a:rPr lang="en-US" sz="1800" dirty="0">
                <a:solidFill>
                  <a:schemeClr val="tx1">
                    <a:alpha val="80000"/>
                  </a:schemeClr>
                </a:solidFill>
              </a:rPr>
              <a:t>Online hate, described as abusive language, aggression, cyberbullying, hatefulness and many others has been identified as a major threat on online social media platforms. Social media platforms are the most prominent grounds for such toxic </a:t>
            </a:r>
            <a:r>
              <a:rPr lang="en-US" sz="1800" dirty="0" err="1">
                <a:solidFill>
                  <a:schemeClr val="tx1">
                    <a:alpha val="80000"/>
                  </a:schemeClr>
                </a:solidFill>
              </a:rPr>
              <a:t>behaviour</a:t>
            </a:r>
            <a:r>
              <a:rPr lang="en-US" sz="1800" dirty="0">
                <a:solidFill>
                  <a:schemeClr val="tx1">
                    <a:alpha val="80000"/>
                  </a:schemeClr>
                </a:solidFill>
              </a:rPr>
              <a:t>.   </a:t>
            </a:r>
            <a:endParaRPr lang="en-US" sz="1800">
              <a:solidFill>
                <a:schemeClr val="tx1">
                  <a:alpha val="80000"/>
                </a:schemeClr>
              </a:solidFill>
              <a:cs typeface="Calibri"/>
            </a:endParaRPr>
          </a:p>
          <a:p>
            <a:pPr indent="-228600" algn="l">
              <a:buFont typeface="Arial" panose="020B0604020202020204" pitchFamily="34" charset="0"/>
              <a:buChar char="•"/>
            </a:pPr>
            <a:r>
              <a:rPr lang="en-US" sz="1800" dirty="0">
                <a:solidFill>
                  <a:schemeClr val="tx1">
                    <a:alpha val="80000"/>
                  </a:schemeClr>
                </a:solidFil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1800">
              <a:solidFill>
                <a:schemeClr val="tx1">
                  <a:alpha val="80000"/>
                </a:schemeClr>
              </a:solidFill>
              <a:cs typeface="Calibri"/>
            </a:endParaRPr>
          </a:p>
          <a:p>
            <a:pPr indent="-228600" algn="l">
              <a:buFont typeface="Arial" panose="020B0604020202020204" pitchFamily="34" charset="0"/>
              <a:buChar char="•"/>
            </a:pPr>
            <a:r>
              <a:rPr lang="en-US" sz="1800" dirty="0">
                <a:solidFill>
                  <a:schemeClr val="tx1">
                    <a:alpha val="80000"/>
                  </a:schemeClr>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sz="1800">
              <a:solidFill>
                <a:schemeClr val="tx1">
                  <a:alpha val="80000"/>
                </a:schemeClr>
              </a:solidFill>
              <a:cs typeface="Calibri"/>
            </a:endParaRPr>
          </a:p>
          <a:p>
            <a:pPr indent="-228600" algn="l">
              <a:buFont typeface="Arial" panose="020B0604020202020204" pitchFamily="34" charset="0"/>
              <a:buChar char="•"/>
            </a:pPr>
            <a:r>
              <a:rPr lang="en-US" sz="1800" dirty="0">
                <a:solidFill>
                  <a:schemeClr val="tx1">
                    <a:alpha val="80000"/>
                  </a:schemeClr>
                </a:solidFill>
              </a:rPr>
              <a:t>Our goal is to build a prototype of online hate and abuse comment classifier which can used to classify hate and offensive comments so that it can be controlled and restricted from spreading hatred and cyberbullying. </a:t>
            </a:r>
            <a:endParaRPr lang="en-US" sz="1800">
              <a:solidFill>
                <a:schemeClr val="tx1">
                  <a:alpha val="80000"/>
                </a:schemeClr>
              </a:solidFill>
              <a:cs typeface="Calibri"/>
            </a:endParaRPr>
          </a:p>
          <a:p>
            <a:pPr indent="-228600" algn="l">
              <a:buFont typeface="Arial" panose="020B0604020202020204" pitchFamily="34" charset="0"/>
              <a:buChar char="•"/>
            </a:pPr>
            <a:endParaRPr lang="en-US" sz="1400">
              <a:solidFill>
                <a:schemeClr val="tx1">
                  <a:alpha val="80000"/>
                </a:schemeClr>
              </a:solidFill>
            </a:endParaRPr>
          </a:p>
          <a:p>
            <a:pPr indent="-228600" algn="l">
              <a:buFont typeface="Arial" panose="020B0604020202020204" pitchFamily="34" charset="0"/>
              <a:buChar char="•"/>
            </a:pPr>
            <a:endParaRPr lang="en-US" sz="1400">
              <a:solidFill>
                <a:schemeClr val="tx1">
                  <a:alpha val="80000"/>
                </a:schemeClr>
              </a:solidFill>
            </a:endParaRPr>
          </a:p>
        </p:txBody>
      </p:sp>
      <p:grpSp>
        <p:nvGrpSpPr>
          <p:cNvPr id="48"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5" name="Picture 5">
            <a:extLst>
              <a:ext uri="{FF2B5EF4-FFF2-40B4-BE49-F238E27FC236}">
                <a16:creationId xmlns:a16="http://schemas.microsoft.com/office/drawing/2014/main" id="{A9222CB3-6CAA-25EE-6BAA-922F01289FC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676627" y="616789"/>
            <a:ext cx="1434860" cy="99491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18D8ECC0-9995-BA46-3E3B-4F7F2DFB4BBD}"/>
              </a:ext>
            </a:extLst>
          </p:cNvPr>
          <p:cNvPicPr>
            <a:picLocks noGrp="1" noChangeAspect="1"/>
          </p:cNvPicPr>
          <p:nvPr>
            <p:ph idx="1"/>
          </p:nvPr>
        </p:nvPicPr>
        <p:blipFill rotWithShape="1">
          <a:blip r:embed="rId2"/>
          <a:srcRect t="6355" b="969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66258-DC69-C374-1E14-82DD5F39EC8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u="sng">
                <a:solidFill>
                  <a:schemeClr val="tx1">
                    <a:lumMod val="85000"/>
                    <a:lumOff val="15000"/>
                  </a:schemeClr>
                </a:solidFill>
              </a:rPr>
              <a:t>Word Cloud</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41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 pie chart&#10;&#10;Description automatically generated">
            <a:extLst>
              <a:ext uri="{FF2B5EF4-FFF2-40B4-BE49-F238E27FC236}">
                <a16:creationId xmlns:a16="http://schemas.microsoft.com/office/drawing/2014/main" id="{C918C115-CF1E-9178-D42E-235FB5BC9F98}"/>
              </a:ext>
            </a:extLst>
          </p:cNvPr>
          <p:cNvPicPr>
            <a:picLocks noGrp="1" noChangeAspect="1"/>
          </p:cNvPicPr>
          <p:nvPr>
            <p:ph idx="1"/>
          </p:nvPr>
        </p:nvPicPr>
        <p:blipFill rotWithShape="1">
          <a:blip r:embed="rId2"/>
          <a:srcRect t="5482" b="523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B9558-84DF-69D4-3F6C-B571FEC342E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Pie-Chart</a:t>
            </a:r>
          </a:p>
        </p:txBody>
      </p:sp>
      <p:cxnSp>
        <p:nvCxnSpPr>
          <p:cNvPr id="16" name="Straight Connector 1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35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2FF0F-D6FB-006F-5426-ACCB1015CF43}"/>
              </a:ext>
            </a:extLst>
          </p:cNvPr>
          <p:cNvSpPr>
            <a:spLocks noGrp="1"/>
          </p:cNvSpPr>
          <p:nvPr>
            <p:ph type="title"/>
          </p:nvPr>
        </p:nvSpPr>
        <p:spPr>
          <a:xfrm>
            <a:off x="7380407" y="743447"/>
            <a:ext cx="3973385" cy="3692028"/>
          </a:xfrm>
          <a:noFill/>
        </p:spPr>
        <p:txBody>
          <a:bodyPr vert="horz" lIns="91440" tIns="45720" rIns="91440" bIns="45720" rtlCol="0" anchor="b">
            <a:normAutofit/>
          </a:bodyPr>
          <a:lstStyle/>
          <a:p>
            <a:r>
              <a:rPr lang="en-US" sz="5200"/>
              <a:t>Correlation</a:t>
            </a:r>
          </a:p>
        </p:txBody>
      </p:sp>
      <p:sp>
        <p:nvSpPr>
          <p:cNvPr id="9" name="Content Placeholder 8">
            <a:extLst>
              <a:ext uri="{FF2B5EF4-FFF2-40B4-BE49-F238E27FC236}">
                <a16:creationId xmlns:a16="http://schemas.microsoft.com/office/drawing/2014/main" id="{234A002A-FD5C-2F5C-8157-C1AE2397FE1E}"/>
              </a:ext>
            </a:extLst>
          </p:cNvPr>
          <p:cNvSpPr>
            <a:spLocks noGrp="1"/>
          </p:cNvSpPr>
          <p:nvPr>
            <p:ph idx="1"/>
          </p:nvPr>
        </p:nvSpPr>
        <p:spPr>
          <a:xfrm>
            <a:off x="7380408" y="4629234"/>
            <a:ext cx="3973386" cy="1485319"/>
          </a:xfrm>
          <a:noFill/>
        </p:spPr>
        <p:txBody>
          <a:bodyPr vert="horz" lIns="91440" tIns="45720" rIns="91440" bIns="45720" rtlCol="0" anchor="t">
            <a:normAutofit/>
          </a:bodyPr>
          <a:lstStyle/>
          <a:p>
            <a:pPr marL="0" indent="0">
              <a:buNone/>
            </a:pPr>
            <a:r>
              <a:rPr lang="en-US" sz="2400" dirty="0"/>
              <a:t>No Multicollinearity problem present.</a:t>
            </a:r>
          </a:p>
          <a:p>
            <a:pPr marL="0" indent="0">
              <a:buNone/>
            </a:pPr>
            <a:endParaRPr lang="en-US" sz="2000" dirty="0"/>
          </a:p>
        </p:txBody>
      </p:sp>
      <p:pic>
        <p:nvPicPr>
          <p:cNvPr id="4" name="Picture 4" descr="Calendar&#10;&#10;Description automatically generated">
            <a:extLst>
              <a:ext uri="{FF2B5EF4-FFF2-40B4-BE49-F238E27FC236}">
                <a16:creationId xmlns:a16="http://schemas.microsoft.com/office/drawing/2014/main" id="{A0FB1769-75AC-2A04-7E6F-333D32BE7A61}"/>
              </a:ext>
            </a:extLst>
          </p:cNvPr>
          <p:cNvPicPr>
            <a:picLocks noChangeAspect="1"/>
          </p:cNvPicPr>
          <p:nvPr/>
        </p:nvPicPr>
        <p:blipFill rotWithShape="1">
          <a:blip r:embed="rId2"/>
          <a:srcRect l="393" r="393"/>
          <a:stretch/>
        </p:blipFill>
        <p:spPr>
          <a:xfrm>
            <a:off x="57510" y="172538"/>
            <a:ext cx="6683439" cy="6512934"/>
          </a:xfrm>
          <a:prstGeom prst="rect">
            <a:avLst/>
          </a:prstGeom>
        </p:spPr>
      </p:pic>
    </p:spTree>
    <p:extLst>
      <p:ext uri="{BB962C8B-B14F-4D97-AF65-F5344CB8AC3E}">
        <p14:creationId xmlns:p14="http://schemas.microsoft.com/office/powerpoint/2010/main" val="43634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375E3-9C38-BBE3-C484-D9319A828CA6}"/>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u="sng" kern="1200">
                <a:solidFill>
                  <a:schemeClr val="tx1"/>
                </a:solidFill>
                <a:latin typeface="+mj-lt"/>
                <a:ea typeface="+mj-ea"/>
                <a:cs typeface="+mj-cs"/>
              </a:rPr>
              <a:t>Final Dataset</a:t>
            </a:r>
          </a:p>
        </p:txBody>
      </p:sp>
      <p:pic>
        <p:nvPicPr>
          <p:cNvPr id="4" name="Picture 4" descr="Table&#10;&#10;Description automatically generated">
            <a:extLst>
              <a:ext uri="{FF2B5EF4-FFF2-40B4-BE49-F238E27FC236}">
                <a16:creationId xmlns:a16="http://schemas.microsoft.com/office/drawing/2014/main" id="{DB41FAFB-6F92-A2AA-415D-035311C39B7E}"/>
              </a:ext>
            </a:extLst>
          </p:cNvPr>
          <p:cNvPicPr>
            <a:picLocks noGrp="1" noChangeAspect="1"/>
          </p:cNvPicPr>
          <p:nvPr>
            <p:ph idx="1"/>
          </p:nvPr>
        </p:nvPicPr>
        <p:blipFill>
          <a:blip r:embed="rId2"/>
          <a:stretch>
            <a:fillRect/>
          </a:stretch>
        </p:blipFill>
        <p:spPr>
          <a:xfrm>
            <a:off x="950315" y="1476876"/>
            <a:ext cx="10115786" cy="5158647"/>
          </a:xfrm>
          <a:prstGeom prst="rect">
            <a:avLst/>
          </a:prstGeom>
        </p:spPr>
      </p:pic>
    </p:spTree>
    <p:extLst>
      <p:ext uri="{BB962C8B-B14F-4D97-AF65-F5344CB8AC3E}">
        <p14:creationId xmlns:p14="http://schemas.microsoft.com/office/powerpoint/2010/main" val="319561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6358E-3097-EB44-3947-A384488BED8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b="1" u="sng" kern="1200">
                <a:solidFill>
                  <a:schemeClr val="bg1"/>
                </a:solidFill>
                <a:latin typeface="+mj-lt"/>
                <a:ea typeface="+mj-ea"/>
                <a:cs typeface="+mj-cs"/>
              </a:rPr>
              <a:t>Encoding</a:t>
            </a:r>
            <a:br>
              <a:rPr lang="en-US" sz="3000" b="1" u="sng" kern="1200">
                <a:solidFill>
                  <a:schemeClr val="bg1"/>
                </a:solidFill>
                <a:latin typeface="+mj-lt"/>
                <a:ea typeface="+mj-ea"/>
                <a:cs typeface="+mj-cs"/>
              </a:rPr>
            </a:br>
            <a:r>
              <a:rPr lang="en-US" sz="3000" b="1" u="sng" kern="1200">
                <a:solidFill>
                  <a:schemeClr val="bg1"/>
                </a:solidFill>
                <a:latin typeface="+mj-lt"/>
                <a:ea typeface="+mj-ea"/>
                <a:cs typeface="+mj-cs"/>
              </a:rPr>
              <a:t>TF-IDF Vectorizer</a:t>
            </a:r>
            <a:endParaRPr lang="en-US" sz="3000" b="1" kern="1200">
              <a:solidFill>
                <a:schemeClr val="bg1"/>
              </a:solidFill>
              <a:latin typeface="+mj-lt"/>
              <a:ea typeface="+mj-ea"/>
              <a:cs typeface="+mj-cs"/>
            </a:endParaRP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10;&#10;Description automatically generated">
            <a:extLst>
              <a:ext uri="{FF2B5EF4-FFF2-40B4-BE49-F238E27FC236}">
                <a16:creationId xmlns:a16="http://schemas.microsoft.com/office/drawing/2014/main" id="{23C26438-6A70-4B55-6705-F029EDF3DFFE}"/>
              </a:ext>
            </a:extLst>
          </p:cNvPr>
          <p:cNvPicPr>
            <a:picLocks noGrp="1" noChangeAspect="1"/>
          </p:cNvPicPr>
          <p:nvPr>
            <p:ph idx="1"/>
          </p:nvPr>
        </p:nvPicPr>
        <p:blipFill>
          <a:blip r:embed="rId2"/>
          <a:stretch>
            <a:fillRect/>
          </a:stretch>
        </p:blipFill>
        <p:spPr>
          <a:xfrm>
            <a:off x="320040" y="2874288"/>
            <a:ext cx="11496821" cy="3104142"/>
          </a:xfrm>
          <a:prstGeom prst="rect">
            <a:avLst/>
          </a:prstGeom>
        </p:spPr>
      </p:pic>
    </p:spTree>
    <p:extLst>
      <p:ext uri="{BB962C8B-B14F-4D97-AF65-F5344CB8AC3E}">
        <p14:creationId xmlns:p14="http://schemas.microsoft.com/office/powerpoint/2010/main" val="24220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A4A52-6431-4094-FEF2-35900C7E05C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400" b="1" u="sng" kern="1200">
                <a:solidFill>
                  <a:srgbClr val="FFFFFF"/>
                </a:solidFill>
                <a:latin typeface="+mj-lt"/>
                <a:ea typeface="+mj-ea"/>
                <a:cs typeface="+mj-cs"/>
              </a:rPr>
              <a:t>Best Model, Parameters &amp; Score:</a:t>
            </a:r>
          </a:p>
        </p:txBody>
      </p:sp>
      <p:sp>
        <p:nvSpPr>
          <p:cNvPr id="8" name="Content Placeholder 7">
            <a:extLst>
              <a:ext uri="{FF2B5EF4-FFF2-40B4-BE49-F238E27FC236}">
                <a16:creationId xmlns:a16="http://schemas.microsoft.com/office/drawing/2014/main" id="{F7E0D25F-B535-7D53-4B97-5674F68A226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RandomForest Classifier.</a:t>
            </a:r>
          </a:p>
        </p:txBody>
      </p:sp>
      <p:cxnSp>
        <p:nvCxnSpPr>
          <p:cNvPr id="44" name="Straight Connector 4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4" descr="Table&#10;&#10;Description automatically generated">
            <a:extLst>
              <a:ext uri="{FF2B5EF4-FFF2-40B4-BE49-F238E27FC236}">
                <a16:creationId xmlns:a16="http://schemas.microsoft.com/office/drawing/2014/main" id="{4B1AD5F1-9392-FE07-8812-F786F43A0F88}"/>
              </a:ext>
            </a:extLst>
          </p:cNvPr>
          <p:cNvPicPr>
            <a:picLocks noChangeAspect="1"/>
          </p:cNvPicPr>
          <p:nvPr/>
        </p:nvPicPr>
        <p:blipFill>
          <a:blip r:embed="rId2"/>
          <a:stretch>
            <a:fillRect/>
          </a:stretch>
        </p:blipFill>
        <p:spPr>
          <a:xfrm>
            <a:off x="5850835" y="176271"/>
            <a:ext cx="4915102" cy="6455890"/>
          </a:xfrm>
          <a:prstGeom prst="rect">
            <a:avLst/>
          </a:prstGeom>
        </p:spPr>
      </p:pic>
    </p:spTree>
    <p:extLst>
      <p:ext uri="{BB962C8B-B14F-4D97-AF65-F5344CB8AC3E}">
        <p14:creationId xmlns:p14="http://schemas.microsoft.com/office/powerpoint/2010/main" val="1989917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AD9BD-951F-62DE-D167-D86DF5E0D77B}"/>
              </a:ext>
            </a:extLst>
          </p:cNvPr>
          <p:cNvSpPr>
            <a:spLocks noGrp="1"/>
          </p:cNvSpPr>
          <p:nvPr>
            <p:ph type="title"/>
          </p:nvPr>
        </p:nvSpPr>
        <p:spPr>
          <a:xfrm>
            <a:off x="594360" y="1474757"/>
            <a:ext cx="3734698" cy="3210269"/>
          </a:xfrm>
        </p:spPr>
        <p:txBody>
          <a:bodyPr vert="horz" lIns="91440" tIns="45720" rIns="91440" bIns="45720" rtlCol="0" anchor="ctr">
            <a:normAutofit/>
          </a:bodyPr>
          <a:lstStyle/>
          <a:p>
            <a:r>
              <a:rPr lang="en-US" sz="4800" b="1" u="sng" kern="1200">
                <a:solidFill>
                  <a:schemeClr val="tx1"/>
                </a:solidFill>
                <a:latin typeface="+mj-lt"/>
                <a:ea typeface="+mj-ea"/>
                <a:cs typeface="+mj-cs"/>
              </a:rPr>
              <a:t>Original VS Predicted</a:t>
            </a:r>
          </a:p>
        </p:txBody>
      </p:sp>
      <p:grpSp>
        <p:nvGrpSpPr>
          <p:cNvPr id="22" name="Group 21">
            <a:extLst>
              <a:ext uri="{FF2B5EF4-FFF2-40B4-BE49-F238E27FC236}">
                <a16:creationId xmlns:a16="http://schemas.microsoft.com/office/drawing/2014/main" id="{BEB2E44E-30A6-416E-A45D-B1E3286295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414016"/>
            <a:ext cx="232963" cy="1340860"/>
            <a:chOff x="56167" y="2050133"/>
            <a:chExt cx="232963" cy="1340860"/>
          </a:xfrm>
        </p:grpSpPr>
        <p:sp>
          <p:nvSpPr>
            <p:cNvPr id="23" name="Rectangle 2">
              <a:extLst>
                <a:ext uri="{FF2B5EF4-FFF2-40B4-BE49-F238E27FC236}">
                  <a16:creationId xmlns:a16="http://schemas.microsoft.com/office/drawing/2014/main" id="{FC3F1FAE-BAA2-4238-87B4-F57CD6E0D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089CF776-26E3-443A-9B0A-EBD6CE7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1F6F9BAB-A8A1-4A62-86FC-5B3157A6E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7A2B6B81-FF9A-43F6-A1AE-917DAA4B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49817315-151B-4CB1-A230-5A36AF7F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CC335AB-9541-4183-93A8-9687D50AB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ED940D30-BF06-4C7A-8790-F0D99824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A52173BB-5BB4-4AB9-AC66-79CF7406D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CD8A6114-D58C-4BB6-9AFE-064C927F3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4E88F94-25A1-4836-8BB3-4271B636B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25A83C54-E0E4-4E8A-9EE6-C17D26417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0675818B-7A46-4DED-BBFC-4697A4C04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AF3B1214-DA5A-4076-BE6B-3D9D3ECC6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9E008EA5-BFDE-4E41-A137-7528BC706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46544C80-52A4-45E4-BFA9-EF2DF3498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905E3B05-2EB1-44FB-ADE8-F4CD5217A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02542866-00BE-41E8-955D-E3B4E6E03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ADC9572A-D4F6-4C5A-B2C8-C00E855CB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
              <a:extLst>
                <a:ext uri="{FF2B5EF4-FFF2-40B4-BE49-F238E27FC236}">
                  <a16:creationId xmlns:a16="http://schemas.microsoft.com/office/drawing/2014/main" id="{BBF83543-D986-4CD0-A24E-9802847B8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15E8B8C4-D90E-4DC6-BA2D-D21C33318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CE5BE05-533F-5B47-1C8C-77DCF40FC602}"/>
              </a:ext>
            </a:extLst>
          </p:cNvPr>
          <p:cNvSpPr>
            <a:spLocks noGrp="1"/>
          </p:cNvSpPr>
          <p:nvPr>
            <p:ph idx="1"/>
          </p:nvPr>
        </p:nvSpPr>
        <p:spPr>
          <a:xfrm>
            <a:off x="594360" y="5540035"/>
            <a:ext cx="4376651" cy="795528"/>
          </a:xfrm>
        </p:spPr>
        <p:txBody>
          <a:bodyPr vert="horz" lIns="91440" tIns="45720" rIns="91440" bIns="45720" rtlCol="0" anchor="ctr">
            <a:normAutofit/>
          </a:bodyPr>
          <a:lstStyle/>
          <a:p>
            <a:pPr marL="0" indent="0">
              <a:buNone/>
            </a:pPr>
            <a:r>
              <a:rPr lang="en-US" sz="1800" kern="1200">
                <a:solidFill>
                  <a:schemeClr val="tx1"/>
                </a:solidFill>
                <a:latin typeface="+mn-lt"/>
                <a:ea typeface="+mn-ea"/>
                <a:cs typeface="+mn-cs"/>
              </a:rPr>
              <a:t>- RandomForest Classifier.</a:t>
            </a:r>
          </a:p>
        </p:txBody>
      </p:sp>
      <p:pic>
        <p:nvPicPr>
          <p:cNvPr id="4" name="Picture 4" descr="Table&#10;&#10;Description automatically generated">
            <a:extLst>
              <a:ext uri="{FF2B5EF4-FFF2-40B4-BE49-F238E27FC236}">
                <a16:creationId xmlns:a16="http://schemas.microsoft.com/office/drawing/2014/main" id="{C51BFEED-63FF-1905-52AF-9A8BA82814A8}"/>
              </a:ext>
            </a:extLst>
          </p:cNvPr>
          <p:cNvPicPr>
            <a:picLocks noChangeAspect="1"/>
          </p:cNvPicPr>
          <p:nvPr/>
        </p:nvPicPr>
        <p:blipFill>
          <a:blip r:embed="rId2"/>
          <a:stretch>
            <a:fillRect/>
          </a:stretch>
        </p:blipFill>
        <p:spPr>
          <a:xfrm>
            <a:off x="7196881" y="365760"/>
            <a:ext cx="3046042" cy="5594465"/>
          </a:xfrm>
          <a:prstGeom prst="rect">
            <a:avLst/>
          </a:prstGeom>
        </p:spPr>
      </p:pic>
      <p:sp>
        <p:nvSpPr>
          <p:cNvPr id="46" name="Rectangle 4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25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8F3F0-E70E-D220-8A66-106BDF9966EA}"/>
              </a:ext>
            </a:extLst>
          </p:cNvPr>
          <p:cNvSpPr>
            <a:spLocks noGrp="1"/>
          </p:cNvSpPr>
          <p:nvPr>
            <p:ph type="title"/>
          </p:nvPr>
        </p:nvSpPr>
        <p:spPr>
          <a:xfrm>
            <a:off x="594360" y="1474757"/>
            <a:ext cx="3734698" cy="3210269"/>
          </a:xfrm>
        </p:spPr>
        <p:txBody>
          <a:bodyPr vert="horz" lIns="91440" tIns="45720" rIns="91440" bIns="45720" rtlCol="0" anchor="ctr">
            <a:normAutofit/>
          </a:bodyPr>
          <a:lstStyle/>
          <a:p>
            <a:r>
              <a:rPr lang="en-US" sz="4100" b="1" u="sng" kern="1200">
                <a:solidFill>
                  <a:schemeClr val="tx1"/>
                </a:solidFill>
                <a:latin typeface="+mj-lt"/>
                <a:ea typeface="+mj-ea"/>
                <a:cs typeface="+mj-cs"/>
              </a:rPr>
              <a:t>Hyperparameter Tuning &amp; Cross-Validation</a:t>
            </a:r>
            <a:endParaRPr lang="en-US" sz="4100" b="1" kern="1200">
              <a:solidFill>
                <a:schemeClr val="tx1"/>
              </a:solidFill>
              <a:latin typeface="+mj-lt"/>
              <a:ea typeface="+mj-ea"/>
              <a:cs typeface="+mj-cs"/>
            </a:endParaRPr>
          </a:p>
        </p:txBody>
      </p:sp>
      <p:grpSp>
        <p:nvGrpSpPr>
          <p:cNvPr id="20" name="Group 19">
            <a:extLst>
              <a:ext uri="{FF2B5EF4-FFF2-40B4-BE49-F238E27FC236}">
                <a16:creationId xmlns:a16="http://schemas.microsoft.com/office/drawing/2014/main" id="{BEB2E44E-30A6-416E-A45D-B1E3286295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414016"/>
            <a:ext cx="232963" cy="1340860"/>
            <a:chOff x="56167" y="2050133"/>
            <a:chExt cx="232963" cy="1340860"/>
          </a:xfrm>
        </p:grpSpPr>
        <p:sp>
          <p:nvSpPr>
            <p:cNvPr id="21" name="Rectangle 2">
              <a:extLst>
                <a:ext uri="{FF2B5EF4-FFF2-40B4-BE49-F238E27FC236}">
                  <a16:creationId xmlns:a16="http://schemas.microsoft.com/office/drawing/2014/main" id="{FC3F1FAE-BAA2-4238-87B4-F57CD6E0D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089CF776-26E3-443A-9B0A-EBD6CE7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1F6F9BAB-A8A1-4A62-86FC-5B3157A6E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7A2B6B81-FF9A-43F6-A1AE-917DAA4B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9817315-151B-4CB1-A230-5A36AF7F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6CC335AB-9541-4183-93A8-9687D50AB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ED940D30-BF06-4C7A-8790-F0D99824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A52173BB-5BB4-4AB9-AC66-79CF7406D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D8A6114-D58C-4BB6-9AFE-064C927F3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B4E88F94-25A1-4836-8BB3-4271B636B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25A83C54-E0E4-4E8A-9EE6-C17D26417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0675818B-7A46-4DED-BBFC-4697A4C04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AF3B1214-DA5A-4076-BE6B-3D9D3ECC6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9E008EA5-BFDE-4E41-A137-7528BC706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46544C80-52A4-45E4-BFA9-EF2DF3498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905E3B05-2EB1-44FB-ADE8-F4CD5217A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02542866-00BE-41E8-955D-E3B4E6E03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ADC9572A-D4F6-4C5A-B2C8-C00E855CB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BBF83543-D986-4CD0-A24E-9802847B8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15E8B8C4-D90E-4DC6-BA2D-D21C33318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9DAA0DB6-50D9-E459-9D4C-392E4958798A}"/>
              </a:ext>
            </a:extLst>
          </p:cNvPr>
          <p:cNvPicPr>
            <a:picLocks noGrp="1" noChangeAspect="1"/>
          </p:cNvPicPr>
          <p:nvPr>
            <p:ph idx="1"/>
          </p:nvPr>
        </p:nvPicPr>
        <p:blipFill>
          <a:blip r:embed="rId2"/>
          <a:stretch>
            <a:fillRect/>
          </a:stretch>
        </p:blipFill>
        <p:spPr>
          <a:xfrm>
            <a:off x="5594168" y="545191"/>
            <a:ext cx="6251468" cy="5235603"/>
          </a:xfrm>
          <a:prstGeom prst="rect">
            <a:avLst/>
          </a:prstGeom>
        </p:spPr>
      </p:pic>
      <p:sp>
        <p:nvSpPr>
          <p:cNvPr id="44" name="Rectangle 4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90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9AA22-F5CE-2208-D3E6-103D95960DF0}"/>
              </a:ext>
            </a:extLst>
          </p:cNvPr>
          <p:cNvSpPr>
            <a:spLocks noGrp="1"/>
          </p:cNvSpPr>
          <p:nvPr>
            <p:ph type="title"/>
          </p:nvPr>
        </p:nvSpPr>
        <p:spPr>
          <a:xfrm>
            <a:off x="1156851" y="637762"/>
            <a:ext cx="9888496" cy="900131"/>
          </a:xfrm>
        </p:spPr>
        <p:txBody>
          <a:bodyPr anchor="t">
            <a:normAutofit/>
          </a:bodyPr>
          <a:lstStyle/>
          <a:p>
            <a:pPr>
              <a:spcBef>
                <a:spcPts val="0"/>
              </a:spcBef>
            </a:pPr>
            <a:r>
              <a:rPr lang="en-US" sz="4000" b="1" u="sng">
                <a:solidFill>
                  <a:schemeClr val="bg1"/>
                </a:solidFill>
                <a:ea typeface="+mj-lt"/>
                <a:cs typeface="+mj-lt"/>
              </a:rPr>
              <a:t>Data Set Description</a:t>
            </a:r>
            <a:endParaRPr lang="en-US" sz="4000">
              <a:solidFill>
                <a:schemeClr val="bg1"/>
              </a:solidFill>
              <a:ea typeface="+mj-lt"/>
              <a:cs typeface="+mj-lt"/>
            </a:endParaRPr>
          </a:p>
        </p:txBody>
      </p:sp>
      <p:sp>
        <p:nvSpPr>
          <p:cNvPr id="62"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ontent Placeholder 2">
            <a:extLst>
              <a:ext uri="{FF2B5EF4-FFF2-40B4-BE49-F238E27FC236}">
                <a16:creationId xmlns:a16="http://schemas.microsoft.com/office/drawing/2014/main" id="{B39C61E0-C4FF-9E3B-11E3-BDA8150CAC80}"/>
              </a:ext>
            </a:extLst>
          </p:cNvPr>
          <p:cNvSpPr>
            <a:spLocks noGrp="1"/>
          </p:cNvSpPr>
          <p:nvPr>
            <p:ph idx="1"/>
          </p:nvPr>
        </p:nvSpPr>
        <p:spPr>
          <a:xfrm>
            <a:off x="1112416" y="2131079"/>
            <a:ext cx="11074213" cy="4678486"/>
          </a:xfrm>
        </p:spPr>
        <p:txBody>
          <a:bodyPr vert="horz" lIns="91440" tIns="45720" rIns="91440" bIns="45720" rtlCol="0" anchor="t">
            <a:noAutofit/>
          </a:bodyPr>
          <a:lstStyle/>
          <a:p>
            <a:pPr marL="0" indent="0">
              <a:spcBef>
                <a:spcPts val="0"/>
              </a:spcBef>
              <a:buNone/>
            </a:pPr>
            <a:r>
              <a:rPr lang="en-US" sz="1800" dirty="0">
                <a:ea typeface="+mn-lt"/>
                <a:cs typeface="+mn-lt"/>
              </a:rPr>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spcBef>
                <a:spcPts val="0"/>
              </a:spcBef>
              <a:buNone/>
            </a:pPr>
            <a:r>
              <a:rPr lang="en-US" sz="1800" dirty="0">
                <a:ea typeface="+mn-lt"/>
                <a:cs typeface="+mn-lt"/>
              </a:rPr>
              <a:t>The label can be either 0 or 1, where 0 denotes a NO while 1 denotes a YES. There are various comments which have multiple labels. The first attribute is a unique ID associated with each comment.  </a:t>
            </a:r>
            <a:r>
              <a:rPr lang="en-US" sz="1800" b="1" dirty="0">
                <a:ea typeface="+mn-lt"/>
                <a:cs typeface="+mn-lt"/>
              </a:rPr>
              <a:t> </a:t>
            </a:r>
            <a:endParaRPr lang="en-US" sz="1800" dirty="0">
              <a:ea typeface="+mn-lt"/>
              <a:cs typeface="+mn-lt"/>
            </a:endParaRPr>
          </a:p>
          <a:p>
            <a:pPr marL="0" indent="0">
              <a:spcBef>
                <a:spcPts val="0"/>
              </a:spcBef>
              <a:buNone/>
            </a:pPr>
            <a:r>
              <a:rPr lang="en-US" sz="1800" dirty="0">
                <a:ea typeface="+mn-lt"/>
                <a:cs typeface="+mn-lt"/>
              </a:rPr>
              <a:t>The data set includes:</a:t>
            </a:r>
          </a:p>
          <a:p>
            <a:pPr marL="285750" indent="-285750">
              <a:spcBef>
                <a:spcPts val="0"/>
              </a:spcBef>
              <a:buFont typeface="Arial,Sans-Serif"/>
              <a:buChar char="•"/>
            </a:pPr>
            <a:r>
              <a:rPr lang="en-US" sz="1800" b="1" dirty="0">
                <a:ea typeface="+mn-lt"/>
                <a:cs typeface="+mn-lt"/>
              </a:rPr>
              <a:t>Malignant: </a:t>
            </a:r>
            <a:r>
              <a:rPr lang="en-US" sz="1800" dirty="0">
                <a:ea typeface="+mn-lt"/>
                <a:cs typeface="+mn-lt"/>
              </a:rPr>
              <a:t>It is the Label column, which includes values 0 and 1, denoting if the comment is malignant or not. </a:t>
            </a:r>
          </a:p>
          <a:p>
            <a:pPr marL="285750" indent="-285750">
              <a:spcBef>
                <a:spcPts val="0"/>
              </a:spcBef>
              <a:buFont typeface="Arial,Sans-Serif"/>
              <a:buChar char="•"/>
            </a:pPr>
            <a:r>
              <a:rPr lang="en-US" sz="1800" b="1" dirty="0">
                <a:ea typeface="+mn-lt"/>
                <a:cs typeface="+mn-lt"/>
              </a:rPr>
              <a:t>Highly Malignant:</a:t>
            </a:r>
            <a:r>
              <a:rPr lang="en-US" sz="1800" dirty="0">
                <a:ea typeface="+mn-lt"/>
                <a:cs typeface="+mn-lt"/>
              </a:rPr>
              <a:t> It denotes comments that are highly malignant and hurtful. </a:t>
            </a:r>
          </a:p>
          <a:p>
            <a:pPr marL="285750" indent="-285750">
              <a:spcBef>
                <a:spcPts val="0"/>
              </a:spcBef>
              <a:buFont typeface="Arial,Sans-Serif"/>
              <a:buChar char="•"/>
            </a:pPr>
            <a:r>
              <a:rPr lang="en-US" sz="1800" b="1" dirty="0">
                <a:ea typeface="+mn-lt"/>
                <a:cs typeface="+mn-lt"/>
              </a:rPr>
              <a:t>Rude: </a:t>
            </a:r>
            <a:r>
              <a:rPr lang="en-US" sz="1800" dirty="0">
                <a:ea typeface="+mn-lt"/>
                <a:cs typeface="+mn-lt"/>
              </a:rPr>
              <a:t>It denotes comments that are very rude and offensive.</a:t>
            </a:r>
          </a:p>
          <a:p>
            <a:pPr marL="285750" indent="-285750">
              <a:spcBef>
                <a:spcPts val="0"/>
              </a:spcBef>
              <a:buFont typeface="Arial,Sans-Serif"/>
              <a:buChar char="•"/>
            </a:pPr>
            <a:r>
              <a:rPr lang="en-US" sz="1800" b="1" dirty="0">
                <a:ea typeface="+mn-lt"/>
                <a:cs typeface="+mn-lt"/>
              </a:rPr>
              <a:t>Threat:</a:t>
            </a:r>
            <a:r>
              <a:rPr lang="en-US" sz="1800" dirty="0">
                <a:ea typeface="+mn-lt"/>
                <a:cs typeface="+mn-lt"/>
              </a:rPr>
              <a:t> It contains indication of the comments that are giving any threat to someone.  </a:t>
            </a:r>
          </a:p>
          <a:p>
            <a:pPr marL="285750" indent="-285750">
              <a:spcBef>
                <a:spcPts val="0"/>
              </a:spcBef>
              <a:buFont typeface="Arial,Sans-Serif"/>
              <a:buChar char="•"/>
            </a:pPr>
            <a:r>
              <a:rPr lang="en-US" sz="1800" b="1" dirty="0">
                <a:ea typeface="+mn-lt"/>
                <a:cs typeface="+mn-lt"/>
              </a:rPr>
              <a:t>Abuse:</a:t>
            </a:r>
            <a:r>
              <a:rPr lang="en-US" sz="1800" dirty="0">
                <a:ea typeface="+mn-lt"/>
                <a:cs typeface="+mn-lt"/>
              </a:rPr>
              <a:t> It is for comments that are abusive in nature. </a:t>
            </a:r>
          </a:p>
          <a:p>
            <a:pPr marL="285750" indent="-285750">
              <a:spcBef>
                <a:spcPts val="0"/>
              </a:spcBef>
              <a:buFont typeface="Arial,Sans-Serif"/>
              <a:buChar char="•"/>
            </a:pPr>
            <a:r>
              <a:rPr lang="en-US" sz="1800" b="1" dirty="0">
                <a:ea typeface="+mn-lt"/>
                <a:cs typeface="+mn-lt"/>
              </a:rPr>
              <a:t>Loathe:</a:t>
            </a:r>
            <a:r>
              <a:rPr lang="en-US" sz="1800" dirty="0">
                <a:ea typeface="+mn-lt"/>
                <a:cs typeface="+mn-lt"/>
              </a:rPr>
              <a:t> It describes the comments which are hateful and loathing in nature.  </a:t>
            </a:r>
          </a:p>
          <a:p>
            <a:pPr marL="285750" indent="-285750">
              <a:spcBef>
                <a:spcPts val="0"/>
              </a:spcBef>
              <a:buFont typeface="Arial,Sans-Serif"/>
              <a:buChar char="•"/>
            </a:pPr>
            <a:r>
              <a:rPr lang="en-US" sz="1800" b="1" dirty="0">
                <a:ea typeface="+mn-lt"/>
                <a:cs typeface="+mn-lt"/>
              </a:rPr>
              <a:t>ID: </a:t>
            </a:r>
            <a:r>
              <a:rPr lang="en-US" sz="1800" dirty="0">
                <a:ea typeface="+mn-lt"/>
                <a:cs typeface="+mn-lt"/>
              </a:rPr>
              <a:t>It includes unique Ids associated with each comment text given. </a:t>
            </a:r>
            <a:r>
              <a:rPr lang="en-US" sz="1800" b="1" dirty="0">
                <a:ea typeface="+mn-lt"/>
                <a:cs typeface="+mn-lt"/>
              </a:rPr>
              <a:t> </a:t>
            </a:r>
            <a:r>
              <a:rPr lang="en-US" sz="1800" dirty="0">
                <a:ea typeface="+mn-lt"/>
                <a:cs typeface="+mn-lt"/>
              </a:rPr>
              <a:t> </a:t>
            </a:r>
          </a:p>
          <a:p>
            <a:pPr marL="285750" indent="-285750">
              <a:spcBef>
                <a:spcPts val="0"/>
              </a:spcBef>
              <a:buFont typeface="Arial,Sans-Serif"/>
              <a:buChar char="•"/>
            </a:pPr>
            <a:r>
              <a:rPr lang="en-US" sz="1800" b="1" dirty="0">
                <a:ea typeface="+mn-lt"/>
                <a:cs typeface="+mn-lt"/>
              </a:rPr>
              <a:t>Comment text: </a:t>
            </a:r>
            <a:r>
              <a:rPr lang="en-US" sz="1800" dirty="0">
                <a:ea typeface="+mn-lt"/>
                <a:cs typeface="+mn-lt"/>
              </a:rPr>
              <a:t>This column contains the comments extracted from various social media platforms. </a:t>
            </a:r>
          </a:p>
          <a:p>
            <a:pPr marL="0" indent="0">
              <a:spcBef>
                <a:spcPts val="0"/>
              </a:spcBef>
              <a:buNone/>
            </a:pPr>
            <a:r>
              <a:rPr lang="en-US" sz="1800" dirty="0">
                <a:ea typeface="+mn-lt"/>
                <a:cs typeface="+mn-lt"/>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endParaRPr lang="en-US" sz="1800">
              <a:cs typeface="Calibri"/>
            </a:endParaRPr>
          </a:p>
        </p:txBody>
      </p:sp>
    </p:spTree>
    <p:extLst>
      <p:ext uri="{BB962C8B-B14F-4D97-AF65-F5344CB8AC3E}">
        <p14:creationId xmlns:p14="http://schemas.microsoft.com/office/powerpoint/2010/main" val="428060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EA8F3-5612-92C5-5DC3-71B2C671C8A5}"/>
              </a:ext>
            </a:extLst>
          </p:cNvPr>
          <p:cNvSpPr>
            <a:spLocks noGrp="1"/>
          </p:cNvSpPr>
          <p:nvPr>
            <p:ph idx="1"/>
          </p:nvPr>
        </p:nvSpPr>
        <p:spPr>
          <a:xfrm>
            <a:off x="4313" y="-299"/>
            <a:ext cx="12181667" cy="6856897"/>
          </a:xfrm>
        </p:spPr>
        <p:txBody>
          <a:bodyPr vert="horz" lIns="91440" tIns="45720" rIns="91440" bIns="45720" rtlCol="0" anchor="t">
            <a:normAutofit/>
          </a:bodyPr>
          <a:lstStyle/>
          <a:p>
            <a:pPr marL="342900" indent="-342900">
              <a:lnSpc>
                <a:spcPct val="100000"/>
              </a:lnSpc>
              <a:spcBef>
                <a:spcPts val="0"/>
              </a:spcBef>
              <a:buFont typeface="Wingdings,Sans-Serif" panose="020B0604020202020204" pitchFamily="34" charset="0"/>
              <a:buChar char="Ø"/>
            </a:pPr>
            <a:r>
              <a:rPr lang="en-US" b="1" u="sng" dirty="0">
                <a:ea typeface="+mn-lt"/>
                <a:cs typeface="+mn-lt"/>
              </a:rPr>
              <a:t>Model Building Phase</a:t>
            </a:r>
            <a:endParaRPr lang="en-US" dirty="0">
              <a:ea typeface="+mn-lt"/>
              <a:cs typeface="+mn-lt"/>
            </a:endParaRPr>
          </a:p>
          <a:p>
            <a:pPr>
              <a:buNone/>
            </a:pPr>
            <a:r>
              <a:rPr lang="en-US" dirty="0">
                <a:ea typeface="+mn-lt"/>
                <a:cs typeface="+mn-lt"/>
              </a:rPr>
              <a:t>After collecting the data, you need to build a machine learning model. Before model building do all data pre-processing steps. Try different models with different hyper parameters and select the </a:t>
            </a:r>
            <a:r>
              <a:rPr lang="en-US">
                <a:ea typeface="+mn-lt"/>
                <a:cs typeface="+mn-lt"/>
              </a:rPr>
              <a:t>best model</a:t>
            </a:r>
            <a:r>
              <a:rPr lang="en-US" dirty="0">
                <a:ea typeface="+mn-lt"/>
                <a:cs typeface="+mn-lt"/>
              </a:rPr>
              <a:t>. </a:t>
            </a:r>
            <a:endParaRPr lang="en-US"/>
          </a:p>
          <a:p>
            <a:pPr>
              <a:buNone/>
            </a:pPr>
            <a:r>
              <a:rPr lang="en-US" dirty="0">
                <a:ea typeface="+mn-lt"/>
                <a:cs typeface="+mn-lt"/>
              </a:rPr>
              <a:t>Follow the complete life cycle of data science. Include all the steps like </a:t>
            </a:r>
            <a:endParaRPr lang="en-US">
              <a:ea typeface="+mn-lt"/>
              <a:cs typeface="+mn-lt"/>
            </a:endParaRPr>
          </a:p>
          <a:p>
            <a:pPr>
              <a:buNone/>
            </a:pPr>
            <a:r>
              <a:rPr lang="en-US">
                <a:ea typeface="+mn-lt"/>
                <a:cs typeface="+mn-lt"/>
              </a:rPr>
              <a:t>1. Data </a:t>
            </a:r>
            <a:r>
              <a:rPr lang="en-US" dirty="0">
                <a:ea typeface="+mn-lt"/>
                <a:cs typeface="+mn-lt"/>
              </a:rPr>
              <a:t>Cleaning </a:t>
            </a:r>
            <a:endParaRPr lang="en-US">
              <a:cs typeface="Calibri"/>
            </a:endParaRPr>
          </a:p>
          <a:p>
            <a:pPr>
              <a:buNone/>
            </a:pPr>
            <a:r>
              <a:rPr lang="en-US" dirty="0">
                <a:ea typeface="+mn-lt"/>
                <a:cs typeface="+mn-lt"/>
              </a:rPr>
              <a:t>2. Exploratory Data Analysis </a:t>
            </a:r>
            <a:endParaRPr lang="en-US"/>
          </a:p>
          <a:p>
            <a:pPr>
              <a:buNone/>
            </a:pPr>
            <a:r>
              <a:rPr lang="en-US" dirty="0">
                <a:ea typeface="+mn-lt"/>
                <a:cs typeface="+mn-lt"/>
              </a:rPr>
              <a:t>3. Data Pre-processing </a:t>
            </a:r>
            <a:endParaRPr lang="en-US">
              <a:ea typeface="+mn-lt"/>
              <a:cs typeface="+mn-lt"/>
            </a:endParaRPr>
          </a:p>
          <a:p>
            <a:pPr>
              <a:buNone/>
            </a:pPr>
            <a:r>
              <a:rPr lang="en-US">
                <a:ea typeface="+mn-lt"/>
                <a:cs typeface="+mn-lt"/>
              </a:rPr>
              <a:t>4. Model Building</a:t>
            </a:r>
          </a:p>
          <a:p>
            <a:pPr>
              <a:buNone/>
            </a:pPr>
            <a:r>
              <a:rPr lang="en-US">
                <a:ea typeface="+mn-lt"/>
                <a:cs typeface="+mn-lt"/>
              </a:rPr>
              <a:t>5. Model Evaluation </a:t>
            </a:r>
            <a:endParaRPr lang="en-US">
              <a:cs typeface="Calibri"/>
            </a:endParaRPr>
          </a:p>
          <a:p>
            <a:pPr>
              <a:buNone/>
            </a:pPr>
            <a:r>
              <a:rPr lang="en-US" dirty="0">
                <a:ea typeface="+mn-lt"/>
                <a:cs typeface="+mn-lt"/>
              </a:rPr>
              <a:t>6. Selecting the best model </a:t>
            </a:r>
            <a:endParaRPr lang="en-US"/>
          </a:p>
          <a:p>
            <a:pPr marL="0" indent="0">
              <a:lnSpc>
                <a:spcPct val="100000"/>
              </a:lnSpc>
              <a:spcBef>
                <a:spcPts val="0"/>
              </a:spcBef>
              <a:buNone/>
            </a:pPr>
            <a:endParaRPr lang="en-US" dirty="0">
              <a:cs typeface="Calibri"/>
            </a:endParaRPr>
          </a:p>
        </p:txBody>
      </p:sp>
    </p:spTree>
    <p:extLst>
      <p:ext uri="{BB962C8B-B14F-4D97-AF65-F5344CB8AC3E}">
        <p14:creationId xmlns:p14="http://schemas.microsoft.com/office/powerpoint/2010/main" val="355043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D17B-CDFD-2606-699F-E7EA02BFDAEE}"/>
              </a:ext>
            </a:extLst>
          </p:cNvPr>
          <p:cNvSpPr>
            <a:spLocks noGrp="1"/>
          </p:cNvSpPr>
          <p:nvPr>
            <p:ph type="title"/>
          </p:nvPr>
        </p:nvSpPr>
        <p:spPr/>
        <p:txBody>
          <a:bodyPr/>
          <a:lstStyle/>
          <a:p>
            <a:r>
              <a:rPr lang="en-US" dirty="0">
                <a:cs typeface="Calibri Light"/>
              </a:rPr>
              <a:t>EDA</a:t>
            </a:r>
            <a:endParaRPr lang="en-US" dirty="0"/>
          </a:p>
        </p:txBody>
      </p:sp>
      <p:graphicFrame>
        <p:nvGraphicFramePr>
          <p:cNvPr id="7" name="Content Placeholder 2">
            <a:extLst>
              <a:ext uri="{FF2B5EF4-FFF2-40B4-BE49-F238E27FC236}">
                <a16:creationId xmlns:a16="http://schemas.microsoft.com/office/drawing/2014/main" id="{A0C06F53-A46A-1E1A-4CA0-5F849985184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7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C11BF-85F7-72EC-60A1-E4EF4978DA2E}"/>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u="sng" kern="1200">
                <a:solidFill>
                  <a:schemeClr val="tx1"/>
                </a:solidFill>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id="{45F02136-E706-4B4E-F1AE-A3D8F190C253}"/>
              </a:ext>
            </a:extLst>
          </p:cNvPr>
          <p:cNvPicPr>
            <a:picLocks noChangeAspect="1"/>
          </p:cNvPicPr>
          <p:nvPr/>
        </p:nvPicPr>
        <p:blipFill>
          <a:blip r:embed="rId2"/>
          <a:stretch>
            <a:fillRect/>
          </a:stretch>
        </p:blipFill>
        <p:spPr>
          <a:xfrm>
            <a:off x="1230753" y="1845426"/>
            <a:ext cx="9727440" cy="4450303"/>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8F077-E851-98CE-3496-A908A5C3582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Information of dataset:-</a:t>
            </a:r>
          </a:p>
        </p:txBody>
      </p:sp>
      <p:pic>
        <p:nvPicPr>
          <p:cNvPr id="4" name="Picture 4" descr="Text&#10;&#10;Description automatically generated">
            <a:extLst>
              <a:ext uri="{FF2B5EF4-FFF2-40B4-BE49-F238E27FC236}">
                <a16:creationId xmlns:a16="http://schemas.microsoft.com/office/drawing/2014/main" id="{30443DEA-1B2E-4DE8-6A87-A4B096375608}"/>
              </a:ext>
            </a:extLst>
          </p:cNvPr>
          <p:cNvPicPr>
            <a:picLocks noGrp="1" noChangeAspect="1"/>
          </p:cNvPicPr>
          <p:nvPr>
            <p:ph idx="1"/>
          </p:nvPr>
        </p:nvPicPr>
        <p:blipFill>
          <a:blip r:embed="rId2"/>
          <a:stretch>
            <a:fillRect/>
          </a:stretch>
        </p:blipFill>
        <p:spPr>
          <a:xfrm>
            <a:off x="2937129" y="1675227"/>
            <a:ext cx="7151628" cy="4811142"/>
          </a:xfrm>
          <a:prstGeom prst="rect">
            <a:avLst/>
          </a:prstGeom>
        </p:spPr>
      </p:pic>
    </p:spTree>
    <p:extLst>
      <p:ext uri="{BB962C8B-B14F-4D97-AF65-F5344CB8AC3E}">
        <p14:creationId xmlns:p14="http://schemas.microsoft.com/office/powerpoint/2010/main" val="199628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6" y="4577975"/>
            <a:ext cx="11482938"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E15998-996A-0A36-5E1D-01FB211B0DDD}"/>
              </a:ext>
            </a:extLst>
          </p:cNvPr>
          <p:cNvSpPr>
            <a:spLocks noGrp="1"/>
          </p:cNvSpPr>
          <p:nvPr>
            <p:ph type="title"/>
          </p:nvPr>
        </p:nvSpPr>
        <p:spPr>
          <a:xfrm>
            <a:off x="607325" y="4741948"/>
            <a:ext cx="10825663" cy="862031"/>
          </a:xfrm>
        </p:spPr>
        <p:txBody>
          <a:bodyPr vert="horz" lIns="91440" tIns="45720" rIns="91440" bIns="45720" rtlCol="0" anchor="b">
            <a:normAutofit/>
          </a:bodyPr>
          <a:lstStyle/>
          <a:p>
            <a:r>
              <a:rPr lang="en-US" sz="4000" b="1" u="sng" kern="1200">
                <a:solidFill>
                  <a:srgbClr val="FFFFFF"/>
                </a:solidFill>
                <a:latin typeface="+mj-lt"/>
                <a:ea typeface="+mj-ea"/>
                <a:cs typeface="+mj-cs"/>
              </a:rPr>
              <a:t>Visualization</a:t>
            </a:r>
            <a:endParaRPr lang="en-US" sz="4000" kern="1200">
              <a:solidFill>
                <a:srgbClr val="FFFFFF"/>
              </a:solidFill>
              <a:latin typeface="+mj-lt"/>
              <a:ea typeface="+mj-ea"/>
              <a:cs typeface="+mj-cs"/>
            </a:endParaRPr>
          </a:p>
        </p:txBody>
      </p:sp>
      <p:pic>
        <p:nvPicPr>
          <p:cNvPr id="8" name="Picture 8" descr="Chart, bar chart&#10;&#10;Description automatically generated">
            <a:extLst>
              <a:ext uri="{FF2B5EF4-FFF2-40B4-BE49-F238E27FC236}">
                <a16:creationId xmlns:a16="http://schemas.microsoft.com/office/drawing/2014/main" id="{FBC12C12-FD1E-BE35-8706-D82CF6CD6431}"/>
              </a:ext>
            </a:extLst>
          </p:cNvPr>
          <p:cNvPicPr>
            <a:picLocks noChangeAspect="1"/>
          </p:cNvPicPr>
          <p:nvPr/>
        </p:nvPicPr>
        <p:blipFill rotWithShape="1">
          <a:blip r:embed="rId2"/>
          <a:srcRect l="1054" r="25854"/>
          <a:stretch/>
        </p:blipFill>
        <p:spPr>
          <a:xfrm>
            <a:off x="1314906" y="321734"/>
            <a:ext cx="1663551" cy="1894744"/>
          </a:xfrm>
          <a:prstGeom prst="rect">
            <a:avLst/>
          </a:prstGeom>
        </p:spPr>
      </p:pic>
      <p:pic>
        <p:nvPicPr>
          <p:cNvPr id="7" name="Picture 7" descr="Chart, bar chart&#10;&#10;Description automatically generated">
            <a:extLst>
              <a:ext uri="{FF2B5EF4-FFF2-40B4-BE49-F238E27FC236}">
                <a16:creationId xmlns:a16="http://schemas.microsoft.com/office/drawing/2014/main" id="{F061E256-432B-BF03-F61A-070A63CC55C8}"/>
              </a:ext>
            </a:extLst>
          </p:cNvPr>
          <p:cNvPicPr>
            <a:picLocks noChangeAspect="1"/>
          </p:cNvPicPr>
          <p:nvPr/>
        </p:nvPicPr>
        <p:blipFill rotWithShape="1">
          <a:blip r:embed="rId3"/>
          <a:srcRect l="1354" r="25554"/>
          <a:stretch/>
        </p:blipFill>
        <p:spPr>
          <a:xfrm>
            <a:off x="5261002" y="321734"/>
            <a:ext cx="1663550" cy="1894743"/>
          </a:xfrm>
          <a:prstGeom prst="rect">
            <a:avLst/>
          </a:prstGeom>
        </p:spPr>
      </p:pic>
      <p:pic>
        <p:nvPicPr>
          <p:cNvPr id="4" name="Picture 4" descr="Chart, bar chart&#10;&#10;Description automatically generated">
            <a:extLst>
              <a:ext uri="{FF2B5EF4-FFF2-40B4-BE49-F238E27FC236}">
                <a16:creationId xmlns:a16="http://schemas.microsoft.com/office/drawing/2014/main" id="{9BC2CF69-A0CF-6F60-BAB7-449423F01948}"/>
              </a:ext>
            </a:extLst>
          </p:cNvPr>
          <p:cNvPicPr>
            <a:picLocks noChangeAspect="1"/>
          </p:cNvPicPr>
          <p:nvPr/>
        </p:nvPicPr>
        <p:blipFill rotWithShape="1">
          <a:blip r:embed="rId4"/>
          <a:srcRect l="5083" r="21825"/>
          <a:stretch/>
        </p:blipFill>
        <p:spPr>
          <a:xfrm>
            <a:off x="9208325" y="321734"/>
            <a:ext cx="1663550" cy="1894743"/>
          </a:xfrm>
          <a:prstGeom prst="rect">
            <a:avLst/>
          </a:prstGeom>
        </p:spPr>
      </p:pic>
      <p:pic>
        <p:nvPicPr>
          <p:cNvPr id="5" name="Picture 5" descr="Chart&#10;&#10;Description automatically generated">
            <a:extLst>
              <a:ext uri="{FF2B5EF4-FFF2-40B4-BE49-F238E27FC236}">
                <a16:creationId xmlns:a16="http://schemas.microsoft.com/office/drawing/2014/main" id="{42ACCF6C-DCF7-C9DA-5665-769822C62DFF}"/>
              </a:ext>
            </a:extLst>
          </p:cNvPr>
          <p:cNvPicPr>
            <a:picLocks noChangeAspect="1"/>
          </p:cNvPicPr>
          <p:nvPr/>
        </p:nvPicPr>
        <p:blipFill rotWithShape="1">
          <a:blip r:embed="rId5"/>
          <a:srcRect r="26875"/>
          <a:stretch/>
        </p:blipFill>
        <p:spPr>
          <a:xfrm>
            <a:off x="1374629" y="2534447"/>
            <a:ext cx="1544105" cy="1757905"/>
          </a:xfrm>
          <a:prstGeom prst="rect">
            <a:avLst/>
          </a:prstGeom>
        </p:spPr>
      </p:pic>
      <p:pic>
        <p:nvPicPr>
          <p:cNvPr id="9" name="Picture 9" descr="Chart, bar chart&#10;&#10;Description automatically generated">
            <a:extLst>
              <a:ext uri="{FF2B5EF4-FFF2-40B4-BE49-F238E27FC236}">
                <a16:creationId xmlns:a16="http://schemas.microsoft.com/office/drawing/2014/main" id="{9AF3868E-487A-EF34-3F85-54E9E68BF449}"/>
              </a:ext>
            </a:extLst>
          </p:cNvPr>
          <p:cNvPicPr>
            <a:picLocks noChangeAspect="1"/>
          </p:cNvPicPr>
          <p:nvPr/>
        </p:nvPicPr>
        <p:blipFill rotWithShape="1">
          <a:blip r:embed="rId6"/>
          <a:srcRect r="26908"/>
          <a:stretch/>
        </p:blipFill>
        <p:spPr>
          <a:xfrm>
            <a:off x="5320413" y="2534447"/>
            <a:ext cx="1544730" cy="1759410"/>
          </a:xfrm>
          <a:prstGeom prst="rect">
            <a:avLst/>
          </a:prstGeom>
        </p:spPr>
      </p:pic>
      <p:pic>
        <p:nvPicPr>
          <p:cNvPr id="6" name="Picture 6" descr="Chart, bar chart&#10;&#10;Description automatically generated">
            <a:extLst>
              <a:ext uri="{FF2B5EF4-FFF2-40B4-BE49-F238E27FC236}">
                <a16:creationId xmlns:a16="http://schemas.microsoft.com/office/drawing/2014/main" id="{D615ECEA-6CF5-7BC0-9BF6-63C8308D8B15}"/>
              </a:ext>
            </a:extLst>
          </p:cNvPr>
          <p:cNvPicPr>
            <a:picLocks noChangeAspect="1"/>
          </p:cNvPicPr>
          <p:nvPr/>
        </p:nvPicPr>
        <p:blipFill rotWithShape="1">
          <a:blip r:embed="rId7"/>
          <a:srcRect r="26875"/>
          <a:stretch/>
        </p:blipFill>
        <p:spPr>
          <a:xfrm>
            <a:off x="9274107" y="2537905"/>
            <a:ext cx="1539973" cy="1753201"/>
          </a:xfrm>
          <a:prstGeom prst="rect">
            <a:avLst/>
          </a:prstGeom>
        </p:spPr>
      </p:pic>
      <p:cxnSp>
        <p:nvCxnSpPr>
          <p:cNvPr id="37" name="Straight Connector 36">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963" y="5694097"/>
            <a:ext cx="91440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7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20C8-FF38-E5B9-D4AB-F3FD77DD6B67}"/>
              </a:ext>
            </a:extLst>
          </p:cNvPr>
          <p:cNvSpPr>
            <a:spLocks noGrp="1"/>
          </p:cNvSpPr>
          <p:nvPr>
            <p:ph type="title"/>
          </p:nvPr>
        </p:nvSpPr>
        <p:spPr/>
        <p:txBody>
          <a:bodyPr/>
          <a:lstStyle/>
          <a:p>
            <a:r>
              <a:rPr lang="en-US" b="1" u="sng" dirty="0"/>
              <a:t>Natural Language Processing (NLP)</a:t>
            </a:r>
            <a:endParaRPr lang="en-US" u="sng" dirty="0">
              <a:cs typeface="Calibri Light"/>
            </a:endParaRPr>
          </a:p>
          <a:p>
            <a:r>
              <a:rPr lang="en-US" b="1" u="sng" dirty="0"/>
              <a:t>Data Preprocessing</a:t>
            </a:r>
            <a:endParaRPr lang="en-US" u="sng" dirty="0"/>
          </a:p>
        </p:txBody>
      </p:sp>
      <p:graphicFrame>
        <p:nvGraphicFramePr>
          <p:cNvPr id="77" name="Diagram 77">
            <a:extLst>
              <a:ext uri="{FF2B5EF4-FFF2-40B4-BE49-F238E27FC236}">
                <a16:creationId xmlns:a16="http://schemas.microsoft.com/office/drawing/2014/main" id="{AD83B6F3-7ADE-EE0A-EA25-60489374A31A}"/>
              </a:ext>
            </a:extLst>
          </p:cNvPr>
          <p:cNvGraphicFramePr>
            <a:graphicFrameLocks noGrp="1"/>
          </p:cNvGraphicFramePr>
          <p:nvPr>
            <p:ph idx="1"/>
            <p:extLst>
              <p:ext uri="{D42A27DB-BD31-4B8C-83A1-F6EECF244321}">
                <p14:modId xmlns:p14="http://schemas.microsoft.com/office/powerpoint/2010/main" val="1209719712"/>
              </p:ext>
            </p:extLst>
          </p:nvPr>
        </p:nvGraphicFramePr>
        <p:xfrm>
          <a:off x="838200" y="2012531"/>
          <a:ext cx="10731260" cy="4523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89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20BB-4535-D971-F991-6734BDA4B84D}"/>
              </a:ext>
            </a:extLst>
          </p:cNvPr>
          <p:cNvSpPr>
            <a:spLocks noGrp="1"/>
          </p:cNvSpPr>
          <p:nvPr>
            <p:ph type="title"/>
          </p:nvPr>
        </p:nvSpPr>
        <p:spPr/>
        <p:txBody>
          <a:bodyPr/>
          <a:lstStyle/>
          <a:p>
            <a:pPr algn="ctr"/>
            <a:r>
              <a:rPr lang="en-US" b="1" u="sng" dirty="0">
                <a:cs typeface="Calibri Light"/>
              </a:rPr>
              <a:t>Length before and after preprocessing</a:t>
            </a:r>
            <a:endParaRPr lang="en-US"/>
          </a:p>
        </p:txBody>
      </p:sp>
      <p:sp>
        <p:nvSpPr>
          <p:cNvPr id="3" name="Content Placeholder 2">
            <a:extLst>
              <a:ext uri="{FF2B5EF4-FFF2-40B4-BE49-F238E27FC236}">
                <a16:creationId xmlns:a16="http://schemas.microsoft.com/office/drawing/2014/main" id="{98AD6DEF-EC44-5686-C6AA-1C5C90EDBD49}"/>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
</a:t>
            </a:r>
          </a:p>
        </p:txBody>
      </p:sp>
      <p:sp>
        <p:nvSpPr>
          <p:cNvPr id="115" name="Rectangle: Rounded Corners 114">
            <a:extLst>
              <a:ext uri="{FF2B5EF4-FFF2-40B4-BE49-F238E27FC236}">
                <a16:creationId xmlns:a16="http://schemas.microsoft.com/office/drawing/2014/main" id="{139F4846-4883-05FE-B0C1-D8B71B0CA392}"/>
              </a:ext>
            </a:extLst>
          </p:cNvPr>
          <p:cNvSpPr/>
          <p:nvPr/>
        </p:nvSpPr>
        <p:spPr>
          <a:xfrm>
            <a:off x="3926098" y="3645738"/>
            <a:ext cx="3752489" cy="1150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Clean Length : 42481209</a:t>
            </a:r>
            <a:endParaRPr lang="en-US" dirty="0"/>
          </a:p>
        </p:txBody>
      </p:sp>
      <p:sp>
        <p:nvSpPr>
          <p:cNvPr id="116" name="Arrow: Down 115">
            <a:extLst>
              <a:ext uri="{FF2B5EF4-FFF2-40B4-BE49-F238E27FC236}">
                <a16:creationId xmlns:a16="http://schemas.microsoft.com/office/drawing/2014/main" id="{77649874-1673-7445-155E-9FB11D813351}"/>
              </a:ext>
            </a:extLst>
          </p:cNvPr>
          <p:cNvSpPr/>
          <p:nvPr/>
        </p:nvSpPr>
        <p:spPr>
          <a:xfrm>
            <a:off x="5390913" y="2663930"/>
            <a:ext cx="488830" cy="977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0D161272-690D-06BA-A00C-2DCC03CD0655}"/>
              </a:ext>
            </a:extLst>
          </p:cNvPr>
          <p:cNvSpPr/>
          <p:nvPr/>
        </p:nvSpPr>
        <p:spPr>
          <a:xfrm>
            <a:off x="3984505" y="1950109"/>
            <a:ext cx="3479319" cy="107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alibri"/>
              </a:rPr>
              <a:t>Original Length : 62893130</a:t>
            </a:r>
            <a:endParaRPr lang="en-US"/>
          </a:p>
        </p:txBody>
      </p:sp>
    </p:spTree>
    <p:extLst>
      <p:ext uri="{BB962C8B-B14F-4D97-AF65-F5344CB8AC3E}">
        <p14:creationId xmlns:p14="http://schemas.microsoft.com/office/powerpoint/2010/main" val="3792388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MALIGNANT COMMENTS CLASSIFICATION</vt:lpstr>
      <vt:lpstr>Data Set Description</vt:lpstr>
      <vt:lpstr>PowerPoint Presentation</vt:lpstr>
      <vt:lpstr>EDA</vt:lpstr>
      <vt:lpstr>Descriptive Statistic:</vt:lpstr>
      <vt:lpstr>Information of dataset:-</vt:lpstr>
      <vt:lpstr>Visualization</vt:lpstr>
      <vt:lpstr>Natural Language Processing (NLP) Data Preprocessing</vt:lpstr>
      <vt:lpstr>Length before and after preprocessing</vt:lpstr>
      <vt:lpstr>Word Cloud</vt:lpstr>
      <vt:lpstr>Pie-Chart</vt:lpstr>
      <vt:lpstr>Correlation</vt:lpstr>
      <vt:lpstr>Final Dataset</vt:lpstr>
      <vt:lpstr>Encoding TF-IDF Vectorizer</vt:lpstr>
      <vt:lpstr>Best Model, Parameters &amp; Score:</vt:lpstr>
      <vt:lpstr>Original VS Predicted</vt:lpstr>
      <vt:lpstr>Hyperparameter Tuning &amp; 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1524</cp:revision>
  <dcterms:created xsi:type="dcterms:W3CDTF">2022-08-19T21:28:11Z</dcterms:created>
  <dcterms:modified xsi:type="dcterms:W3CDTF">2022-10-08T22:34:16Z</dcterms:modified>
</cp:coreProperties>
</file>