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99" r:id="rId4"/>
    <p:sldId id="300" r:id="rId5"/>
    <p:sldId id="301" r:id="rId6"/>
    <p:sldId id="302" r:id="rId7"/>
    <p:sldId id="260" r:id="rId8"/>
    <p:sldId id="286" r:id="rId9"/>
    <p:sldId id="292" r:id="rId10"/>
    <p:sldId id="303" r:id="rId11"/>
    <p:sldId id="304" r:id="rId12"/>
    <p:sldId id="297" r:id="rId13"/>
    <p:sldId id="29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06CE66-116A-4E6D-8E14-21B7E194662D}" v="213" dt="2022-08-20T12:09:08.913"/>
    <p1510:client id="{3FFEAD36-739B-4199-949B-FEA60EEF8426}" v="453" dt="2022-09-02T22:37:01.321"/>
    <p1510:client id="{42A9E117-E811-4262-90CA-19FC02E67A18}" v="189" dt="2022-08-20T09:10:42.180"/>
    <p1510:client id="{562511F0-0D1B-48D9-9269-E173866F28FB}" v="655" dt="2022-09-18T11:23:52.506"/>
    <p1510:client id="{5C53AAB6-0E63-4760-9941-04CC329890C3}" v="29" dt="2022-08-20T09:15:16.066"/>
    <p1510:client id="{926CABA0-A130-47E2-8909-27CAE5D84AA5}" v="284" dt="2022-09-08T12:26:30.304"/>
    <p1510:client id="{B90A0B9E-7C5A-470E-AF51-14C946C749E8}" v="295" dt="2022-09-08T12:02:39.536"/>
    <p1510:client id="{DE162FB4-2197-4198-8697-9B5ACD1A13E0}" v="1489" dt="2022-08-20T08:55:33.6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7CFEA5-EE5D-4974-9ECB-A8C1EC8793A4}" type="doc">
      <dgm:prSet loTypeId="urn:microsoft.com/office/officeart/2018/5/layout/CenteredIconLabelDescriptionList" loCatId="icon" qsTypeId="urn:microsoft.com/office/officeart/2005/8/quickstyle/simple1" qsCatId="simple" csTypeId="urn:microsoft.com/office/officeart/2005/8/colors/accent1_2" csCatId="accent1" phldr="1"/>
      <dgm:spPr/>
      <dgm:t>
        <a:bodyPr/>
        <a:lstStyle/>
        <a:p>
          <a:endParaRPr lang="en-US"/>
        </a:p>
      </dgm:t>
    </dgm:pt>
    <dgm:pt modelId="{7D10A190-CF14-4564-9100-D0648007A253}">
      <dgm:prSet/>
      <dgm:spPr/>
      <dgm:t>
        <a:bodyPr/>
        <a:lstStyle/>
        <a:p>
          <a:pPr>
            <a:lnSpc>
              <a:spcPct val="100000"/>
            </a:lnSpc>
            <a:defRPr b="1"/>
          </a:pPr>
          <a:r>
            <a:rPr lang="en-US"/>
            <a:t>Shape of first dataset is 3942,8.</a:t>
          </a:r>
        </a:p>
      </dgm:t>
    </dgm:pt>
    <dgm:pt modelId="{2323C8F0-22D5-436D-BD63-74A4FF40AAFD}" type="parTrans" cxnId="{CB28F449-596E-47E4-A4FF-257F4726BF71}">
      <dgm:prSet/>
      <dgm:spPr/>
      <dgm:t>
        <a:bodyPr/>
        <a:lstStyle/>
        <a:p>
          <a:endParaRPr lang="en-US"/>
        </a:p>
      </dgm:t>
    </dgm:pt>
    <dgm:pt modelId="{D96B1799-898D-41D7-A385-50164A3B2C4F}" type="sibTrans" cxnId="{CB28F449-596E-47E4-A4FF-257F4726BF71}">
      <dgm:prSet/>
      <dgm:spPr/>
      <dgm:t>
        <a:bodyPr/>
        <a:lstStyle/>
        <a:p>
          <a:endParaRPr lang="en-US"/>
        </a:p>
      </dgm:t>
    </dgm:pt>
    <dgm:pt modelId="{C3091510-A591-48FB-8DA2-EA05544E1AA1}">
      <dgm:prSet/>
      <dgm:spPr/>
      <dgm:t>
        <a:bodyPr/>
        <a:lstStyle/>
        <a:p>
          <a:pPr>
            <a:lnSpc>
              <a:spcPct val="100000"/>
            </a:lnSpc>
            <a:defRPr b="1"/>
          </a:pPr>
          <a:r>
            <a:rPr lang="en-US" b="1"/>
            <a:t>Information of the Dataset.</a:t>
          </a:r>
          <a:endParaRPr lang="en-US"/>
        </a:p>
      </dgm:t>
    </dgm:pt>
    <dgm:pt modelId="{233CC672-600F-427F-A97E-7ACA2FB46C15}" type="parTrans" cxnId="{7090CB8F-26F9-4817-A9DB-DD76AD05AB94}">
      <dgm:prSet/>
      <dgm:spPr/>
      <dgm:t>
        <a:bodyPr/>
        <a:lstStyle/>
        <a:p>
          <a:endParaRPr lang="en-US"/>
        </a:p>
      </dgm:t>
    </dgm:pt>
    <dgm:pt modelId="{87EE9305-D3FB-4204-8F86-FE4D8C344F3C}" type="sibTrans" cxnId="{7090CB8F-26F9-4817-A9DB-DD76AD05AB94}">
      <dgm:prSet/>
      <dgm:spPr/>
      <dgm:t>
        <a:bodyPr/>
        <a:lstStyle/>
        <a:p>
          <a:endParaRPr lang="en-US"/>
        </a:p>
      </dgm:t>
    </dgm:pt>
    <dgm:pt modelId="{0DECBCEC-435F-453D-840C-206F32162E98}">
      <dgm:prSet/>
      <dgm:spPr/>
      <dgm:t>
        <a:bodyPr/>
        <a:lstStyle/>
        <a:p>
          <a:pPr>
            <a:lnSpc>
              <a:spcPct val="100000"/>
            </a:lnSpc>
          </a:pPr>
          <a:r>
            <a:rPr lang="en-US"/>
            <a:t>RangeIndex: 0 to 3942</a:t>
          </a:r>
        </a:p>
      </dgm:t>
    </dgm:pt>
    <dgm:pt modelId="{C1EA04F6-7D02-4812-B59B-4947EC8234C8}" type="parTrans" cxnId="{CFED1F83-9875-4EDC-96DA-3E42FBD99CEE}">
      <dgm:prSet/>
      <dgm:spPr/>
      <dgm:t>
        <a:bodyPr/>
        <a:lstStyle/>
        <a:p>
          <a:endParaRPr lang="en-US"/>
        </a:p>
      </dgm:t>
    </dgm:pt>
    <dgm:pt modelId="{6AE6267C-1F1F-4F0B-A8E0-E183C58AFE09}" type="sibTrans" cxnId="{CFED1F83-9875-4EDC-96DA-3E42FBD99CEE}">
      <dgm:prSet/>
      <dgm:spPr/>
      <dgm:t>
        <a:bodyPr/>
        <a:lstStyle/>
        <a:p>
          <a:endParaRPr lang="en-US"/>
        </a:p>
      </dgm:t>
    </dgm:pt>
    <dgm:pt modelId="{B93A7AB0-DA80-46C4-B00A-5E341D3E84E5}">
      <dgm:prSet/>
      <dgm:spPr/>
      <dgm:t>
        <a:bodyPr/>
        <a:lstStyle/>
        <a:p>
          <a:pPr>
            <a:lnSpc>
              <a:spcPct val="100000"/>
            </a:lnSpc>
          </a:pPr>
          <a:r>
            <a:rPr lang="en-US"/>
            <a:t>Data columns: 8</a:t>
          </a:r>
        </a:p>
      </dgm:t>
    </dgm:pt>
    <dgm:pt modelId="{4A4F8592-C806-423A-9E83-610338A5BC7C}" type="parTrans" cxnId="{8CA44F7D-533A-4185-B32F-2D314D032A27}">
      <dgm:prSet/>
      <dgm:spPr/>
      <dgm:t>
        <a:bodyPr/>
        <a:lstStyle/>
        <a:p>
          <a:endParaRPr lang="en-US"/>
        </a:p>
      </dgm:t>
    </dgm:pt>
    <dgm:pt modelId="{4AEC6CDF-51F3-4FD0-AEE4-681CBC72B97B}" type="sibTrans" cxnId="{8CA44F7D-533A-4185-B32F-2D314D032A27}">
      <dgm:prSet/>
      <dgm:spPr/>
      <dgm:t>
        <a:bodyPr/>
        <a:lstStyle/>
        <a:p>
          <a:endParaRPr lang="en-US"/>
        </a:p>
      </dgm:t>
    </dgm:pt>
    <dgm:pt modelId="{B2A27D5A-A121-4D3E-8783-BF17512A51C3}">
      <dgm:prSet/>
      <dgm:spPr/>
      <dgm:t>
        <a:bodyPr/>
        <a:lstStyle/>
        <a:p>
          <a:pPr>
            <a:lnSpc>
              <a:spcPct val="100000"/>
            </a:lnSpc>
          </a:pPr>
          <a:r>
            <a:rPr lang="en-US"/>
            <a:t>dtypes: int64(2), object(6)</a:t>
          </a:r>
        </a:p>
      </dgm:t>
    </dgm:pt>
    <dgm:pt modelId="{F5B5F708-EF9D-4428-A9C8-794BE0958A5D}" type="parTrans" cxnId="{D7DA23BF-5AD4-47F8-8871-C60C8C15D704}">
      <dgm:prSet/>
      <dgm:spPr/>
      <dgm:t>
        <a:bodyPr/>
        <a:lstStyle/>
        <a:p>
          <a:endParaRPr lang="en-US"/>
        </a:p>
      </dgm:t>
    </dgm:pt>
    <dgm:pt modelId="{7C2DC3E7-70D5-431A-8DE4-876E0C236824}" type="sibTrans" cxnId="{D7DA23BF-5AD4-47F8-8871-C60C8C15D704}">
      <dgm:prSet/>
      <dgm:spPr/>
      <dgm:t>
        <a:bodyPr/>
        <a:lstStyle/>
        <a:p>
          <a:endParaRPr lang="en-US"/>
        </a:p>
      </dgm:t>
    </dgm:pt>
    <dgm:pt modelId="{183ED67E-AA26-4CEE-AF28-55A9B3004BA6}">
      <dgm:prSet/>
      <dgm:spPr/>
      <dgm:t>
        <a:bodyPr/>
        <a:lstStyle/>
        <a:p>
          <a:pPr>
            <a:lnSpc>
              <a:spcPct val="100000"/>
            </a:lnSpc>
            <a:defRPr b="1"/>
          </a:pPr>
          <a:r>
            <a:rPr lang="en-US" b="1"/>
            <a:t>Data Cleaning</a:t>
          </a:r>
          <a:endParaRPr lang="en-US"/>
        </a:p>
      </dgm:t>
    </dgm:pt>
    <dgm:pt modelId="{9D6ACE50-AEBC-429B-979A-63E12540B0A7}" type="parTrans" cxnId="{AA849EF5-157F-4A11-9E95-1768C6D13459}">
      <dgm:prSet/>
      <dgm:spPr/>
      <dgm:t>
        <a:bodyPr/>
        <a:lstStyle/>
        <a:p>
          <a:endParaRPr lang="en-US"/>
        </a:p>
      </dgm:t>
    </dgm:pt>
    <dgm:pt modelId="{C11E2EB9-6843-418E-A37C-BD868973E8C1}" type="sibTrans" cxnId="{AA849EF5-157F-4A11-9E95-1768C6D13459}">
      <dgm:prSet/>
      <dgm:spPr/>
      <dgm:t>
        <a:bodyPr/>
        <a:lstStyle/>
        <a:p>
          <a:endParaRPr lang="en-US"/>
        </a:p>
      </dgm:t>
    </dgm:pt>
    <dgm:pt modelId="{106E43AD-3BFE-4362-AA36-D7E49F120CF7}">
      <dgm:prSet/>
      <dgm:spPr/>
      <dgm:t>
        <a:bodyPr/>
        <a:lstStyle/>
        <a:p>
          <a:pPr>
            <a:lnSpc>
              <a:spcPct val="100000"/>
            </a:lnSpc>
          </a:pPr>
          <a:r>
            <a:rPr lang="en-US"/>
            <a:t>Converting the price data.</a:t>
          </a:r>
        </a:p>
      </dgm:t>
    </dgm:pt>
    <dgm:pt modelId="{E9879F76-A341-4F81-9038-3AEF699BC389}" type="parTrans" cxnId="{C1DB05B5-BB23-4354-B94A-FFD0B8356E9A}">
      <dgm:prSet/>
      <dgm:spPr/>
      <dgm:t>
        <a:bodyPr/>
        <a:lstStyle/>
        <a:p>
          <a:endParaRPr lang="en-US"/>
        </a:p>
      </dgm:t>
    </dgm:pt>
    <dgm:pt modelId="{EBF1E7AD-C2A8-4F84-AAFF-6E0C0311C188}" type="sibTrans" cxnId="{C1DB05B5-BB23-4354-B94A-FFD0B8356E9A}">
      <dgm:prSet/>
      <dgm:spPr/>
      <dgm:t>
        <a:bodyPr/>
        <a:lstStyle/>
        <a:p>
          <a:endParaRPr lang="en-US"/>
        </a:p>
      </dgm:t>
    </dgm:pt>
    <dgm:pt modelId="{007CD49D-3360-4857-9E7E-854DF9B2D5BC}">
      <dgm:prSet/>
      <dgm:spPr/>
      <dgm:t>
        <a:bodyPr/>
        <a:lstStyle/>
        <a:p>
          <a:pPr>
            <a:lnSpc>
              <a:spcPct val="100000"/>
            </a:lnSpc>
          </a:pPr>
          <a:r>
            <a:rPr lang="en-US"/>
            <a:t>Converting 'Lakh' &amp; 'Cr' in zero's.</a:t>
          </a:r>
        </a:p>
      </dgm:t>
    </dgm:pt>
    <dgm:pt modelId="{BB8D8248-EA33-4B8C-8133-629C065AF553}" type="parTrans" cxnId="{6ACC3FBE-1F69-4C36-8886-27532EC3EB24}">
      <dgm:prSet/>
      <dgm:spPr/>
      <dgm:t>
        <a:bodyPr/>
        <a:lstStyle/>
        <a:p>
          <a:endParaRPr lang="en-US"/>
        </a:p>
      </dgm:t>
    </dgm:pt>
    <dgm:pt modelId="{AE4DBF6A-A984-4E75-9FEB-D7D5AF847453}" type="sibTrans" cxnId="{6ACC3FBE-1F69-4C36-8886-27532EC3EB24}">
      <dgm:prSet/>
      <dgm:spPr/>
      <dgm:t>
        <a:bodyPr/>
        <a:lstStyle/>
        <a:p>
          <a:endParaRPr lang="en-US"/>
        </a:p>
      </dgm:t>
    </dgm:pt>
    <dgm:pt modelId="{15246462-E629-4EC2-AB31-BD427BFD46E2}">
      <dgm:prSet/>
      <dgm:spPr/>
      <dgm:t>
        <a:bodyPr/>
        <a:lstStyle/>
        <a:p>
          <a:pPr>
            <a:lnSpc>
              <a:spcPct val="100000"/>
            </a:lnSpc>
          </a:pPr>
          <a:r>
            <a:rPr lang="en-US"/>
            <a:t>Correcting the Driven(km) column.</a:t>
          </a:r>
        </a:p>
      </dgm:t>
    </dgm:pt>
    <dgm:pt modelId="{5F7D6486-8680-4103-97BC-11C6A570E833}" type="parTrans" cxnId="{5DBE85D4-24BE-4C7A-94C5-80A537B9719E}">
      <dgm:prSet/>
      <dgm:spPr/>
      <dgm:t>
        <a:bodyPr/>
        <a:lstStyle/>
        <a:p>
          <a:endParaRPr lang="en-US"/>
        </a:p>
      </dgm:t>
    </dgm:pt>
    <dgm:pt modelId="{733D3D0F-DD8A-4623-802C-CD6A164C5DB0}" type="sibTrans" cxnId="{5DBE85D4-24BE-4C7A-94C5-80A537B9719E}">
      <dgm:prSet/>
      <dgm:spPr/>
      <dgm:t>
        <a:bodyPr/>
        <a:lstStyle/>
        <a:p>
          <a:endParaRPr lang="en-US"/>
        </a:p>
      </dgm:t>
    </dgm:pt>
    <dgm:pt modelId="{743D337E-2FD2-4C0C-B32E-671AB89BB432}">
      <dgm:prSet/>
      <dgm:spPr/>
      <dgm:t>
        <a:bodyPr/>
        <a:lstStyle/>
        <a:p>
          <a:pPr>
            <a:lnSpc>
              <a:spcPct val="100000"/>
            </a:lnSpc>
          </a:pPr>
          <a:r>
            <a:rPr lang="en-US"/>
            <a:t>Converted them from object to int or float.</a:t>
          </a:r>
        </a:p>
      </dgm:t>
    </dgm:pt>
    <dgm:pt modelId="{3A7293AF-3013-4DD0-B148-B7627700872E}" type="parTrans" cxnId="{E9DAE863-11D6-4321-AB89-C819FDE41FCA}">
      <dgm:prSet/>
      <dgm:spPr/>
      <dgm:t>
        <a:bodyPr/>
        <a:lstStyle/>
        <a:p>
          <a:endParaRPr lang="en-US"/>
        </a:p>
      </dgm:t>
    </dgm:pt>
    <dgm:pt modelId="{6F3E44E4-EB59-4577-81B6-AFB775755199}" type="sibTrans" cxnId="{E9DAE863-11D6-4321-AB89-C819FDE41FCA}">
      <dgm:prSet/>
      <dgm:spPr/>
      <dgm:t>
        <a:bodyPr/>
        <a:lstStyle/>
        <a:p>
          <a:endParaRPr lang="en-US"/>
        </a:p>
      </dgm:t>
    </dgm:pt>
    <dgm:pt modelId="{0DC097D9-531D-4D75-B3B4-CD9487F0F7E3}" type="pres">
      <dgm:prSet presAssocID="{157CFEA5-EE5D-4974-9ECB-A8C1EC8793A4}" presName="root" presStyleCnt="0">
        <dgm:presLayoutVars>
          <dgm:dir/>
          <dgm:resizeHandles val="exact"/>
        </dgm:presLayoutVars>
      </dgm:prSet>
      <dgm:spPr/>
    </dgm:pt>
    <dgm:pt modelId="{A9EADF34-0AB1-464A-BE91-724DF01F0B0C}" type="pres">
      <dgm:prSet presAssocID="{7D10A190-CF14-4564-9100-D0648007A253}" presName="compNode" presStyleCnt="0"/>
      <dgm:spPr/>
    </dgm:pt>
    <dgm:pt modelId="{9B7BDEBD-A715-40D6-A646-F06B50045998}" type="pres">
      <dgm:prSet presAssocID="{7D10A190-CF14-4564-9100-D0648007A25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10E14969-4AFB-4821-8EA8-8EA302375186}" type="pres">
      <dgm:prSet presAssocID="{7D10A190-CF14-4564-9100-D0648007A253}" presName="iconSpace" presStyleCnt="0"/>
      <dgm:spPr/>
    </dgm:pt>
    <dgm:pt modelId="{FF2C4811-5B4E-4205-A24E-FCB8C5263747}" type="pres">
      <dgm:prSet presAssocID="{7D10A190-CF14-4564-9100-D0648007A253}" presName="parTx" presStyleLbl="revTx" presStyleIdx="0" presStyleCnt="6">
        <dgm:presLayoutVars>
          <dgm:chMax val="0"/>
          <dgm:chPref val="0"/>
        </dgm:presLayoutVars>
      </dgm:prSet>
      <dgm:spPr/>
    </dgm:pt>
    <dgm:pt modelId="{CEDD52EA-BB22-4EDB-8A90-896440DEF21A}" type="pres">
      <dgm:prSet presAssocID="{7D10A190-CF14-4564-9100-D0648007A253}" presName="txSpace" presStyleCnt="0"/>
      <dgm:spPr/>
    </dgm:pt>
    <dgm:pt modelId="{35EE77A9-3C95-4651-9E59-DD4425353DB7}" type="pres">
      <dgm:prSet presAssocID="{7D10A190-CF14-4564-9100-D0648007A253}" presName="desTx" presStyleLbl="revTx" presStyleIdx="1" presStyleCnt="6">
        <dgm:presLayoutVars/>
      </dgm:prSet>
      <dgm:spPr/>
    </dgm:pt>
    <dgm:pt modelId="{563141EB-E2EA-4B8E-9791-88BA8F14D076}" type="pres">
      <dgm:prSet presAssocID="{D96B1799-898D-41D7-A385-50164A3B2C4F}" presName="sibTrans" presStyleCnt="0"/>
      <dgm:spPr/>
    </dgm:pt>
    <dgm:pt modelId="{35829B97-E72E-45B4-9B3C-495C384DD2FE}" type="pres">
      <dgm:prSet presAssocID="{C3091510-A591-48FB-8DA2-EA05544E1AA1}" presName="compNode" presStyleCnt="0"/>
      <dgm:spPr/>
    </dgm:pt>
    <dgm:pt modelId="{526F920F-1F00-4744-9BF0-05D8A0ABF76D}" type="pres">
      <dgm:prSet presAssocID="{C3091510-A591-48FB-8DA2-EA05544E1AA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able"/>
        </a:ext>
      </dgm:extLst>
    </dgm:pt>
    <dgm:pt modelId="{2D83BD7C-357D-474F-9116-09EF7D1FA0E3}" type="pres">
      <dgm:prSet presAssocID="{C3091510-A591-48FB-8DA2-EA05544E1AA1}" presName="iconSpace" presStyleCnt="0"/>
      <dgm:spPr/>
    </dgm:pt>
    <dgm:pt modelId="{FFEBCE53-8E47-424B-B7F3-6A474CF63394}" type="pres">
      <dgm:prSet presAssocID="{C3091510-A591-48FB-8DA2-EA05544E1AA1}" presName="parTx" presStyleLbl="revTx" presStyleIdx="2" presStyleCnt="6">
        <dgm:presLayoutVars>
          <dgm:chMax val="0"/>
          <dgm:chPref val="0"/>
        </dgm:presLayoutVars>
      </dgm:prSet>
      <dgm:spPr/>
    </dgm:pt>
    <dgm:pt modelId="{2DB2850F-6428-4B82-AD0B-5268591CA294}" type="pres">
      <dgm:prSet presAssocID="{C3091510-A591-48FB-8DA2-EA05544E1AA1}" presName="txSpace" presStyleCnt="0"/>
      <dgm:spPr/>
    </dgm:pt>
    <dgm:pt modelId="{9E2630C1-AAFB-4AF3-9EDC-46AB02A08516}" type="pres">
      <dgm:prSet presAssocID="{C3091510-A591-48FB-8DA2-EA05544E1AA1}" presName="desTx" presStyleLbl="revTx" presStyleIdx="3" presStyleCnt="6">
        <dgm:presLayoutVars/>
      </dgm:prSet>
      <dgm:spPr/>
    </dgm:pt>
    <dgm:pt modelId="{B6B07B7C-16A2-4AB1-ADB1-DA64223E6322}" type="pres">
      <dgm:prSet presAssocID="{87EE9305-D3FB-4204-8F86-FE4D8C344F3C}" presName="sibTrans" presStyleCnt="0"/>
      <dgm:spPr/>
    </dgm:pt>
    <dgm:pt modelId="{8AB958C3-4C40-46B4-9C82-5A84D02A33F4}" type="pres">
      <dgm:prSet presAssocID="{183ED67E-AA26-4CEE-AF28-55A9B3004BA6}" presName="compNode" presStyleCnt="0"/>
      <dgm:spPr/>
    </dgm:pt>
    <dgm:pt modelId="{FF63486B-1806-4A2F-9321-39A269714CE0}" type="pres">
      <dgm:prSet presAssocID="{183ED67E-AA26-4CEE-AF28-55A9B3004BA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Ruble"/>
        </a:ext>
      </dgm:extLst>
    </dgm:pt>
    <dgm:pt modelId="{57E7EA4B-F608-4686-BF3B-B187BEE9A72A}" type="pres">
      <dgm:prSet presAssocID="{183ED67E-AA26-4CEE-AF28-55A9B3004BA6}" presName="iconSpace" presStyleCnt="0"/>
      <dgm:spPr/>
    </dgm:pt>
    <dgm:pt modelId="{D2F76E49-952C-42A0-9E0C-CFA538FDFF5E}" type="pres">
      <dgm:prSet presAssocID="{183ED67E-AA26-4CEE-AF28-55A9B3004BA6}" presName="parTx" presStyleLbl="revTx" presStyleIdx="4" presStyleCnt="6">
        <dgm:presLayoutVars>
          <dgm:chMax val="0"/>
          <dgm:chPref val="0"/>
        </dgm:presLayoutVars>
      </dgm:prSet>
      <dgm:spPr/>
    </dgm:pt>
    <dgm:pt modelId="{CB904425-EE0F-49EB-A7C5-EE34B8D5B75D}" type="pres">
      <dgm:prSet presAssocID="{183ED67E-AA26-4CEE-AF28-55A9B3004BA6}" presName="txSpace" presStyleCnt="0"/>
      <dgm:spPr/>
    </dgm:pt>
    <dgm:pt modelId="{C1031A3E-CB2E-4FBE-932F-CFD299B7F5A4}" type="pres">
      <dgm:prSet presAssocID="{183ED67E-AA26-4CEE-AF28-55A9B3004BA6}" presName="desTx" presStyleLbl="revTx" presStyleIdx="5" presStyleCnt="6">
        <dgm:presLayoutVars/>
      </dgm:prSet>
      <dgm:spPr/>
    </dgm:pt>
  </dgm:ptLst>
  <dgm:cxnLst>
    <dgm:cxn modelId="{05E3DC05-E1FC-4579-88D9-D17D9819F5DB}" type="presOf" srcId="{743D337E-2FD2-4C0C-B32E-671AB89BB432}" destId="{C1031A3E-CB2E-4FBE-932F-CFD299B7F5A4}" srcOrd="0" destOrd="3" presId="urn:microsoft.com/office/officeart/2018/5/layout/CenteredIconLabelDescriptionList"/>
    <dgm:cxn modelId="{E9DAE863-11D6-4321-AB89-C819FDE41FCA}" srcId="{183ED67E-AA26-4CEE-AF28-55A9B3004BA6}" destId="{743D337E-2FD2-4C0C-B32E-671AB89BB432}" srcOrd="3" destOrd="0" parTransId="{3A7293AF-3013-4DD0-B148-B7627700872E}" sibTransId="{6F3E44E4-EB59-4577-81B6-AFB775755199}"/>
    <dgm:cxn modelId="{09E95F69-60A9-40CD-B503-6A934DF55554}" type="presOf" srcId="{7D10A190-CF14-4564-9100-D0648007A253}" destId="{FF2C4811-5B4E-4205-A24E-FCB8C5263747}" srcOrd="0" destOrd="0" presId="urn:microsoft.com/office/officeart/2018/5/layout/CenteredIconLabelDescriptionList"/>
    <dgm:cxn modelId="{CB28F449-596E-47E4-A4FF-257F4726BF71}" srcId="{157CFEA5-EE5D-4974-9ECB-A8C1EC8793A4}" destId="{7D10A190-CF14-4564-9100-D0648007A253}" srcOrd="0" destOrd="0" parTransId="{2323C8F0-22D5-436D-BD63-74A4FF40AAFD}" sibTransId="{D96B1799-898D-41D7-A385-50164A3B2C4F}"/>
    <dgm:cxn modelId="{DAE85552-A770-480F-888A-FCB59F90C2E3}" type="presOf" srcId="{B2A27D5A-A121-4D3E-8783-BF17512A51C3}" destId="{9E2630C1-AAFB-4AF3-9EDC-46AB02A08516}" srcOrd="0" destOrd="2" presId="urn:microsoft.com/office/officeart/2018/5/layout/CenteredIconLabelDescriptionList"/>
    <dgm:cxn modelId="{8CA44F7D-533A-4185-B32F-2D314D032A27}" srcId="{C3091510-A591-48FB-8DA2-EA05544E1AA1}" destId="{B93A7AB0-DA80-46C4-B00A-5E341D3E84E5}" srcOrd="1" destOrd="0" parTransId="{4A4F8592-C806-423A-9E83-610338A5BC7C}" sibTransId="{4AEC6CDF-51F3-4FD0-AEE4-681CBC72B97B}"/>
    <dgm:cxn modelId="{CFED1F83-9875-4EDC-96DA-3E42FBD99CEE}" srcId="{C3091510-A591-48FB-8DA2-EA05544E1AA1}" destId="{0DECBCEC-435F-453D-840C-206F32162E98}" srcOrd="0" destOrd="0" parTransId="{C1EA04F6-7D02-4812-B59B-4947EC8234C8}" sibTransId="{6AE6267C-1F1F-4F0B-A8E0-E183C58AFE09}"/>
    <dgm:cxn modelId="{88509388-0FEC-4100-9A10-264C1D85CC24}" type="presOf" srcId="{157CFEA5-EE5D-4974-9ECB-A8C1EC8793A4}" destId="{0DC097D9-531D-4D75-B3B4-CD9487F0F7E3}" srcOrd="0" destOrd="0" presId="urn:microsoft.com/office/officeart/2018/5/layout/CenteredIconLabelDescriptionList"/>
    <dgm:cxn modelId="{7090CB8F-26F9-4817-A9DB-DD76AD05AB94}" srcId="{157CFEA5-EE5D-4974-9ECB-A8C1EC8793A4}" destId="{C3091510-A591-48FB-8DA2-EA05544E1AA1}" srcOrd="1" destOrd="0" parTransId="{233CC672-600F-427F-A97E-7ACA2FB46C15}" sibTransId="{87EE9305-D3FB-4204-8F86-FE4D8C344F3C}"/>
    <dgm:cxn modelId="{92DF8391-79CC-484B-A472-9BC06F476F20}" type="presOf" srcId="{B93A7AB0-DA80-46C4-B00A-5E341D3E84E5}" destId="{9E2630C1-AAFB-4AF3-9EDC-46AB02A08516}" srcOrd="0" destOrd="1" presId="urn:microsoft.com/office/officeart/2018/5/layout/CenteredIconLabelDescriptionList"/>
    <dgm:cxn modelId="{6280BE95-86DD-4C2F-AB0D-DC288A427E3C}" type="presOf" srcId="{007CD49D-3360-4857-9E7E-854DF9B2D5BC}" destId="{C1031A3E-CB2E-4FBE-932F-CFD299B7F5A4}" srcOrd="0" destOrd="1" presId="urn:microsoft.com/office/officeart/2018/5/layout/CenteredIconLabelDescriptionList"/>
    <dgm:cxn modelId="{C58A08B3-CD5B-4A20-A13A-E2CA52D1B034}" type="presOf" srcId="{106E43AD-3BFE-4362-AA36-D7E49F120CF7}" destId="{C1031A3E-CB2E-4FBE-932F-CFD299B7F5A4}" srcOrd="0" destOrd="0" presId="urn:microsoft.com/office/officeart/2018/5/layout/CenteredIconLabelDescriptionList"/>
    <dgm:cxn modelId="{C1DB05B5-BB23-4354-B94A-FFD0B8356E9A}" srcId="{183ED67E-AA26-4CEE-AF28-55A9B3004BA6}" destId="{106E43AD-3BFE-4362-AA36-D7E49F120CF7}" srcOrd="0" destOrd="0" parTransId="{E9879F76-A341-4F81-9038-3AEF699BC389}" sibTransId="{EBF1E7AD-C2A8-4F84-AAFF-6E0C0311C188}"/>
    <dgm:cxn modelId="{6ACC3FBE-1F69-4C36-8886-27532EC3EB24}" srcId="{183ED67E-AA26-4CEE-AF28-55A9B3004BA6}" destId="{007CD49D-3360-4857-9E7E-854DF9B2D5BC}" srcOrd="1" destOrd="0" parTransId="{BB8D8248-EA33-4B8C-8133-629C065AF553}" sibTransId="{AE4DBF6A-A984-4E75-9FEB-D7D5AF847453}"/>
    <dgm:cxn modelId="{D7DA23BF-5AD4-47F8-8871-C60C8C15D704}" srcId="{C3091510-A591-48FB-8DA2-EA05544E1AA1}" destId="{B2A27D5A-A121-4D3E-8783-BF17512A51C3}" srcOrd="2" destOrd="0" parTransId="{F5B5F708-EF9D-4428-A9C8-794BE0958A5D}" sibTransId="{7C2DC3E7-70D5-431A-8DE4-876E0C236824}"/>
    <dgm:cxn modelId="{4DB4BDD2-BCBF-432F-971B-DC738085CC4B}" type="presOf" srcId="{15246462-E629-4EC2-AB31-BD427BFD46E2}" destId="{C1031A3E-CB2E-4FBE-932F-CFD299B7F5A4}" srcOrd="0" destOrd="2" presId="urn:microsoft.com/office/officeart/2018/5/layout/CenteredIconLabelDescriptionList"/>
    <dgm:cxn modelId="{5DBE85D4-24BE-4C7A-94C5-80A537B9719E}" srcId="{183ED67E-AA26-4CEE-AF28-55A9B3004BA6}" destId="{15246462-E629-4EC2-AB31-BD427BFD46E2}" srcOrd="2" destOrd="0" parTransId="{5F7D6486-8680-4103-97BC-11C6A570E833}" sibTransId="{733D3D0F-DD8A-4623-802C-CD6A164C5DB0}"/>
    <dgm:cxn modelId="{B4B003DD-2E5F-41EA-8D07-017CF489F2BA}" type="presOf" srcId="{0DECBCEC-435F-453D-840C-206F32162E98}" destId="{9E2630C1-AAFB-4AF3-9EDC-46AB02A08516}" srcOrd="0" destOrd="0" presId="urn:microsoft.com/office/officeart/2018/5/layout/CenteredIconLabelDescriptionList"/>
    <dgm:cxn modelId="{5FCEF3DF-B818-4AC4-AA16-04D77DA23700}" type="presOf" srcId="{C3091510-A591-48FB-8DA2-EA05544E1AA1}" destId="{FFEBCE53-8E47-424B-B7F3-6A474CF63394}" srcOrd="0" destOrd="0" presId="urn:microsoft.com/office/officeart/2018/5/layout/CenteredIconLabelDescriptionList"/>
    <dgm:cxn modelId="{40D111F2-0BB5-498C-B445-27FE3A0CE991}" type="presOf" srcId="{183ED67E-AA26-4CEE-AF28-55A9B3004BA6}" destId="{D2F76E49-952C-42A0-9E0C-CFA538FDFF5E}" srcOrd="0" destOrd="0" presId="urn:microsoft.com/office/officeart/2018/5/layout/CenteredIconLabelDescriptionList"/>
    <dgm:cxn modelId="{AA849EF5-157F-4A11-9E95-1768C6D13459}" srcId="{157CFEA5-EE5D-4974-9ECB-A8C1EC8793A4}" destId="{183ED67E-AA26-4CEE-AF28-55A9B3004BA6}" srcOrd="2" destOrd="0" parTransId="{9D6ACE50-AEBC-429B-979A-63E12540B0A7}" sibTransId="{C11E2EB9-6843-418E-A37C-BD868973E8C1}"/>
    <dgm:cxn modelId="{C812A0C7-1302-45C9-91EF-544A81641016}" type="presParOf" srcId="{0DC097D9-531D-4D75-B3B4-CD9487F0F7E3}" destId="{A9EADF34-0AB1-464A-BE91-724DF01F0B0C}" srcOrd="0" destOrd="0" presId="urn:microsoft.com/office/officeart/2018/5/layout/CenteredIconLabelDescriptionList"/>
    <dgm:cxn modelId="{95DCE6E2-8DC8-4085-91F0-7DCF19FB99AE}" type="presParOf" srcId="{A9EADF34-0AB1-464A-BE91-724DF01F0B0C}" destId="{9B7BDEBD-A715-40D6-A646-F06B50045998}" srcOrd="0" destOrd="0" presId="urn:microsoft.com/office/officeart/2018/5/layout/CenteredIconLabelDescriptionList"/>
    <dgm:cxn modelId="{93440B7B-11C5-4C51-A0EB-2F60FAF3E6E4}" type="presParOf" srcId="{A9EADF34-0AB1-464A-BE91-724DF01F0B0C}" destId="{10E14969-4AFB-4821-8EA8-8EA302375186}" srcOrd="1" destOrd="0" presId="urn:microsoft.com/office/officeart/2018/5/layout/CenteredIconLabelDescriptionList"/>
    <dgm:cxn modelId="{7BCF1B68-5660-479F-8413-0B9BCD6E9D55}" type="presParOf" srcId="{A9EADF34-0AB1-464A-BE91-724DF01F0B0C}" destId="{FF2C4811-5B4E-4205-A24E-FCB8C5263747}" srcOrd="2" destOrd="0" presId="urn:microsoft.com/office/officeart/2018/5/layout/CenteredIconLabelDescriptionList"/>
    <dgm:cxn modelId="{5840912C-10CA-4004-9D8E-BECEAD821677}" type="presParOf" srcId="{A9EADF34-0AB1-464A-BE91-724DF01F0B0C}" destId="{CEDD52EA-BB22-4EDB-8A90-896440DEF21A}" srcOrd="3" destOrd="0" presId="urn:microsoft.com/office/officeart/2018/5/layout/CenteredIconLabelDescriptionList"/>
    <dgm:cxn modelId="{303F08A9-4353-4D47-B354-031416E34B6D}" type="presParOf" srcId="{A9EADF34-0AB1-464A-BE91-724DF01F0B0C}" destId="{35EE77A9-3C95-4651-9E59-DD4425353DB7}" srcOrd="4" destOrd="0" presId="urn:microsoft.com/office/officeart/2018/5/layout/CenteredIconLabelDescriptionList"/>
    <dgm:cxn modelId="{C83461AC-DEC9-4FA7-988D-5579C7AD6462}" type="presParOf" srcId="{0DC097D9-531D-4D75-B3B4-CD9487F0F7E3}" destId="{563141EB-E2EA-4B8E-9791-88BA8F14D076}" srcOrd="1" destOrd="0" presId="urn:microsoft.com/office/officeart/2018/5/layout/CenteredIconLabelDescriptionList"/>
    <dgm:cxn modelId="{0FB26A4D-3E0D-46D6-8B5D-DD4B913A1647}" type="presParOf" srcId="{0DC097D9-531D-4D75-B3B4-CD9487F0F7E3}" destId="{35829B97-E72E-45B4-9B3C-495C384DD2FE}" srcOrd="2" destOrd="0" presId="urn:microsoft.com/office/officeart/2018/5/layout/CenteredIconLabelDescriptionList"/>
    <dgm:cxn modelId="{761215AD-8851-43ED-9241-6526C7B6B657}" type="presParOf" srcId="{35829B97-E72E-45B4-9B3C-495C384DD2FE}" destId="{526F920F-1F00-4744-9BF0-05D8A0ABF76D}" srcOrd="0" destOrd="0" presId="urn:microsoft.com/office/officeart/2018/5/layout/CenteredIconLabelDescriptionList"/>
    <dgm:cxn modelId="{DFD64DEE-838E-4515-A65E-B5153F0E1FDF}" type="presParOf" srcId="{35829B97-E72E-45B4-9B3C-495C384DD2FE}" destId="{2D83BD7C-357D-474F-9116-09EF7D1FA0E3}" srcOrd="1" destOrd="0" presId="urn:microsoft.com/office/officeart/2018/5/layout/CenteredIconLabelDescriptionList"/>
    <dgm:cxn modelId="{30AC6E1B-D71A-4187-8D12-10B1F9376D49}" type="presParOf" srcId="{35829B97-E72E-45B4-9B3C-495C384DD2FE}" destId="{FFEBCE53-8E47-424B-B7F3-6A474CF63394}" srcOrd="2" destOrd="0" presId="urn:microsoft.com/office/officeart/2018/5/layout/CenteredIconLabelDescriptionList"/>
    <dgm:cxn modelId="{F9609C47-358D-46A9-AC97-10AED729C5A6}" type="presParOf" srcId="{35829B97-E72E-45B4-9B3C-495C384DD2FE}" destId="{2DB2850F-6428-4B82-AD0B-5268591CA294}" srcOrd="3" destOrd="0" presId="urn:microsoft.com/office/officeart/2018/5/layout/CenteredIconLabelDescriptionList"/>
    <dgm:cxn modelId="{6607290A-D522-4DF3-9C0A-9BCAD7EA02E2}" type="presParOf" srcId="{35829B97-E72E-45B4-9B3C-495C384DD2FE}" destId="{9E2630C1-AAFB-4AF3-9EDC-46AB02A08516}" srcOrd="4" destOrd="0" presId="urn:microsoft.com/office/officeart/2018/5/layout/CenteredIconLabelDescriptionList"/>
    <dgm:cxn modelId="{4A106568-20F2-4114-BB60-5C1F5651C992}" type="presParOf" srcId="{0DC097D9-531D-4D75-B3B4-CD9487F0F7E3}" destId="{B6B07B7C-16A2-4AB1-ADB1-DA64223E6322}" srcOrd="3" destOrd="0" presId="urn:microsoft.com/office/officeart/2018/5/layout/CenteredIconLabelDescriptionList"/>
    <dgm:cxn modelId="{1AC20C10-DC80-477B-96F9-B96275CB9C95}" type="presParOf" srcId="{0DC097D9-531D-4D75-B3B4-CD9487F0F7E3}" destId="{8AB958C3-4C40-46B4-9C82-5A84D02A33F4}" srcOrd="4" destOrd="0" presId="urn:microsoft.com/office/officeart/2018/5/layout/CenteredIconLabelDescriptionList"/>
    <dgm:cxn modelId="{6AA598D4-3BA1-4605-A192-7F9A41882309}" type="presParOf" srcId="{8AB958C3-4C40-46B4-9C82-5A84D02A33F4}" destId="{FF63486B-1806-4A2F-9321-39A269714CE0}" srcOrd="0" destOrd="0" presId="urn:microsoft.com/office/officeart/2018/5/layout/CenteredIconLabelDescriptionList"/>
    <dgm:cxn modelId="{5E13CAC6-670E-4F1E-B30D-2F6CBB1FF9BA}" type="presParOf" srcId="{8AB958C3-4C40-46B4-9C82-5A84D02A33F4}" destId="{57E7EA4B-F608-4686-BF3B-B187BEE9A72A}" srcOrd="1" destOrd="0" presId="urn:microsoft.com/office/officeart/2018/5/layout/CenteredIconLabelDescriptionList"/>
    <dgm:cxn modelId="{2776F3E3-A65E-48DE-871B-3C841110D88A}" type="presParOf" srcId="{8AB958C3-4C40-46B4-9C82-5A84D02A33F4}" destId="{D2F76E49-952C-42A0-9E0C-CFA538FDFF5E}" srcOrd="2" destOrd="0" presId="urn:microsoft.com/office/officeart/2018/5/layout/CenteredIconLabelDescriptionList"/>
    <dgm:cxn modelId="{33B6258F-0067-4A57-8B21-AB908A95CDE4}" type="presParOf" srcId="{8AB958C3-4C40-46B4-9C82-5A84D02A33F4}" destId="{CB904425-EE0F-49EB-A7C5-EE34B8D5B75D}" srcOrd="3" destOrd="0" presId="urn:microsoft.com/office/officeart/2018/5/layout/CenteredIconLabelDescriptionList"/>
    <dgm:cxn modelId="{CDC7E94A-8D22-4E85-A966-8272986DCD44}" type="presParOf" srcId="{8AB958C3-4C40-46B4-9C82-5A84D02A33F4}" destId="{C1031A3E-CB2E-4FBE-932F-CFD299B7F5A4}"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E3F910A-72A0-471B-B905-2B48F74AB6C6}"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BF97A701-737F-439F-A032-31B2CE35D0BA}">
      <dgm:prSet/>
      <dgm:spPr/>
      <dgm:t>
        <a:bodyPr/>
        <a:lstStyle/>
        <a:p>
          <a:r>
            <a:rPr lang="en-US"/>
            <a:t>Columns encoded:</a:t>
          </a:r>
        </a:p>
      </dgm:t>
    </dgm:pt>
    <dgm:pt modelId="{4654FF15-B529-4B79-8F29-95DF984F37AB}" type="parTrans" cxnId="{07FDB06A-01D3-419F-B4B1-DD4FEAFA82ED}">
      <dgm:prSet/>
      <dgm:spPr/>
      <dgm:t>
        <a:bodyPr/>
        <a:lstStyle/>
        <a:p>
          <a:endParaRPr lang="en-US"/>
        </a:p>
      </dgm:t>
    </dgm:pt>
    <dgm:pt modelId="{3E907619-0DCC-4B1F-A080-677D592FE679}" type="sibTrans" cxnId="{07FDB06A-01D3-419F-B4B1-DD4FEAFA82ED}">
      <dgm:prSet/>
      <dgm:spPr/>
      <dgm:t>
        <a:bodyPr/>
        <a:lstStyle/>
        <a:p>
          <a:endParaRPr lang="en-US"/>
        </a:p>
      </dgm:t>
    </dgm:pt>
    <dgm:pt modelId="{43FE30D0-6B6B-4C8D-83C4-74CAB8103DDA}">
      <dgm:prSet/>
      <dgm:spPr/>
      <dgm:t>
        <a:bodyPr/>
        <a:lstStyle/>
        <a:p>
          <a:r>
            <a:rPr lang="en-US"/>
            <a:t>Name.</a:t>
          </a:r>
        </a:p>
      </dgm:t>
    </dgm:pt>
    <dgm:pt modelId="{AFA0177D-C353-479C-B90A-10B933027DFA}" type="parTrans" cxnId="{631D48E2-E28D-47E0-ACEE-E8A7D32C3ED2}">
      <dgm:prSet/>
      <dgm:spPr/>
      <dgm:t>
        <a:bodyPr/>
        <a:lstStyle/>
        <a:p>
          <a:endParaRPr lang="en-US"/>
        </a:p>
      </dgm:t>
    </dgm:pt>
    <dgm:pt modelId="{FD62838E-5A1F-4DD4-8FB1-FE7E62A01621}" type="sibTrans" cxnId="{631D48E2-E28D-47E0-ACEE-E8A7D32C3ED2}">
      <dgm:prSet/>
      <dgm:spPr/>
      <dgm:t>
        <a:bodyPr/>
        <a:lstStyle/>
        <a:p>
          <a:endParaRPr lang="en-US"/>
        </a:p>
      </dgm:t>
    </dgm:pt>
    <dgm:pt modelId="{F0FE732D-0BD7-4407-955B-EE020C34D140}">
      <dgm:prSet/>
      <dgm:spPr/>
      <dgm:t>
        <a:bodyPr/>
        <a:lstStyle/>
        <a:p>
          <a:r>
            <a:rPr lang="en-US"/>
            <a:t>City.</a:t>
          </a:r>
        </a:p>
      </dgm:t>
    </dgm:pt>
    <dgm:pt modelId="{66809BFC-AA42-4420-ACE1-7EECEC4BA6B5}" type="parTrans" cxnId="{89C8A086-1EC4-4390-9377-60435451F456}">
      <dgm:prSet/>
      <dgm:spPr/>
      <dgm:t>
        <a:bodyPr/>
        <a:lstStyle/>
        <a:p>
          <a:endParaRPr lang="en-US"/>
        </a:p>
      </dgm:t>
    </dgm:pt>
    <dgm:pt modelId="{69A0F8C4-E30A-4C66-9DEA-D6ADFAE8B36A}" type="sibTrans" cxnId="{89C8A086-1EC4-4390-9377-60435451F456}">
      <dgm:prSet/>
      <dgm:spPr/>
      <dgm:t>
        <a:bodyPr/>
        <a:lstStyle/>
        <a:p>
          <a:endParaRPr lang="en-US"/>
        </a:p>
      </dgm:t>
    </dgm:pt>
    <dgm:pt modelId="{9AB9095B-3755-47CB-A9D4-27387EA8EA91}">
      <dgm:prSet/>
      <dgm:spPr/>
      <dgm:t>
        <a:bodyPr/>
        <a:lstStyle/>
        <a:p>
          <a:r>
            <a:rPr lang="en-US"/>
            <a:t>Brand.</a:t>
          </a:r>
        </a:p>
      </dgm:t>
    </dgm:pt>
    <dgm:pt modelId="{922A686B-D72F-45C3-B41A-140843AADDC1}" type="parTrans" cxnId="{8DD56F25-3D60-4E4B-A8D9-739DE7B405AD}">
      <dgm:prSet/>
      <dgm:spPr/>
      <dgm:t>
        <a:bodyPr/>
        <a:lstStyle/>
        <a:p>
          <a:endParaRPr lang="en-US"/>
        </a:p>
      </dgm:t>
    </dgm:pt>
    <dgm:pt modelId="{6F5444C0-8266-4E81-8C87-CF3588611ED6}" type="sibTrans" cxnId="{8DD56F25-3D60-4E4B-A8D9-739DE7B405AD}">
      <dgm:prSet/>
      <dgm:spPr/>
      <dgm:t>
        <a:bodyPr/>
        <a:lstStyle/>
        <a:p>
          <a:endParaRPr lang="en-US"/>
        </a:p>
      </dgm:t>
    </dgm:pt>
    <dgm:pt modelId="{8DA1AF91-0D53-4CB8-9F4D-1DD3DFFFEE59}">
      <dgm:prSet/>
      <dgm:spPr/>
      <dgm:t>
        <a:bodyPr/>
        <a:lstStyle/>
        <a:p>
          <a:r>
            <a:rPr lang="en-US"/>
            <a:t>Fuel.</a:t>
          </a:r>
        </a:p>
      </dgm:t>
    </dgm:pt>
    <dgm:pt modelId="{CC3FD3CF-DDFE-491D-A5A2-95A6F1D26DA0}" type="parTrans" cxnId="{C166B7B4-F0F5-4CAC-B7BE-832DA0985B96}">
      <dgm:prSet/>
      <dgm:spPr/>
      <dgm:t>
        <a:bodyPr/>
        <a:lstStyle/>
        <a:p>
          <a:endParaRPr lang="en-US"/>
        </a:p>
      </dgm:t>
    </dgm:pt>
    <dgm:pt modelId="{083C6C2B-4E1C-4A55-B631-B662E12A5D78}" type="sibTrans" cxnId="{C166B7B4-F0F5-4CAC-B7BE-832DA0985B96}">
      <dgm:prSet/>
      <dgm:spPr/>
      <dgm:t>
        <a:bodyPr/>
        <a:lstStyle/>
        <a:p>
          <a:endParaRPr lang="en-US"/>
        </a:p>
      </dgm:t>
    </dgm:pt>
    <dgm:pt modelId="{6EFE749B-D5B6-49B3-B5D0-F94ECA82EA52}" type="pres">
      <dgm:prSet presAssocID="{5E3F910A-72A0-471B-B905-2B48F74AB6C6}" presName="vert0" presStyleCnt="0">
        <dgm:presLayoutVars>
          <dgm:dir/>
          <dgm:animOne val="branch"/>
          <dgm:animLvl val="lvl"/>
        </dgm:presLayoutVars>
      </dgm:prSet>
      <dgm:spPr/>
    </dgm:pt>
    <dgm:pt modelId="{25CCAB60-CE58-48F9-A8ED-1538C384C80E}" type="pres">
      <dgm:prSet presAssocID="{BF97A701-737F-439F-A032-31B2CE35D0BA}" presName="thickLine" presStyleLbl="alignNode1" presStyleIdx="0" presStyleCnt="1"/>
      <dgm:spPr/>
    </dgm:pt>
    <dgm:pt modelId="{7E6F43A3-58D9-40B1-BBEE-9CD118E2E899}" type="pres">
      <dgm:prSet presAssocID="{BF97A701-737F-439F-A032-31B2CE35D0BA}" presName="horz1" presStyleCnt="0"/>
      <dgm:spPr/>
    </dgm:pt>
    <dgm:pt modelId="{17210ABB-B80A-4631-BF70-C2A6C15578EB}" type="pres">
      <dgm:prSet presAssocID="{BF97A701-737F-439F-A032-31B2CE35D0BA}" presName="tx1" presStyleLbl="revTx" presStyleIdx="0" presStyleCnt="5"/>
      <dgm:spPr/>
    </dgm:pt>
    <dgm:pt modelId="{8225E09E-239F-4E31-A330-5E4F7B3CB672}" type="pres">
      <dgm:prSet presAssocID="{BF97A701-737F-439F-A032-31B2CE35D0BA}" presName="vert1" presStyleCnt="0"/>
      <dgm:spPr/>
    </dgm:pt>
    <dgm:pt modelId="{FB02FE7D-1154-4371-AD14-307CE304B17C}" type="pres">
      <dgm:prSet presAssocID="{43FE30D0-6B6B-4C8D-83C4-74CAB8103DDA}" presName="vertSpace2a" presStyleCnt="0"/>
      <dgm:spPr/>
    </dgm:pt>
    <dgm:pt modelId="{DF507502-BA81-4E99-903F-8918F687EF9B}" type="pres">
      <dgm:prSet presAssocID="{43FE30D0-6B6B-4C8D-83C4-74CAB8103DDA}" presName="horz2" presStyleCnt="0"/>
      <dgm:spPr/>
    </dgm:pt>
    <dgm:pt modelId="{5F593237-8B73-4B9F-8F5A-5B871A4E3F37}" type="pres">
      <dgm:prSet presAssocID="{43FE30D0-6B6B-4C8D-83C4-74CAB8103DDA}" presName="horzSpace2" presStyleCnt="0"/>
      <dgm:spPr/>
    </dgm:pt>
    <dgm:pt modelId="{E28EFC8D-0633-4699-AD5A-B3B5BD7FCE55}" type="pres">
      <dgm:prSet presAssocID="{43FE30D0-6B6B-4C8D-83C4-74CAB8103DDA}" presName="tx2" presStyleLbl="revTx" presStyleIdx="1" presStyleCnt="5"/>
      <dgm:spPr/>
    </dgm:pt>
    <dgm:pt modelId="{BEB2BB54-4ED5-4DC0-A19E-D7FB7A48C062}" type="pres">
      <dgm:prSet presAssocID="{43FE30D0-6B6B-4C8D-83C4-74CAB8103DDA}" presName="vert2" presStyleCnt="0"/>
      <dgm:spPr/>
    </dgm:pt>
    <dgm:pt modelId="{048AF10E-4D39-4903-8E72-5514EACBF0A1}" type="pres">
      <dgm:prSet presAssocID="{43FE30D0-6B6B-4C8D-83C4-74CAB8103DDA}" presName="thinLine2b" presStyleLbl="callout" presStyleIdx="0" presStyleCnt="4"/>
      <dgm:spPr/>
    </dgm:pt>
    <dgm:pt modelId="{41AE0E50-86AC-482F-9045-A85E0A130F81}" type="pres">
      <dgm:prSet presAssocID="{43FE30D0-6B6B-4C8D-83C4-74CAB8103DDA}" presName="vertSpace2b" presStyleCnt="0"/>
      <dgm:spPr/>
    </dgm:pt>
    <dgm:pt modelId="{A7520243-79F4-4505-93CB-8B35DF02EB53}" type="pres">
      <dgm:prSet presAssocID="{F0FE732D-0BD7-4407-955B-EE020C34D140}" presName="horz2" presStyleCnt="0"/>
      <dgm:spPr/>
    </dgm:pt>
    <dgm:pt modelId="{E1E9A183-9E49-40EE-8F06-812DF3D5EE7F}" type="pres">
      <dgm:prSet presAssocID="{F0FE732D-0BD7-4407-955B-EE020C34D140}" presName="horzSpace2" presStyleCnt="0"/>
      <dgm:spPr/>
    </dgm:pt>
    <dgm:pt modelId="{2A4B5EB5-D854-4BEF-BDC4-F63914F37588}" type="pres">
      <dgm:prSet presAssocID="{F0FE732D-0BD7-4407-955B-EE020C34D140}" presName="tx2" presStyleLbl="revTx" presStyleIdx="2" presStyleCnt="5"/>
      <dgm:spPr/>
    </dgm:pt>
    <dgm:pt modelId="{35967833-88F7-41E9-8ABC-C62E8FBD47AB}" type="pres">
      <dgm:prSet presAssocID="{F0FE732D-0BD7-4407-955B-EE020C34D140}" presName="vert2" presStyleCnt="0"/>
      <dgm:spPr/>
    </dgm:pt>
    <dgm:pt modelId="{5EC54EB1-457F-41B3-90C4-C43E50489A19}" type="pres">
      <dgm:prSet presAssocID="{F0FE732D-0BD7-4407-955B-EE020C34D140}" presName="thinLine2b" presStyleLbl="callout" presStyleIdx="1" presStyleCnt="4"/>
      <dgm:spPr/>
    </dgm:pt>
    <dgm:pt modelId="{67D12567-68BE-4F85-B530-F9A2DD5DA64B}" type="pres">
      <dgm:prSet presAssocID="{F0FE732D-0BD7-4407-955B-EE020C34D140}" presName="vertSpace2b" presStyleCnt="0"/>
      <dgm:spPr/>
    </dgm:pt>
    <dgm:pt modelId="{89202937-041C-437E-80B9-CA3FE9D7265D}" type="pres">
      <dgm:prSet presAssocID="{9AB9095B-3755-47CB-A9D4-27387EA8EA91}" presName="horz2" presStyleCnt="0"/>
      <dgm:spPr/>
    </dgm:pt>
    <dgm:pt modelId="{5AF293A5-74C8-4AF9-ACFD-AE794A4E4B34}" type="pres">
      <dgm:prSet presAssocID="{9AB9095B-3755-47CB-A9D4-27387EA8EA91}" presName="horzSpace2" presStyleCnt="0"/>
      <dgm:spPr/>
    </dgm:pt>
    <dgm:pt modelId="{5F7C38C7-BBD6-4D2A-BDB8-EFB0F607F26B}" type="pres">
      <dgm:prSet presAssocID="{9AB9095B-3755-47CB-A9D4-27387EA8EA91}" presName="tx2" presStyleLbl="revTx" presStyleIdx="3" presStyleCnt="5"/>
      <dgm:spPr/>
    </dgm:pt>
    <dgm:pt modelId="{D26F1C61-0317-441A-B007-37A2931081B3}" type="pres">
      <dgm:prSet presAssocID="{9AB9095B-3755-47CB-A9D4-27387EA8EA91}" presName="vert2" presStyleCnt="0"/>
      <dgm:spPr/>
    </dgm:pt>
    <dgm:pt modelId="{52875730-12D8-4D40-AF99-6A47CA2E7799}" type="pres">
      <dgm:prSet presAssocID="{9AB9095B-3755-47CB-A9D4-27387EA8EA91}" presName="thinLine2b" presStyleLbl="callout" presStyleIdx="2" presStyleCnt="4"/>
      <dgm:spPr/>
    </dgm:pt>
    <dgm:pt modelId="{1B4258B3-B9FC-4A80-B5A9-26C7294660DC}" type="pres">
      <dgm:prSet presAssocID="{9AB9095B-3755-47CB-A9D4-27387EA8EA91}" presName="vertSpace2b" presStyleCnt="0"/>
      <dgm:spPr/>
    </dgm:pt>
    <dgm:pt modelId="{13242DD2-AC88-46A0-9167-3C0264E8BAF5}" type="pres">
      <dgm:prSet presAssocID="{8DA1AF91-0D53-4CB8-9F4D-1DD3DFFFEE59}" presName="horz2" presStyleCnt="0"/>
      <dgm:spPr/>
    </dgm:pt>
    <dgm:pt modelId="{E7555FD0-36FC-4745-9E2D-0E4DF8AEC340}" type="pres">
      <dgm:prSet presAssocID="{8DA1AF91-0D53-4CB8-9F4D-1DD3DFFFEE59}" presName="horzSpace2" presStyleCnt="0"/>
      <dgm:spPr/>
    </dgm:pt>
    <dgm:pt modelId="{DC84FACA-8D75-4D27-BA0B-E0CAE780448B}" type="pres">
      <dgm:prSet presAssocID="{8DA1AF91-0D53-4CB8-9F4D-1DD3DFFFEE59}" presName="tx2" presStyleLbl="revTx" presStyleIdx="4" presStyleCnt="5"/>
      <dgm:spPr/>
    </dgm:pt>
    <dgm:pt modelId="{2DF8D461-04E5-42CD-80B8-11368B5224EC}" type="pres">
      <dgm:prSet presAssocID="{8DA1AF91-0D53-4CB8-9F4D-1DD3DFFFEE59}" presName="vert2" presStyleCnt="0"/>
      <dgm:spPr/>
    </dgm:pt>
    <dgm:pt modelId="{3BE1E12E-13D7-4779-A86F-356C98B78658}" type="pres">
      <dgm:prSet presAssocID="{8DA1AF91-0D53-4CB8-9F4D-1DD3DFFFEE59}" presName="thinLine2b" presStyleLbl="callout" presStyleIdx="3" presStyleCnt="4"/>
      <dgm:spPr/>
    </dgm:pt>
    <dgm:pt modelId="{FD0B7845-6525-4C8E-AD3A-30A1D9ECD032}" type="pres">
      <dgm:prSet presAssocID="{8DA1AF91-0D53-4CB8-9F4D-1DD3DFFFEE59}" presName="vertSpace2b" presStyleCnt="0"/>
      <dgm:spPr/>
    </dgm:pt>
  </dgm:ptLst>
  <dgm:cxnLst>
    <dgm:cxn modelId="{68E03307-4E67-443A-B5E4-04EEE3D44D2B}" type="presOf" srcId="{8DA1AF91-0D53-4CB8-9F4D-1DD3DFFFEE59}" destId="{DC84FACA-8D75-4D27-BA0B-E0CAE780448B}" srcOrd="0" destOrd="0" presId="urn:microsoft.com/office/officeart/2008/layout/LinedList"/>
    <dgm:cxn modelId="{F8D96608-AE9B-487E-8126-2D29F7E71460}" type="presOf" srcId="{9AB9095B-3755-47CB-A9D4-27387EA8EA91}" destId="{5F7C38C7-BBD6-4D2A-BDB8-EFB0F607F26B}" srcOrd="0" destOrd="0" presId="urn:microsoft.com/office/officeart/2008/layout/LinedList"/>
    <dgm:cxn modelId="{D827E01F-D544-4530-A9D7-A41FD1228601}" type="presOf" srcId="{BF97A701-737F-439F-A032-31B2CE35D0BA}" destId="{17210ABB-B80A-4631-BF70-C2A6C15578EB}" srcOrd="0" destOrd="0" presId="urn:microsoft.com/office/officeart/2008/layout/LinedList"/>
    <dgm:cxn modelId="{8DD56F25-3D60-4E4B-A8D9-739DE7B405AD}" srcId="{BF97A701-737F-439F-A032-31B2CE35D0BA}" destId="{9AB9095B-3755-47CB-A9D4-27387EA8EA91}" srcOrd="2" destOrd="0" parTransId="{922A686B-D72F-45C3-B41A-140843AADDC1}" sibTransId="{6F5444C0-8266-4E81-8C87-CF3588611ED6}"/>
    <dgm:cxn modelId="{07FDB06A-01D3-419F-B4B1-DD4FEAFA82ED}" srcId="{5E3F910A-72A0-471B-B905-2B48F74AB6C6}" destId="{BF97A701-737F-439F-A032-31B2CE35D0BA}" srcOrd="0" destOrd="0" parTransId="{4654FF15-B529-4B79-8F29-95DF984F37AB}" sibTransId="{3E907619-0DCC-4B1F-A080-677D592FE679}"/>
    <dgm:cxn modelId="{89C8A086-1EC4-4390-9377-60435451F456}" srcId="{BF97A701-737F-439F-A032-31B2CE35D0BA}" destId="{F0FE732D-0BD7-4407-955B-EE020C34D140}" srcOrd="1" destOrd="0" parTransId="{66809BFC-AA42-4420-ACE1-7EECEC4BA6B5}" sibTransId="{69A0F8C4-E30A-4C66-9DEA-D6ADFAE8B36A}"/>
    <dgm:cxn modelId="{A7B4979C-FCE3-43D6-AB06-250F70130816}" type="presOf" srcId="{F0FE732D-0BD7-4407-955B-EE020C34D140}" destId="{2A4B5EB5-D854-4BEF-BDC4-F63914F37588}" srcOrd="0" destOrd="0" presId="urn:microsoft.com/office/officeart/2008/layout/LinedList"/>
    <dgm:cxn modelId="{97236AAF-EEE2-4FDD-88C2-9D40433E4129}" type="presOf" srcId="{5E3F910A-72A0-471B-B905-2B48F74AB6C6}" destId="{6EFE749B-D5B6-49B3-B5D0-F94ECA82EA52}" srcOrd="0" destOrd="0" presId="urn:microsoft.com/office/officeart/2008/layout/LinedList"/>
    <dgm:cxn modelId="{C166B7B4-F0F5-4CAC-B7BE-832DA0985B96}" srcId="{BF97A701-737F-439F-A032-31B2CE35D0BA}" destId="{8DA1AF91-0D53-4CB8-9F4D-1DD3DFFFEE59}" srcOrd="3" destOrd="0" parTransId="{CC3FD3CF-DDFE-491D-A5A2-95A6F1D26DA0}" sibTransId="{083C6C2B-4E1C-4A55-B631-B662E12A5D78}"/>
    <dgm:cxn modelId="{F656F8C9-3DCE-4877-9003-3AB2A6051463}" type="presOf" srcId="{43FE30D0-6B6B-4C8D-83C4-74CAB8103DDA}" destId="{E28EFC8D-0633-4699-AD5A-B3B5BD7FCE55}" srcOrd="0" destOrd="0" presId="urn:microsoft.com/office/officeart/2008/layout/LinedList"/>
    <dgm:cxn modelId="{631D48E2-E28D-47E0-ACEE-E8A7D32C3ED2}" srcId="{BF97A701-737F-439F-A032-31B2CE35D0BA}" destId="{43FE30D0-6B6B-4C8D-83C4-74CAB8103DDA}" srcOrd="0" destOrd="0" parTransId="{AFA0177D-C353-479C-B90A-10B933027DFA}" sibTransId="{FD62838E-5A1F-4DD4-8FB1-FE7E62A01621}"/>
    <dgm:cxn modelId="{CCA5A644-187A-4AC2-8923-64654997FD1B}" type="presParOf" srcId="{6EFE749B-D5B6-49B3-B5D0-F94ECA82EA52}" destId="{25CCAB60-CE58-48F9-A8ED-1538C384C80E}" srcOrd="0" destOrd="0" presId="urn:microsoft.com/office/officeart/2008/layout/LinedList"/>
    <dgm:cxn modelId="{37A281E4-D57B-405C-8C6A-17C65798F375}" type="presParOf" srcId="{6EFE749B-D5B6-49B3-B5D0-F94ECA82EA52}" destId="{7E6F43A3-58D9-40B1-BBEE-9CD118E2E899}" srcOrd="1" destOrd="0" presId="urn:microsoft.com/office/officeart/2008/layout/LinedList"/>
    <dgm:cxn modelId="{C07CC23B-D9B2-40AD-A2D1-08410938F23E}" type="presParOf" srcId="{7E6F43A3-58D9-40B1-BBEE-9CD118E2E899}" destId="{17210ABB-B80A-4631-BF70-C2A6C15578EB}" srcOrd="0" destOrd="0" presId="urn:microsoft.com/office/officeart/2008/layout/LinedList"/>
    <dgm:cxn modelId="{68467B1E-71E1-4DDF-8F09-AAD54DBFCED6}" type="presParOf" srcId="{7E6F43A3-58D9-40B1-BBEE-9CD118E2E899}" destId="{8225E09E-239F-4E31-A330-5E4F7B3CB672}" srcOrd="1" destOrd="0" presId="urn:microsoft.com/office/officeart/2008/layout/LinedList"/>
    <dgm:cxn modelId="{DCB4ABA5-2FCE-4920-8867-4BB9C7FCDFC7}" type="presParOf" srcId="{8225E09E-239F-4E31-A330-5E4F7B3CB672}" destId="{FB02FE7D-1154-4371-AD14-307CE304B17C}" srcOrd="0" destOrd="0" presId="urn:microsoft.com/office/officeart/2008/layout/LinedList"/>
    <dgm:cxn modelId="{6C7020EF-DDF2-4F02-822E-62A90C63A9AF}" type="presParOf" srcId="{8225E09E-239F-4E31-A330-5E4F7B3CB672}" destId="{DF507502-BA81-4E99-903F-8918F687EF9B}" srcOrd="1" destOrd="0" presId="urn:microsoft.com/office/officeart/2008/layout/LinedList"/>
    <dgm:cxn modelId="{9D103EFC-3ECC-4FB9-BFFD-76EEF4781400}" type="presParOf" srcId="{DF507502-BA81-4E99-903F-8918F687EF9B}" destId="{5F593237-8B73-4B9F-8F5A-5B871A4E3F37}" srcOrd="0" destOrd="0" presId="urn:microsoft.com/office/officeart/2008/layout/LinedList"/>
    <dgm:cxn modelId="{73BF1340-3B30-4DE8-BC96-1CE724A16928}" type="presParOf" srcId="{DF507502-BA81-4E99-903F-8918F687EF9B}" destId="{E28EFC8D-0633-4699-AD5A-B3B5BD7FCE55}" srcOrd="1" destOrd="0" presId="urn:microsoft.com/office/officeart/2008/layout/LinedList"/>
    <dgm:cxn modelId="{E0348882-7BC1-43B0-B613-774FECA76BAA}" type="presParOf" srcId="{DF507502-BA81-4E99-903F-8918F687EF9B}" destId="{BEB2BB54-4ED5-4DC0-A19E-D7FB7A48C062}" srcOrd="2" destOrd="0" presId="urn:microsoft.com/office/officeart/2008/layout/LinedList"/>
    <dgm:cxn modelId="{4E0EC014-612A-43C1-9CEE-25D222C0D2C3}" type="presParOf" srcId="{8225E09E-239F-4E31-A330-5E4F7B3CB672}" destId="{048AF10E-4D39-4903-8E72-5514EACBF0A1}" srcOrd="2" destOrd="0" presId="urn:microsoft.com/office/officeart/2008/layout/LinedList"/>
    <dgm:cxn modelId="{D735096B-A201-454F-AB13-AB33DB418A9C}" type="presParOf" srcId="{8225E09E-239F-4E31-A330-5E4F7B3CB672}" destId="{41AE0E50-86AC-482F-9045-A85E0A130F81}" srcOrd="3" destOrd="0" presId="urn:microsoft.com/office/officeart/2008/layout/LinedList"/>
    <dgm:cxn modelId="{68983F79-79D0-4F23-B050-923A5E0C221F}" type="presParOf" srcId="{8225E09E-239F-4E31-A330-5E4F7B3CB672}" destId="{A7520243-79F4-4505-93CB-8B35DF02EB53}" srcOrd="4" destOrd="0" presId="urn:microsoft.com/office/officeart/2008/layout/LinedList"/>
    <dgm:cxn modelId="{BC78E856-5E32-4514-AA66-05F97EF88674}" type="presParOf" srcId="{A7520243-79F4-4505-93CB-8B35DF02EB53}" destId="{E1E9A183-9E49-40EE-8F06-812DF3D5EE7F}" srcOrd="0" destOrd="0" presId="urn:microsoft.com/office/officeart/2008/layout/LinedList"/>
    <dgm:cxn modelId="{B7145773-0FDB-4D52-BFD5-38E7A2894044}" type="presParOf" srcId="{A7520243-79F4-4505-93CB-8B35DF02EB53}" destId="{2A4B5EB5-D854-4BEF-BDC4-F63914F37588}" srcOrd="1" destOrd="0" presId="urn:microsoft.com/office/officeart/2008/layout/LinedList"/>
    <dgm:cxn modelId="{0C3B9741-4AFA-40DA-94A0-753D679932B0}" type="presParOf" srcId="{A7520243-79F4-4505-93CB-8B35DF02EB53}" destId="{35967833-88F7-41E9-8ABC-C62E8FBD47AB}" srcOrd="2" destOrd="0" presId="urn:microsoft.com/office/officeart/2008/layout/LinedList"/>
    <dgm:cxn modelId="{64B02E55-EDE7-40B4-BA4D-66BF9279A0DB}" type="presParOf" srcId="{8225E09E-239F-4E31-A330-5E4F7B3CB672}" destId="{5EC54EB1-457F-41B3-90C4-C43E50489A19}" srcOrd="5" destOrd="0" presId="urn:microsoft.com/office/officeart/2008/layout/LinedList"/>
    <dgm:cxn modelId="{F5BE1D83-FBEF-4E57-8678-0E15C1853BE3}" type="presParOf" srcId="{8225E09E-239F-4E31-A330-5E4F7B3CB672}" destId="{67D12567-68BE-4F85-B530-F9A2DD5DA64B}" srcOrd="6" destOrd="0" presId="urn:microsoft.com/office/officeart/2008/layout/LinedList"/>
    <dgm:cxn modelId="{46FF28F0-5692-4E7F-89CC-F87FE28F801E}" type="presParOf" srcId="{8225E09E-239F-4E31-A330-5E4F7B3CB672}" destId="{89202937-041C-437E-80B9-CA3FE9D7265D}" srcOrd="7" destOrd="0" presId="urn:microsoft.com/office/officeart/2008/layout/LinedList"/>
    <dgm:cxn modelId="{1113AD62-7F03-4F42-8A58-B008621FE3DA}" type="presParOf" srcId="{89202937-041C-437E-80B9-CA3FE9D7265D}" destId="{5AF293A5-74C8-4AF9-ACFD-AE794A4E4B34}" srcOrd="0" destOrd="0" presId="urn:microsoft.com/office/officeart/2008/layout/LinedList"/>
    <dgm:cxn modelId="{B6EB95F2-BDA2-430B-B602-287221E807ED}" type="presParOf" srcId="{89202937-041C-437E-80B9-CA3FE9D7265D}" destId="{5F7C38C7-BBD6-4D2A-BDB8-EFB0F607F26B}" srcOrd="1" destOrd="0" presId="urn:microsoft.com/office/officeart/2008/layout/LinedList"/>
    <dgm:cxn modelId="{2749FBEB-21DE-426C-8016-98F44AB91A02}" type="presParOf" srcId="{89202937-041C-437E-80B9-CA3FE9D7265D}" destId="{D26F1C61-0317-441A-B007-37A2931081B3}" srcOrd="2" destOrd="0" presId="urn:microsoft.com/office/officeart/2008/layout/LinedList"/>
    <dgm:cxn modelId="{D0ABA2FE-9CA5-413B-915D-864207FCEC4A}" type="presParOf" srcId="{8225E09E-239F-4E31-A330-5E4F7B3CB672}" destId="{52875730-12D8-4D40-AF99-6A47CA2E7799}" srcOrd="8" destOrd="0" presId="urn:microsoft.com/office/officeart/2008/layout/LinedList"/>
    <dgm:cxn modelId="{F92CCB59-70E6-407E-B3AC-A5FF8CADC7FA}" type="presParOf" srcId="{8225E09E-239F-4E31-A330-5E4F7B3CB672}" destId="{1B4258B3-B9FC-4A80-B5A9-26C7294660DC}" srcOrd="9" destOrd="0" presId="urn:microsoft.com/office/officeart/2008/layout/LinedList"/>
    <dgm:cxn modelId="{66648AEE-C4D3-435D-ABBC-C686E4155B8B}" type="presParOf" srcId="{8225E09E-239F-4E31-A330-5E4F7B3CB672}" destId="{13242DD2-AC88-46A0-9167-3C0264E8BAF5}" srcOrd="10" destOrd="0" presId="urn:microsoft.com/office/officeart/2008/layout/LinedList"/>
    <dgm:cxn modelId="{09BD2BFA-5D38-4C9D-8F8C-010D687989E6}" type="presParOf" srcId="{13242DD2-AC88-46A0-9167-3C0264E8BAF5}" destId="{E7555FD0-36FC-4745-9E2D-0E4DF8AEC340}" srcOrd="0" destOrd="0" presId="urn:microsoft.com/office/officeart/2008/layout/LinedList"/>
    <dgm:cxn modelId="{D9308F73-2595-44A7-B0BD-E1ED3F0F81DD}" type="presParOf" srcId="{13242DD2-AC88-46A0-9167-3C0264E8BAF5}" destId="{DC84FACA-8D75-4D27-BA0B-E0CAE780448B}" srcOrd="1" destOrd="0" presId="urn:microsoft.com/office/officeart/2008/layout/LinedList"/>
    <dgm:cxn modelId="{6B470A7F-18DD-499A-8189-DA7785D76CC9}" type="presParOf" srcId="{13242DD2-AC88-46A0-9167-3C0264E8BAF5}" destId="{2DF8D461-04E5-42CD-80B8-11368B5224EC}" srcOrd="2" destOrd="0" presId="urn:microsoft.com/office/officeart/2008/layout/LinedList"/>
    <dgm:cxn modelId="{F96DBEBC-A5D0-4065-9716-422861E2A69C}" type="presParOf" srcId="{8225E09E-239F-4E31-A330-5E4F7B3CB672}" destId="{3BE1E12E-13D7-4779-A86F-356C98B78658}" srcOrd="11" destOrd="0" presId="urn:microsoft.com/office/officeart/2008/layout/LinedList"/>
    <dgm:cxn modelId="{3BCABB0B-C920-4453-9096-CC8DA1D229FE}" type="presParOf" srcId="{8225E09E-239F-4E31-A330-5E4F7B3CB672}" destId="{FD0B7845-6525-4C8E-AD3A-30A1D9ECD032}" srcOrd="12"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7BDEBD-A715-40D6-A646-F06B50045998}">
      <dsp:nvSpPr>
        <dsp:cNvPr id="0" name=""/>
        <dsp:cNvSpPr/>
      </dsp:nvSpPr>
      <dsp:spPr>
        <a:xfrm>
          <a:off x="671085" y="1536045"/>
          <a:ext cx="721300" cy="7213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2C4811-5B4E-4205-A24E-FCB8C5263747}">
      <dsp:nvSpPr>
        <dsp:cNvPr id="0" name=""/>
        <dsp:cNvSpPr/>
      </dsp:nvSpPr>
      <dsp:spPr>
        <a:xfrm>
          <a:off x="1306" y="2365427"/>
          <a:ext cx="2060859" cy="434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t>Shape of first dataset is 3942,8.</a:t>
          </a:r>
        </a:p>
      </dsp:txBody>
      <dsp:txXfrm>
        <a:off x="1306" y="2365427"/>
        <a:ext cx="2060859" cy="434712"/>
      </dsp:txXfrm>
    </dsp:sp>
    <dsp:sp modelId="{35EE77A9-3C95-4651-9E59-DD4425353DB7}">
      <dsp:nvSpPr>
        <dsp:cNvPr id="0" name=""/>
        <dsp:cNvSpPr/>
      </dsp:nvSpPr>
      <dsp:spPr>
        <a:xfrm>
          <a:off x="1306" y="2850410"/>
          <a:ext cx="2060859" cy="1199162"/>
        </a:xfrm>
        <a:prstGeom prst="rect">
          <a:avLst/>
        </a:prstGeom>
        <a:noFill/>
        <a:ln>
          <a:noFill/>
        </a:ln>
        <a:effectLst/>
      </dsp:spPr>
      <dsp:style>
        <a:lnRef idx="0">
          <a:scrgbClr r="0" g="0" b="0"/>
        </a:lnRef>
        <a:fillRef idx="0">
          <a:scrgbClr r="0" g="0" b="0"/>
        </a:fillRef>
        <a:effectRef idx="0">
          <a:scrgbClr r="0" g="0" b="0"/>
        </a:effectRef>
        <a:fontRef idx="minor"/>
      </dsp:style>
    </dsp:sp>
    <dsp:sp modelId="{526F920F-1F00-4744-9BF0-05D8A0ABF76D}">
      <dsp:nvSpPr>
        <dsp:cNvPr id="0" name=""/>
        <dsp:cNvSpPr/>
      </dsp:nvSpPr>
      <dsp:spPr>
        <a:xfrm>
          <a:off x="3092595" y="1536045"/>
          <a:ext cx="721300" cy="7213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EBCE53-8E47-424B-B7F3-6A474CF63394}">
      <dsp:nvSpPr>
        <dsp:cNvPr id="0" name=""/>
        <dsp:cNvSpPr/>
      </dsp:nvSpPr>
      <dsp:spPr>
        <a:xfrm>
          <a:off x="2422815" y="2365427"/>
          <a:ext cx="2060859" cy="434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b="1" kern="1200"/>
            <a:t>Information of the Dataset.</a:t>
          </a:r>
          <a:endParaRPr lang="en-US" sz="1400" kern="1200"/>
        </a:p>
      </dsp:txBody>
      <dsp:txXfrm>
        <a:off x="2422815" y="2365427"/>
        <a:ext cx="2060859" cy="434712"/>
      </dsp:txXfrm>
    </dsp:sp>
    <dsp:sp modelId="{9E2630C1-AAFB-4AF3-9EDC-46AB02A08516}">
      <dsp:nvSpPr>
        <dsp:cNvPr id="0" name=""/>
        <dsp:cNvSpPr/>
      </dsp:nvSpPr>
      <dsp:spPr>
        <a:xfrm>
          <a:off x="2422815" y="2850410"/>
          <a:ext cx="2060859" cy="11991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RangeIndex: 0 to 3942</a:t>
          </a:r>
        </a:p>
        <a:p>
          <a:pPr marL="0" lvl="0" indent="0" algn="ctr" defTabSz="488950">
            <a:lnSpc>
              <a:spcPct val="100000"/>
            </a:lnSpc>
            <a:spcBef>
              <a:spcPct val="0"/>
            </a:spcBef>
            <a:spcAft>
              <a:spcPct val="35000"/>
            </a:spcAft>
            <a:buNone/>
          </a:pPr>
          <a:r>
            <a:rPr lang="en-US" sz="1100" kern="1200"/>
            <a:t>Data columns: 8</a:t>
          </a:r>
        </a:p>
        <a:p>
          <a:pPr marL="0" lvl="0" indent="0" algn="ctr" defTabSz="488950">
            <a:lnSpc>
              <a:spcPct val="100000"/>
            </a:lnSpc>
            <a:spcBef>
              <a:spcPct val="0"/>
            </a:spcBef>
            <a:spcAft>
              <a:spcPct val="35000"/>
            </a:spcAft>
            <a:buNone/>
          </a:pPr>
          <a:r>
            <a:rPr lang="en-US" sz="1100" kern="1200"/>
            <a:t>dtypes: int64(2), object(6)</a:t>
          </a:r>
        </a:p>
      </dsp:txBody>
      <dsp:txXfrm>
        <a:off x="2422815" y="2850410"/>
        <a:ext cx="2060859" cy="1199162"/>
      </dsp:txXfrm>
    </dsp:sp>
    <dsp:sp modelId="{FF63486B-1806-4A2F-9321-39A269714CE0}">
      <dsp:nvSpPr>
        <dsp:cNvPr id="0" name=""/>
        <dsp:cNvSpPr/>
      </dsp:nvSpPr>
      <dsp:spPr>
        <a:xfrm>
          <a:off x="5514104" y="1536045"/>
          <a:ext cx="721300" cy="7213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F76E49-952C-42A0-9E0C-CFA538FDFF5E}">
      <dsp:nvSpPr>
        <dsp:cNvPr id="0" name=""/>
        <dsp:cNvSpPr/>
      </dsp:nvSpPr>
      <dsp:spPr>
        <a:xfrm>
          <a:off x="4844325" y="2365427"/>
          <a:ext cx="2060859" cy="434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b="1" kern="1200"/>
            <a:t>Data Cleaning</a:t>
          </a:r>
          <a:endParaRPr lang="en-US" sz="1400" kern="1200"/>
        </a:p>
      </dsp:txBody>
      <dsp:txXfrm>
        <a:off x="4844325" y="2365427"/>
        <a:ext cx="2060859" cy="434712"/>
      </dsp:txXfrm>
    </dsp:sp>
    <dsp:sp modelId="{C1031A3E-CB2E-4FBE-932F-CFD299B7F5A4}">
      <dsp:nvSpPr>
        <dsp:cNvPr id="0" name=""/>
        <dsp:cNvSpPr/>
      </dsp:nvSpPr>
      <dsp:spPr>
        <a:xfrm>
          <a:off x="4844325" y="2850410"/>
          <a:ext cx="2060859" cy="11991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Converting the price data.</a:t>
          </a:r>
        </a:p>
        <a:p>
          <a:pPr marL="0" lvl="0" indent="0" algn="ctr" defTabSz="488950">
            <a:lnSpc>
              <a:spcPct val="100000"/>
            </a:lnSpc>
            <a:spcBef>
              <a:spcPct val="0"/>
            </a:spcBef>
            <a:spcAft>
              <a:spcPct val="35000"/>
            </a:spcAft>
            <a:buNone/>
          </a:pPr>
          <a:r>
            <a:rPr lang="en-US" sz="1100" kern="1200"/>
            <a:t>Converting 'Lakh' &amp; 'Cr' in zero's.</a:t>
          </a:r>
        </a:p>
        <a:p>
          <a:pPr marL="0" lvl="0" indent="0" algn="ctr" defTabSz="488950">
            <a:lnSpc>
              <a:spcPct val="100000"/>
            </a:lnSpc>
            <a:spcBef>
              <a:spcPct val="0"/>
            </a:spcBef>
            <a:spcAft>
              <a:spcPct val="35000"/>
            </a:spcAft>
            <a:buNone/>
          </a:pPr>
          <a:r>
            <a:rPr lang="en-US" sz="1100" kern="1200"/>
            <a:t>Correcting the Driven(km) column.</a:t>
          </a:r>
        </a:p>
        <a:p>
          <a:pPr marL="0" lvl="0" indent="0" algn="ctr" defTabSz="488950">
            <a:lnSpc>
              <a:spcPct val="100000"/>
            </a:lnSpc>
            <a:spcBef>
              <a:spcPct val="0"/>
            </a:spcBef>
            <a:spcAft>
              <a:spcPct val="35000"/>
            </a:spcAft>
            <a:buNone/>
          </a:pPr>
          <a:r>
            <a:rPr lang="en-US" sz="1100" kern="1200"/>
            <a:t>Converted them from object to int or float.</a:t>
          </a:r>
        </a:p>
      </dsp:txBody>
      <dsp:txXfrm>
        <a:off x="4844325" y="2850410"/>
        <a:ext cx="2060859" cy="11991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CCAB60-CE58-48F9-A8ED-1538C384C80E}">
      <dsp:nvSpPr>
        <dsp:cNvPr id="0" name=""/>
        <dsp:cNvSpPr/>
      </dsp:nvSpPr>
      <dsp:spPr>
        <a:xfrm>
          <a:off x="0" y="0"/>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210ABB-B80A-4631-BF70-C2A6C15578EB}">
      <dsp:nvSpPr>
        <dsp:cNvPr id="0" name=""/>
        <dsp:cNvSpPr/>
      </dsp:nvSpPr>
      <dsp:spPr>
        <a:xfrm>
          <a:off x="0" y="0"/>
          <a:ext cx="2103120" cy="43513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US" sz="3700" kern="1200"/>
            <a:t>Columns encoded:</a:t>
          </a:r>
        </a:p>
      </dsp:txBody>
      <dsp:txXfrm>
        <a:off x="0" y="0"/>
        <a:ext cx="2103120" cy="4351338"/>
      </dsp:txXfrm>
    </dsp:sp>
    <dsp:sp modelId="{E28EFC8D-0633-4699-AD5A-B3B5BD7FCE55}">
      <dsp:nvSpPr>
        <dsp:cNvPr id="0" name=""/>
        <dsp:cNvSpPr/>
      </dsp:nvSpPr>
      <dsp:spPr>
        <a:xfrm>
          <a:off x="2260854" y="51151"/>
          <a:ext cx="8254746" cy="1023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070" tIns="179070" rIns="179070" bIns="179070" numCol="1" spcCol="1270" anchor="t" anchorCtr="0">
          <a:noAutofit/>
        </a:bodyPr>
        <a:lstStyle/>
        <a:p>
          <a:pPr marL="0" lvl="0" indent="0" algn="l" defTabSz="2089150">
            <a:lnSpc>
              <a:spcPct val="90000"/>
            </a:lnSpc>
            <a:spcBef>
              <a:spcPct val="0"/>
            </a:spcBef>
            <a:spcAft>
              <a:spcPct val="35000"/>
            </a:spcAft>
            <a:buNone/>
          </a:pPr>
          <a:r>
            <a:rPr lang="en-US" sz="4700" kern="1200"/>
            <a:t>Name.</a:t>
          </a:r>
        </a:p>
      </dsp:txBody>
      <dsp:txXfrm>
        <a:off x="2260854" y="51151"/>
        <a:ext cx="8254746" cy="1023031"/>
      </dsp:txXfrm>
    </dsp:sp>
    <dsp:sp modelId="{048AF10E-4D39-4903-8E72-5514EACBF0A1}">
      <dsp:nvSpPr>
        <dsp:cNvPr id="0" name=""/>
        <dsp:cNvSpPr/>
      </dsp:nvSpPr>
      <dsp:spPr>
        <a:xfrm>
          <a:off x="2103120" y="1074183"/>
          <a:ext cx="84124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A4B5EB5-D854-4BEF-BDC4-F63914F37588}">
      <dsp:nvSpPr>
        <dsp:cNvPr id="0" name=""/>
        <dsp:cNvSpPr/>
      </dsp:nvSpPr>
      <dsp:spPr>
        <a:xfrm>
          <a:off x="2260854" y="1125335"/>
          <a:ext cx="8254746" cy="1023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070" tIns="179070" rIns="179070" bIns="179070" numCol="1" spcCol="1270" anchor="t" anchorCtr="0">
          <a:noAutofit/>
        </a:bodyPr>
        <a:lstStyle/>
        <a:p>
          <a:pPr marL="0" lvl="0" indent="0" algn="l" defTabSz="2089150">
            <a:lnSpc>
              <a:spcPct val="90000"/>
            </a:lnSpc>
            <a:spcBef>
              <a:spcPct val="0"/>
            </a:spcBef>
            <a:spcAft>
              <a:spcPct val="35000"/>
            </a:spcAft>
            <a:buNone/>
          </a:pPr>
          <a:r>
            <a:rPr lang="en-US" sz="4700" kern="1200"/>
            <a:t>City.</a:t>
          </a:r>
        </a:p>
      </dsp:txBody>
      <dsp:txXfrm>
        <a:off x="2260854" y="1125335"/>
        <a:ext cx="8254746" cy="1023031"/>
      </dsp:txXfrm>
    </dsp:sp>
    <dsp:sp modelId="{5EC54EB1-457F-41B3-90C4-C43E50489A19}">
      <dsp:nvSpPr>
        <dsp:cNvPr id="0" name=""/>
        <dsp:cNvSpPr/>
      </dsp:nvSpPr>
      <dsp:spPr>
        <a:xfrm>
          <a:off x="2103120" y="2148366"/>
          <a:ext cx="84124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F7C38C7-BBD6-4D2A-BDB8-EFB0F607F26B}">
      <dsp:nvSpPr>
        <dsp:cNvPr id="0" name=""/>
        <dsp:cNvSpPr/>
      </dsp:nvSpPr>
      <dsp:spPr>
        <a:xfrm>
          <a:off x="2260854" y="2199518"/>
          <a:ext cx="8254746" cy="1023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070" tIns="179070" rIns="179070" bIns="179070" numCol="1" spcCol="1270" anchor="t" anchorCtr="0">
          <a:noAutofit/>
        </a:bodyPr>
        <a:lstStyle/>
        <a:p>
          <a:pPr marL="0" lvl="0" indent="0" algn="l" defTabSz="2089150">
            <a:lnSpc>
              <a:spcPct val="90000"/>
            </a:lnSpc>
            <a:spcBef>
              <a:spcPct val="0"/>
            </a:spcBef>
            <a:spcAft>
              <a:spcPct val="35000"/>
            </a:spcAft>
            <a:buNone/>
          </a:pPr>
          <a:r>
            <a:rPr lang="en-US" sz="4700" kern="1200"/>
            <a:t>Brand.</a:t>
          </a:r>
        </a:p>
      </dsp:txBody>
      <dsp:txXfrm>
        <a:off x="2260854" y="2199518"/>
        <a:ext cx="8254746" cy="1023031"/>
      </dsp:txXfrm>
    </dsp:sp>
    <dsp:sp modelId="{52875730-12D8-4D40-AF99-6A47CA2E7799}">
      <dsp:nvSpPr>
        <dsp:cNvPr id="0" name=""/>
        <dsp:cNvSpPr/>
      </dsp:nvSpPr>
      <dsp:spPr>
        <a:xfrm>
          <a:off x="2103120" y="3222550"/>
          <a:ext cx="84124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C84FACA-8D75-4D27-BA0B-E0CAE780448B}">
      <dsp:nvSpPr>
        <dsp:cNvPr id="0" name=""/>
        <dsp:cNvSpPr/>
      </dsp:nvSpPr>
      <dsp:spPr>
        <a:xfrm>
          <a:off x="2260854" y="3273701"/>
          <a:ext cx="8254746" cy="1023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070" tIns="179070" rIns="179070" bIns="179070" numCol="1" spcCol="1270" anchor="t" anchorCtr="0">
          <a:noAutofit/>
        </a:bodyPr>
        <a:lstStyle/>
        <a:p>
          <a:pPr marL="0" lvl="0" indent="0" algn="l" defTabSz="2089150">
            <a:lnSpc>
              <a:spcPct val="90000"/>
            </a:lnSpc>
            <a:spcBef>
              <a:spcPct val="0"/>
            </a:spcBef>
            <a:spcAft>
              <a:spcPct val="35000"/>
            </a:spcAft>
            <a:buNone/>
          </a:pPr>
          <a:r>
            <a:rPr lang="en-US" sz="4700" kern="1200"/>
            <a:t>Fuel.</a:t>
          </a:r>
        </a:p>
      </dsp:txBody>
      <dsp:txXfrm>
        <a:off x="2260854" y="3273701"/>
        <a:ext cx="8254746" cy="1023031"/>
      </dsp:txXfrm>
    </dsp:sp>
    <dsp:sp modelId="{3BE1E12E-13D7-4779-A86F-356C98B78658}">
      <dsp:nvSpPr>
        <dsp:cNvPr id="0" name=""/>
        <dsp:cNvSpPr/>
      </dsp:nvSpPr>
      <dsp:spPr>
        <a:xfrm>
          <a:off x="2103120" y="4296733"/>
          <a:ext cx="84124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9/18/2022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9/18/2022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9/18/2022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9/18/2022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9/18/2022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9/18/2022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cartrade.com" TargetMode="External"/><Relationship Id="rId7" Type="http://schemas.openxmlformats.org/officeDocument/2006/relationships/image" Target="../media/image3.png"/><Relationship Id="rId2" Type="http://schemas.openxmlformats.org/officeDocument/2006/relationships/hyperlink" Target="http://www.carwale.com" TargetMode="Externa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www.cardekho.co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929"/>
            <a:ext cx="12191999" cy="1122392"/>
          </a:xfrm>
        </p:spPr>
        <p:txBody>
          <a:bodyPr>
            <a:normAutofit/>
          </a:bodyPr>
          <a:lstStyle/>
          <a:p>
            <a:r>
              <a:rPr lang="en-IN" sz="3600" b="1" u="sng" dirty="0">
                <a:latin typeface="Calibri"/>
                <a:ea typeface="+mj-lt"/>
                <a:cs typeface="+mj-lt"/>
              </a:rPr>
              <a:t>Used car price prediction</a:t>
            </a:r>
            <a:endParaRPr lang="en-US" sz="3600">
              <a:cs typeface="Calibri Light"/>
            </a:endParaRPr>
          </a:p>
        </p:txBody>
      </p:sp>
      <p:sp>
        <p:nvSpPr>
          <p:cNvPr id="3" name="Subtitle 2"/>
          <p:cNvSpPr>
            <a:spLocks noGrp="1"/>
          </p:cNvSpPr>
          <p:nvPr>
            <p:ph type="subTitle" idx="1"/>
          </p:nvPr>
        </p:nvSpPr>
        <p:spPr>
          <a:xfrm>
            <a:off x="1" y="1718605"/>
            <a:ext cx="12191999" cy="5005685"/>
          </a:xfrm>
        </p:spPr>
        <p:txBody>
          <a:bodyPr vert="horz" lIns="91440" tIns="45720" rIns="91440" bIns="45720" rtlCol="0" anchor="t">
            <a:normAutofit/>
          </a:bodyPr>
          <a:lstStyle/>
          <a:p>
            <a:pPr algn="just"/>
            <a:r>
              <a:rPr lang="en-IN" sz="3200" dirty="0">
                <a:ea typeface="+mn-lt"/>
                <a:cs typeface="+mn-lt"/>
              </a:rPr>
              <a:t>With the covid 19 impact in the market, we have seen lot of changes in the car market. Now some cars are in demand hence making them costly and some are not in demand hence cheaper. One of our clients works with small traders, who sell used cars. With the change in market due to covid 19 impact, our client is facing problems with their previous car price valuation machine learning models. So, they are looking for new machine learning models from new data. We have to make car price valuation model. </a:t>
            </a:r>
            <a:endParaRPr lang="en-US" sz="3200">
              <a:cs typeface="Calibri"/>
            </a:endParaRPr>
          </a:p>
          <a:p>
            <a:pPr algn="just"/>
            <a:endParaRPr lang="en-IN" dirty="0">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44086-04F1-36DB-6B7B-0ED6648F3822}"/>
              </a:ext>
            </a:extLst>
          </p:cNvPr>
          <p:cNvSpPr>
            <a:spLocks noGrp="1"/>
          </p:cNvSpPr>
          <p:nvPr>
            <p:ph type="title"/>
          </p:nvPr>
        </p:nvSpPr>
        <p:spPr/>
        <p:txBody>
          <a:bodyPr>
            <a:normAutofit/>
          </a:bodyPr>
          <a:lstStyle/>
          <a:p>
            <a:r>
              <a:rPr lang="en-US" sz="3200" b="1" u="sng" dirty="0">
                <a:cs typeface="Calibri Light"/>
              </a:rPr>
              <a:t>Encoding</a:t>
            </a:r>
            <a:endParaRPr lang="en-US" sz="3200" b="1" u="sng">
              <a:cs typeface="Calibri Light" panose="020F0302020204030204"/>
            </a:endParaRPr>
          </a:p>
        </p:txBody>
      </p:sp>
      <p:graphicFrame>
        <p:nvGraphicFramePr>
          <p:cNvPr id="5" name="Content Placeholder 2">
            <a:extLst>
              <a:ext uri="{FF2B5EF4-FFF2-40B4-BE49-F238E27FC236}">
                <a16:creationId xmlns:a16="http://schemas.microsoft.com/office/drawing/2014/main" id="{DEBFB41E-D157-B151-F329-1E7D5ED8B0AD}"/>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30658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6375E3-9C38-BBE3-C484-D9319A828CA6}"/>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1" u="sng" kern="1200">
                <a:solidFill>
                  <a:srgbClr val="FFFFFF"/>
                </a:solidFill>
                <a:latin typeface="+mj-lt"/>
                <a:ea typeface="+mj-ea"/>
                <a:cs typeface="+mj-cs"/>
              </a:rPr>
              <a:t>Final Dataset</a:t>
            </a:r>
          </a:p>
        </p:txBody>
      </p:sp>
      <p:pic>
        <p:nvPicPr>
          <p:cNvPr id="4" name="Picture 4" descr="Table&#10;&#10;Description automatically generated">
            <a:extLst>
              <a:ext uri="{FF2B5EF4-FFF2-40B4-BE49-F238E27FC236}">
                <a16:creationId xmlns:a16="http://schemas.microsoft.com/office/drawing/2014/main" id="{DB41FAFB-6F92-A2AA-415D-035311C39B7E}"/>
              </a:ext>
            </a:extLst>
          </p:cNvPr>
          <p:cNvPicPr>
            <a:picLocks noGrp="1" noChangeAspect="1"/>
          </p:cNvPicPr>
          <p:nvPr>
            <p:ph idx="1"/>
          </p:nvPr>
        </p:nvPicPr>
        <p:blipFill>
          <a:blip r:embed="rId2"/>
          <a:stretch>
            <a:fillRect/>
          </a:stretch>
        </p:blipFill>
        <p:spPr>
          <a:xfrm>
            <a:off x="5218244" y="643466"/>
            <a:ext cx="5898844" cy="5568739"/>
          </a:xfrm>
          <a:prstGeom prst="rect">
            <a:avLst/>
          </a:prstGeom>
        </p:spPr>
      </p:pic>
    </p:spTree>
    <p:extLst>
      <p:ext uri="{BB962C8B-B14F-4D97-AF65-F5344CB8AC3E}">
        <p14:creationId xmlns:p14="http://schemas.microsoft.com/office/powerpoint/2010/main" val="3195618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0A4A52-6431-4094-FEF2-35900C7E05C6}"/>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b="1" u="sng" kern="1200">
                <a:solidFill>
                  <a:srgbClr val="FFFFFF"/>
                </a:solidFill>
                <a:latin typeface="+mj-lt"/>
                <a:ea typeface="+mj-ea"/>
                <a:cs typeface="+mj-cs"/>
              </a:rPr>
              <a:t>Best Model, Parameters &amp; Score:</a:t>
            </a:r>
          </a:p>
        </p:txBody>
      </p:sp>
      <p:sp>
        <p:nvSpPr>
          <p:cNvPr id="8" name="Content Placeholder 7">
            <a:extLst>
              <a:ext uri="{FF2B5EF4-FFF2-40B4-BE49-F238E27FC236}">
                <a16:creationId xmlns:a16="http://schemas.microsoft.com/office/drawing/2014/main" id="{F7E0D25F-B535-7D53-4B97-5674F68A2262}"/>
              </a:ext>
            </a:extLst>
          </p:cNvPr>
          <p:cNvSpPr>
            <a:spLocks noGrp="1"/>
          </p:cNvSpPr>
          <p:nvPr>
            <p:ph idx="1"/>
          </p:nvPr>
        </p:nvSpPr>
        <p:spPr>
          <a:xfrm>
            <a:off x="8572499" y="390832"/>
            <a:ext cx="3233585" cy="873612"/>
          </a:xfrm>
        </p:spPr>
        <p:txBody>
          <a:bodyPr vert="horz" lIns="91440" tIns="45720" rIns="91440" bIns="45720" rtlCol="0" anchor="ctr">
            <a:normAutofit/>
          </a:bodyPr>
          <a:lstStyle/>
          <a:p>
            <a:pPr marL="0" indent="0">
              <a:buNone/>
            </a:pPr>
            <a:r>
              <a:rPr lang="en-US" sz="2000" kern="1200">
                <a:solidFill>
                  <a:srgbClr val="FFFFFF"/>
                </a:solidFill>
                <a:latin typeface="+mn-lt"/>
                <a:ea typeface="+mn-ea"/>
                <a:cs typeface="+mn-cs"/>
              </a:rPr>
              <a:t>RandomForest Classifier.</a:t>
            </a:r>
          </a:p>
        </p:txBody>
      </p:sp>
      <p:pic>
        <p:nvPicPr>
          <p:cNvPr id="3" name="Picture 4" descr="Text&#10;&#10;Description automatically generated">
            <a:extLst>
              <a:ext uri="{FF2B5EF4-FFF2-40B4-BE49-F238E27FC236}">
                <a16:creationId xmlns:a16="http://schemas.microsoft.com/office/drawing/2014/main" id="{4B1AD5F1-9392-FE07-8812-F786F43A0F88}"/>
              </a:ext>
            </a:extLst>
          </p:cNvPr>
          <p:cNvPicPr>
            <a:picLocks noChangeAspect="1"/>
          </p:cNvPicPr>
          <p:nvPr/>
        </p:nvPicPr>
        <p:blipFill>
          <a:blip r:embed="rId2"/>
          <a:stretch>
            <a:fillRect/>
          </a:stretch>
        </p:blipFill>
        <p:spPr>
          <a:xfrm>
            <a:off x="2103030" y="1966293"/>
            <a:ext cx="7985939" cy="4452160"/>
          </a:xfrm>
          <a:prstGeom prst="rect">
            <a:avLst/>
          </a:prstGeom>
        </p:spPr>
      </p:pic>
    </p:spTree>
    <p:extLst>
      <p:ext uri="{BB962C8B-B14F-4D97-AF65-F5344CB8AC3E}">
        <p14:creationId xmlns:p14="http://schemas.microsoft.com/office/powerpoint/2010/main" val="1989917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88F3F0-E70E-D220-8A66-106BDF9966EA}"/>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u="sng" dirty="0">
                <a:solidFill>
                  <a:schemeClr val="bg1"/>
                </a:solidFill>
              </a:rPr>
              <a:t>Hyperparameter Tuning &amp; Best parameters.</a:t>
            </a:r>
            <a:endParaRPr lang="en-US" sz="3200" b="1" kern="1200" dirty="0">
              <a:solidFill>
                <a:schemeClr val="bg1"/>
              </a:solidFill>
              <a:latin typeface="+mj-lt"/>
              <a:ea typeface="+mj-ea"/>
              <a:cs typeface="+mj-cs"/>
            </a:endParaRPr>
          </a:p>
        </p:txBody>
      </p:sp>
      <p:pic>
        <p:nvPicPr>
          <p:cNvPr id="4" name="Picture 4" descr="Graphical user interface, text, application, email&#10;&#10;Description automatically generated">
            <a:extLst>
              <a:ext uri="{FF2B5EF4-FFF2-40B4-BE49-F238E27FC236}">
                <a16:creationId xmlns:a16="http://schemas.microsoft.com/office/drawing/2014/main" id="{9DAA0DB6-50D9-E459-9D4C-392E4958798A}"/>
              </a:ext>
            </a:extLst>
          </p:cNvPr>
          <p:cNvPicPr>
            <a:picLocks noGrp="1" noChangeAspect="1"/>
          </p:cNvPicPr>
          <p:nvPr>
            <p:ph idx="1"/>
          </p:nvPr>
        </p:nvPicPr>
        <p:blipFill>
          <a:blip r:embed="rId2"/>
          <a:stretch>
            <a:fillRect/>
          </a:stretch>
        </p:blipFill>
        <p:spPr>
          <a:xfrm>
            <a:off x="2164105" y="1488321"/>
            <a:ext cx="8151335" cy="5314349"/>
          </a:xfrm>
          <a:prstGeom prst="rect">
            <a:avLst/>
          </a:prstGeom>
        </p:spPr>
      </p:pic>
    </p:spTree>
    <p:extLst>
      <p:ext uri="{BB962C8B-B14F-4D97-AF65-F5344CB8AC3E}">
        <p14:creationId xmlns:p14="http://schemas.microsoft.com/office/powerpoint/2010/main" val="1208902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60188D-C738-65B7-16AD-B52E989CDA02}"/>
              </a:ext>
            </a:extLst>
          </p:cNvPr>
          <p:cNvSpPr txBox="1"/>
          <p:nvPr/>
        </p:nvSpPr>
        <p:spPr>
          <a:xfrm>
            <a:off x="-2132" y="40007"/>
            <a:ext cx="12142279" cy="7090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u="sng" dirty="0">
                <a:ea typeface="+mn-lt"/>
                <a:cs typeface="+mn-lt"/>
              </a:rPr>
              <a:t>Exercise:</a:t>
            </a:r>
            <a:endParaRPr lang="en-US" u="sng" dirty="0"/>
          </a:p>
          <a:p>
            <a:pPr marL="342900" indent="-342900">
              <a:buFont typeface="Wingdings"/>
              <a:buChar char="Ø"/>
            </a:pPr>
            <a:endParaRPr lang="en-US" sz="2000" dirty="0">
              <a:ea typeface="+mn-lt"/>
              <a:cs typeface="+mn-lt"/>
            </a:endParaRPr>
          </a:p>
          <a:p>
            <a:pPr marL="342900" indent="-342900">
              <a:buFont typeface="Wingdings"/>
              <a:buChar char="Ø"/>
            </a:pPr>
            <a:r>
              <a:rPr lang="en-US" sz="2000" b="1" u="sng" dirty="0">
                <a:ea typeface="+mn-lt"/>
                <a:cs typeface="+mn-lt"/>
              </a:rPr>
              <a:t>Data Collection Phase</a:t>
            </a:r>
            <a:endParaRPr lang="en-US" b="1" u="sng">
              <a:cs typeface="Calibri"/>
            </a:endParaRPr>
          </a:p>
          <a:p>
            <a:r>
              <a:rPr lang="en-US" sz="2000" dirty="0">
                <a:ea typeface="+mn-lt"/>
                <a:cs typeface="+mn-lt"/>
              </a:rPr>
              <a:t>In this section You need to scrape the data of used cars from websites (</a:t>
            </a:r>
            <a:r>
              <a:rPr lang="en-US" sz="2000" dirty="0" err="1">
                <a:ea typeface="+mn-lt"/>
                <a:cs typeface="+mn-lt"/>
              </a:rPr>
              <a:t>Olx</a:t>
            </a:r>
            <a:r>
              <a:rPr lang="en-US" sz="2000" dirty="0">
                <a:ea typeface="+mn-lt"/>
                <a:cs typeface="+mn-lt"/>
              </a:rPr>
              <a:t>, </a:t>
            </a:r>
            <a:r>
              <a:rPr lang="en-US" sz="2000" dirty="0" err="1">
                <a:ea typeface="+mn-lt"/>
                <a:cs typeface="+mn-lt"/>
              </a:rPr>
              <a:t>cardekho</a:t>
            </a:r>
            <a:r>
              <a:rPr lang="en-US" sz="2000" dirty="0">
                <a:ea typeface="+mn-lt"/>
                <a:cs typeface="+mn-lt"/>
              </a:rPr>
              <a:t>, Cars24 etc.) You need web scraping for this. You have to fetch data for different locations. The number of columns for data doesn’t have limit, it’s up to you and your creativity. Generally, these columns are Brand, model, variant, manufacturing year, driven kilometers, fuel, number of owners, location and at last target variable Price of the car. This data is to give you a hint about important variables in used car model. You can make changes to it, you can add or you can remove some columns, it completely depends on the website from which you are fetching the data.</a:t>
            </a:r>
            <a:endParaRPr lang="en-US" sz="2000">
              <a:cs typeface="Calibri"/>
            </a:endParaRPr>
          </a:p>
          <a:p>
            <a:endParaRPr lang="en-US" sz="2000" dirty="0">
              <a:ea typeface="+mn-lt"/>
              <a:cs typeface="+mn-lt"/>
            </a:endParaRPr>
          </a:p>
          <a:p>
            <a:pPr marL="342900" indent="-342900">
              <a:buFont typeface="Wingdings"/>
              <a:buChar char="Ø"/>
            </a:pPr>
            <a:r>
              <a:rPr lang="en-US" sz="2000" b="1" u="sng" dirty="0">
                <a:ea typeface="+mn-lt"/>
                <a:cs typeface="+mn-lt"/>
              </a:rPr>
              <a:t>Model Building Phase</a:t>
            </a:r>
          </a:p>
          <a:p>
            <a:r>
              <a:rPr lang="en-US" sz="2000" dirty="0">
                <a:ea typeface="+mn-lt"/>
                <a:cs typeface="+mn-lt"/>
              </a:rPr>
              <a:t>After collecting the data, you need to build a machine learning model. Before model building do all data pre-processing steps. Try different models with different hyper parameters and select the best model. Follow the complete life cycle of data science. Include all the steps like. </a:t>
            </a:r>
            <a:endParaRPr lang="en-US" sz="1600">
              <a:ea typeface="+mn-lt"/>
              <a:cs typeface="+mn-lt"/>
            </a:endParaRPr>
          </a:p>
          <a:p>
            <a:r>
              <a:rPr lang="en-US" sz="2000" dirty="0">
                <a:ea typeface="+mn-lt"/>
                <a:cs typeface="+mn-lt"/>
              </a:rPr>
              <a:t>1. Data Cleaning </a:t>
            </a:r>
            <a:endParaRPr lang="en-US" sz="1600">
              <a:ea typeface="+mn-lt"/>
              <a:cs typeface="+mn-lt"/>
            </a:endParaRPr>
          </a:p>
          <a:p>
            <a:r>
              <a:rPr lang="en-US" sz="2000" dirty="0">
                <a:ea typeface="+mn-lt"/>
                <a:cs typeface="+mn-lt"/>
              </a:rPr>
              <a:t>2. Exploratory Data Analysis </a:t>
            </a:r>
            <a:endParaRPr lang="en-US" sz="1600">
              <a:ea typeface="+mn-lt"/>
              <a:cs typeface="+mn-lt"/>
            </a:endParaRPr>
          </a:p>
          <a:p>
            <a:r>
              <a:rPr lang="en-US" sz="2000" dirty="0">
                <a:ea typeface="+mn-lt"/>
                <a:cs typeface="+mn-lt"/>
              </a:rPr>
              <a:t>3. Data Pre-processing </a:t>
            </a:r>
            <a:endParaRPr lang="en-US" sz="1600">
              <a:ea typeface="+mn-lt"/>
              <a:cs typeface="+mn-lt"/>
            </a:endParaRPr>
          </a:p>
          <a:p>
            <a:r>
              <a:rPr lang="en-US" sz="2000" dirty="0">
                <a:ea typeface="+mn-lt"/>
                <a:cs typeface="+mn-lt"/>
              </a:rPr>
              <a:t>4. Model Building </a:t>
            </a:r>
            <a:endParaRPr lang="en-US" sz="2000">
              <a:ea typeface="+mn-lt"/>
              <a:cs typeface="+mn-lt"/>
            </a:endParaRPr>
          </a:p>
          <a:p>
            <a:r>
              <a:rPr lang="en-US" sz="2000" dirty="0">
                <a:ea typeface="+mn-lt"/>
                <a:cs typeface="+mn-lt"/>
              </a:rPr>
              <a:t>5. Model Evaluation</a:t>
            </a:r>
            <a:endParaRPr lang="en-US" sz="2000">
              <a:ea typeface="+mn-lt"/>
              <a:cs typeface="+mn-lt"/>
            </a:endParaRPr>
          </a:p>
          <a:p>
            <a:r>
              <a:rPr lang="en-US" sz="2000" dirty="0">
                <a:ea typeface="+mn-lt"/>
                <a:cs typeface="+mn-lt"/>
              </a:rPr>
              <a:t>6. Selecting the best model</a:t>
            </a:r>
            <a:endParaRPr lang="en-US" sz="2000" dirty="0">
              <a:cs typeface="Calibri"/>
            </a:endParaRPr>
          </a:p>
          <a:p>
            <a:endParaRPr lang="en-US" sz="2400" b="1" u="sng" dirty="0">
              <a:cs typeface="Calibri"/>
            </a:endParaRPr>
          </a:p>
          <a:p>
            <a:pPr algn="l"/>
            <a:endParaRPr lang="en-US" dirty="0">
              <a:cs typeface="Calibri"/>
            </a:endParaRPr>
          </a:p>
        </p:txBody>
      </p:sp>
    </p:spTree>
    <p:extLst>
      <p:ext uri="{BB962C8B-B14F-4D97-AF65-F5344CB8AC3E}">
        <p14:creationId xmlns:p14="http://schemas.microsoft.com/office/powerpoint/2010/main" val="2833779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8">
            <a:extLst>
              <a:ext uri="{FF2B5EF4-FFF2-40B4-BE49-F238E27FC236}">
                <a16:creationId xmlns:a16="http://schemas.microsoft.com/office/drawing/2014/main" id="{B36F400F-DF28-43BC-8D8E-4929793B39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D2CE7E-5C11-4136-9EBA-C485B8101014}"/>
              </a:ext>
            </a:extLst>
          </p:cNvPr>
          <p:cNvSpPr>
            <a:spLocks noGrp="1"/>
          </p:cNvSpPr>
          <p:nvPr>
            <p:ph type="title"/>
          </p:nvPr>
        </p:nvSpPr>
        <p:spPr>
          <a:xfrm>
            <a:off x="838200" y="668377"/>
            <a:ext cx="10515600" cy="1325563"/>
          </a:xfrm>
        </p:spPr>
        <p:txBody>
          <a:bodyPr vert="horz" lIns="91440" tIns="45720" rIns="91440" bIns="45720" rtlCol="0" anchor="ctr">
            <a:normAutofit/>
          </a:bodyPr>
          <a:lstStyle/>
          <a:p>
            <a:r>
              <a:rPr lang="en-US" b="1" u="sng" kern="1200">
                <a:solidFill>
                  <a:schemeClr val="tx1"/>
                </a:solidFill>
                <a:latin typeface="+mj-lt"/>
                <a:ea typeface="+mj-ea"/>
                <a:cs typeface="+mj-cs"/>
              </a:rPr>
              <a:t>Data Collection Phase</a:t>
            </a:r>
            <a:endParaRPr lang="en-US" kern="1200">
              <a:solidFill>
                <a:schemeClr val="tx1"/>
              </a:solidFill>
              <a:latin typeface="+mj-lt"/>
              <a:ea typeface="+mj-ea"/>
              <a:cs typeface="+mj-cs"/>
            </a:endParaRPr>
          </a:p>
        </p:txBody>
      </p:sp>
      <p:sp>
        <p:nvSpPr>
          <p:cNvPr id="3" name="Content Placeholder 2">
            <a:extLst>
              <a:ext uri="{FF2B5EF4-FFF2-40B4-BE49-F238E27FC236}">
                <a16:creationId xmlns:a16="http://schemas.microsoft.com/office/drawing/2014/main" id="{4C34317D-C98F-492B-7E89-73324D0EF516}"/>
              </a:ext>
            </a:extLst>
          </p:cNvPr>
          <p:cNvSpPr>
            <a:spLocks noGrp="1"/>
          </p:cNvSpPr>
          <p:nvPr>
            <p:ph idx="1"/>
          </p:nvPr>
        </p:nvSpPr>
        <p:spPr>
          <a:xfrm>
            <a:off x="838200" y="2177456"/>
            <a:ext cx="5097780" cy="3795748"/>
          </a:xfrm>
        </p:spPr>
        <p:txBody>
          <a:bodyPr vert="horz" lIns="91440" tIns="45720" rIns="91440" bIns="45720" rtlCol="0">
            <a:normAutofit/>
          </a:bodyPr>
          <a:lstStyle/>
          <a:p>
            <a:pPr>
              <a:spcBef>
                <a:spcPts val="0"/>
              </a:spcBef>
            </a:pPr>
            <a:endParaRPr lang="en-US" sz="2400" b="1" u="sng"/>
          </a:p>
          <a:p>
            <a:pPr marL="285750">
              <a:spcBef>
                <a:spcPts val="0"/>
              </a:spcBef>
            </a:pPr>
            <a:endParaRPr lang="en-US" sz="2400"/>
          </a:p>
          <a:p>
            <a:pPr>
              <a:spcBef>
                <a:spcPts val="0"/>
              </a:spcBef>
            </a:pPr>
            <a:endParaRPr lang="en-US" sz="2400"/>
          </a:p>
          <a:p>
            <a:endParaRPr lang="en-US" sz="2400"/>
          </a:p>
        </p:txBody>
      </p:sp>
      <p:sp>
        <p:nvSpPr>
          <p:cNvPr id="4" name="TextBox 3">
            <a:extLst>
              <a:ext uri="{FF2B5EF4-FFF2-40B4-BE49-F238E27FC236}">
                <a16:creationId xmlns:a16="http://schemas.microsoft.com/office/drawing/2014/main" id="{09B4FB11-BE46-6833-C97B-042EC1C64494}"/>
              </a:ext>
            </a:extLst>
          </p:cNvPr>
          <p:cNvSpPr txBox="1"/>
          <p:nvPr/>
        </p:nvSpPr>
        <p:spPr>
          <a:xfrm>
            <a:off x="6256020" y="2177456"/>
            <a:ext cx="5097780" cy="3795748"/>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marL="342900" indent="-228600">
              <a:lnSpc>
                <a:spcPct val="90000"/>
              </a:lnSpc>
              <a:spcAft>
                <a:spcPts val="600"/>
              </a:spcAft>
              <a:buFont typeface="Arial" panose="020B0604020202020204" pitchFamily="34" charset="0"/>
              <a:buChar char="•"/>
            </a:pPr>
            <a:r>
              <a:rPr lang="en-US" sz="2400"/>
              <a:t>Collected data from different websites such as </a:t>
            </a:r>
            <a:r>
              <a:rPr lang="en-US" sz="2400">
                <a:hlinkClick r:id="rId2"/>
              </a:rPr>
              <a:t>www.carwale.com</a:t>
            </a:r>
            <a:r>
              <a:rPr lang="en-US" sz="2400"/>
              <a:t>, </a:t>
            </a:r>
            <a:r>
              <a:rPr lang="en-US" sz="2400">
                <a:hlinkClick r:id="rId3"/>
              </a:rPr>
              <a:t>www.cartrade.com</a:t>
            </a:r>
            <a:r>
              <a:rPr lang="en-US" sz="2400"/>
              <a:t>, </a:t>
            </a:r>
            <a:r>
              <a:rPr lang="en-US" sz="2400">
                <a:hlinkClick r:id="rId4"/>
              </a:rPr>
              <a:t>www.cardekho.com</a:t>
            </a:r>
            <a:r>
              <a:rPr lang="en-US" sz="2400"/>
              <a:t> </a:t>
            </a:r>
          </a:p>
        </p:txBody>
      </p:sp>
      <p:pic>
        <p:nvPicPr>
          <p:cNvPr id="8" name="Picture 9" descr="Graphical user interface, website&#10;&#10;Description automatically generated">
            <a:extLst>
              <a:ext uri="{FF2B5EF4-FFF2-40B4-BE49-F238E27FC236}">
                <a16:creationId xmlns:a16="http://schemas.microsoft.com/office/drawing/2014/main" id="{3F08F9F8-AE1B-647F-9AF5-F1EC3FC95D70}"/>
              </a:ext>
            </a:extLst>
          </p:cNvPr>
          <p:cNvPicPr>
            <a:picLocks noChangeAspect="1"/>
          </p:cNvPicPr>
          <p:nvPr/>
        </p:nvPicPr>
        <p:blipFill>
          <a:blip r:embed="rId5"/>
          <a:stretch>
            <a:fillRect/>
          </a:stretch>
        </p:blipFill>
        <p:spPr>
          <a:xfrm>
            <a:off x="4580626" y="4354542"/>
            <a:ext cx="2829464" cy="1772009"/>
          </a:xfrm>
          <a:prstGeom prst="rect">
            <a:avLst/>
          </a:prstGeom>
        </p:spPr>
      </p:pic>
      <p:pic>
        <p:nvPicPr>
          <p:cNvPr id="10" name="Picture 11" descr="Graphical user interface, website&#10;&#10;Description automatically generated">
            <a:extLst>
              <a:ext uri="{FF2B5EF4-FFF2-40B4-BE49-F238E27FC236}">
                <a16:creationId xmlns:a16="http://schemas.microsoft.com/office/drawing/2014/main" id="{3282E607-7B2C-3786-C15A-AA6770BF188D}"/>
              </a:ext>
            </a:extLst>
          </p:cNvPr>
          <p:cNvPicPr>
            <a:picLocks noChangeAspect="1"/>
          </p:cNvPicPr>
          <p:nvPr/>
        </p:nvPicPr>
        <p:blipFill>
          <a:blip r:embed="rId6"/>
          <a:stretch>
            <a:fillRect/>
          </a:stretch>
        </p:blipFill>
        <p:spPr>
          <a:xfrm>
            <a:off x="1058174" y="4354543"/>
            <a:ext cx="2958860" cy="1843896"/>
          </a:xfrm>
          <a:prstGeom prst="rect">
            <a:avLst/>
          </a:prstGeom>
        </p:spPr>
      </p:pic>
      <p:pic>
        <p:nvPicPr>
          <p:cNvPr id="12" name="Picture 13" descr="Graphical user interface, website&#10;&#10;Description automatically generated">
            <a:extLst>
              <a:ext uri="{FF2B5EF4-FFF2-40B4-BE49-F238E27FC236}">
                <a16:creationId xmlns:a16="http://schemas.microsoft.com/office/drawing/2014/main" id="{801A62B1-8C7F-59FC-FEEB-5C8101BCB090}"/>
              </a:ext>
            </a:extLst>
          </p:cNvPr>
          <p:cNvPicPr>
            <a:picLocks noChangeAspect="1"/>
          </p:cNvPicPr>
          <p:nvPr/>
        </p:nvPicPr>
        <p:blipFill>
          <a:blip r:embed="rId7"/>
          <a:stretch>
            <a:fillRect/>
          </a:stretch>
        </p:blipFill>
        <p:spPr>
          <a:xfrm>
            <a:off x="1058174" y="2011033"/>
            <a:ext cx="2958860" cy="1843896"/>
          </a:xfrm>
          <a:prstGeom prst="rect">
            <a:avLst/>
          </a:prstGeom>
        </p:spPr>
      </p:pic>
    </p:spTree>
    <p:extLst>
      <p:ext uri="{BB962C8B-B14F-4D97-AF65-F5344CB8AC3E}">
        <p14:creationId xmlns:p14="http://schemas.microsoft.com/office/powerpoint/2010/main" val="3414434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1">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E0622E-B7B5-3A93-DFC7-C163EE026EE8}"/>
              </a:ext>
            </a:extLst>
          </p:cNvPr>
          <p:cNvSpPr>
            <a:spLocks noGrp="1"/>
          </p:cNvSpPr>
          <p:nvPr>
            <p:ph type="title"/>
          </p:nvPr>
        </p:nvSpPr>
        <p:spPr>
          <a:xfrm>
            <a:off x="1349531" y="4233675"/>
            <a:ext cx="4424430" cy="2036742"/>
          </a:xfrm>
        </p:spPr>
        <p:txBody>
          <a:bodyPr>
            <a:normAutofit/>
          </a:bodyPr>
          <a:lstStyle/>
          <a:p>
            <a:r>
              <a:rPr lang="en-US" sz="4000" b="1" u="sng">
                <a:ea typeface="+mj-lt"/>
                <a:cs typeface="+mj-lt"/>
              </a:rPr>
              <a:t>Collected data using Selenium.</a:t>
            </a:r>
            <a:endParaRPr lang="en-US" sz="4000">
              <a:cs typeface="Calibri Light" panose="020F0302020204030204"/>
            </a:endParaRPr>
          </a:p>
        </p:txBody>
      </p:sp>
      <p:sp>
        <p:nvSpPr>
          <p:cNvPr id="27" name="Rectangle 23">
            <a:extLst>
              <a:ext uri="{FF2B5EF4-FFF2-40B4-BE49-F238E27FC236}">
                <a16:creationId xmlns:a16="http://schemas.microsoft.com/office/drawing/2014/main" id="{F4B0BE10-11CA-4C3F-A639-C80DB41DA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Graphical user interface, text, application, email&#10;&#10;Description automatically generated">
            <a:extLst>
              <a:ext uri="{FF2B5EF4-FFF2-40B4-BE49-F238E27FC236}">
                <a16:creationId xmlns:a16="http://schemas.microsoft.com/office/drawing/2014/main" id="{98A2A008-128E-316C-A013-F96306A66EDC}"/>
              </a:ext>
            </a:extLst>
          </p:cNvPr>
          <p:cNvPicPr>
            <a:picLocks noChangeAspect="1"/>
          </p:cNvPicPr>
          <p:nvPr/>
        </p:nvPicPr>
        <p:blipFill>
          <a:blip r:embed="rId2"/>
          <a:stretch>
            <a:fillRect/>
          </a:stretch>
        </p:blipFill>
        <p:spPr>
          <a:xfrm>
            <a:off x="817568" y="994639"/>
            <a:ext cx="3766655" cy="2662752"/>
          </a:xfrm>
          <a:prstGeom prst="rect">
            <a:avLst/>
          </a:prstGeom>
          <a:effectLst>
            <a:outerShdw blurRad="406400" dist="317500" dir="5400000" sx="89000" sy="89000" rotWithShape="0">
              <a:prstClr val="black">
                <a:alpha val="15000"/>
              </a:prstClr>
            </a:outerShdw>
          </a:effectLst>
        </p:spPr>
      </p:pic>
      <p:pic>
        <p:nvPicPr>
          <p:cNvPr id="6" name="Picture 6" descr="Table&#10;&#10;Description automatically generated">
            <a:extLst>
              <a:ext uri="{FF2B5EF4-FFF2-40B4-BE49-F238E27FC236}">
                <a16:creationId xmlns:a16="http://schemas.microsoft.com/office/drawing/2014/main" id="{53B13351-422C-9262-481B-3D954BE06238}"/>
              </a:ext>
            </a:extLst>
          </p:cNvPr>
          <p:cNvPicPr>
            <a:picLocks noChangeAspect="1"/>
          </p:cNvPicPr>
          <p:nvPr/>
        </p:nvPicPr>
        <p:blipFill>
          <a:blip r:embed="rId3"/>
          <a:stretch>
            <a:fillRect/>
          </a:stretch>
        </p:blipFill>
        <p:spPr>
          <a:xfrm>
            <a:off x="4790938" y="1048132"/>
            <a:ext cx="3691785" cy="2598898"/>
          </a:xfrm>
          <a:prstGeom prst="rect">
            <a:avLst/>
          </a:prstGeom>
          <a:effectLst>
            <a:outerShdw blurRad="406400" dist="317500" dir="5400000" sx="89000" sy="89000" rotWithShape="0">
              <a:prstClr val="black">
                <a:alpha val="15000"/>
              </a:prstClr>
            </a:outerShdw>
          </a:effectLst>
        </p:spPr>
      </p:pic>
      <p:pic>
        <p:nvPicPr>
          <p:cNvPr id="4" name="Picture 4" descr="Text&#10;&#10;Description automatically generated">
            <a:extLst>
              <a:ext uri="{FF2B5EF4-FFF2-40B4-BE49-F238E27FC236}">
                <a16:creationId xmlns:a16="http://schemas.microsoft.com/office/drawing/2014/main" id="{C315ED65-5792-F7D1-9FB5-58D93E3679C8}"/>
              </a:ext>
            </a:extLst>
          </p:cNvPr>
          <p:cNvPicPr>
            <a:picLocks noChangeAspect="1"/>
          </p:cNvPicPr>
          <p:nvPr/>
        </p:nvPicPr>
        <p:blipFill>
          <a:blip r:embed="rId4"/>
          <a:stretch>
            <a:fillRect/>
          </a:stretch>
        </p:blipFill>
        <p:spPr>
          <a:xfrm>
            <a:off x="8587910" y="1124037"/>
            <a:ext cx="3608505" cy="2533355"/>
          </a:xfrm>
          <a:prstGeom prst="rect">
            <a:avLst/>
          </a:prstGeom>
          <a:effectLst>
            <a:outerShdw blurRad="406400" dist="317500" dir="5400000" sx="89000" sy="89000" rotWithShape="0">
              <a:prstClr val="black">
                <a:alpha val="15000"/>
              </a:prstClr>
            </a:outerShdw>
          </a:effectLst>
        </p:spPr>
      </p:pic>
      <p:sp>
        <p:nvSpPr>
          <p:cNvPr id="3" name="Content Placeholder 2">
            <a:extLst>
              <a:ext uri="{FF2B5EF4-FFF2-40B4-BE49-F238E27FC236}">
                <a16:creationId xmlns:a16="http://schemas.microsoft.com/office/drawing/2014/main" id="{0127F8A6-78CB-E398-36CD-227A6D9BC09C}"/>
              </a:ext>
            </a:extLst>
          </p:cNvPr>
          <p:cNvSpPr>
            <a:spLocks noGrp="1"/>
          </p:cNvSpPr>
          <p:nvPr>
            <p:ph idx="1"/>
          </p:nvPr>
        </p:nvSpPr>
        <p:spPr>
          <a:xfrm>
            <a:off x="6417733" y="4212709"/>
            <a:ext cx="5160457" cy="2036742"/>
          </a:xfrm>
        </p:spPr>
        <p:txBody>
          <a:bodyPr vert="horz" lIns="91440" tIns="45720" rIns="91440" bIns="45720" rtlCol="0" anchor="ctr">
            <a:normAutofit/>
          </a:bodyPr>
          <a:lstStyle/>
          <a:p>
            <a:endParaRPr lang="en-US" sz="2000">
              <a:cs typeface="Calibri"/>
            </a:endParaRPr>
          </a:p>
          <a:p>
            <a:pPr marL="0" indent="0">
              <a:buNone/>
            </a:pPr>
            <a:endParaRPr lang="en-US" sz="2000">
              <a:cs typeface="Calibri"/>
            </a:endParaRPr>
          </a:p>
        </p:txBody>
      </p:sp>
    </p:spTree>
    <p:extLst>
      <p:ext uri="{BB962C8B-B14F-4D97-AF65-F5344CB8AC3E}">
        <p14:creationId xmlns:p14="http://schemas.microsoft.com/office/powerpoint/2010/main" val="1634607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Table&#10;&#10;Description automatically generated">
            <a:extLst>
              <a:ext uri="{FF2B5EF4-FFF2-40B4-BE49-F238E27FC236}">
                <a16:creationId xmlns:a16="http://schemas.microsoft.com/office/drawing/2014/main" id="{7D79FFDE-3718-4C62-4FFD-39950B17E1EE}"/>
              </a:ext>
            </a:extLst>
          </p:cNvPr>
          <p:cNvPicPr>
            <a:picLocks noChangeAspect="1"/>
          </p:cNvPicPr>
          <p:nvPr/>
        </p:nvPicPr>
        <p:blipFill rotWithShape="1">
          <a:blip r:embed="rId2"/>
          <a:srcRect b="5063"/>
          <a:stretch/>
        </p:blipFill>
        <p:spPr>
          <a:xfrm>
            <a:off x="20" y="10"/>
            <a:ext cx="12191980" cy="6857990"/>
          </a:xfrm>
          <a:prstGeom prst="rect">
            <a:avLst/>
          </a:prstGeom>
        </p:spPr>
      </p:pic>
      <p:sp>
        <p:nvSpPr>
          <p:cNvPr id="36"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937A929E-59E6-78A5-3791-02D82C966F04}"/>
              </a:ext>
            </a:extLst>
          </p:cNvPr>
          <p:cNvSpPr>
            <a:spLocks noGrp="1"/>
          </p:cNvSpPr>
          <p:nvPr>
            <p:ph type="title"/>
          </p:nvPr>
        </p:nvSpPr>
        <p:spPr>
          <a:xfrm>
            <a:off x="8022021" y="3231931"/>
            <a:ext cx="3852041" cy="1834056"/>
          </a:xfrm>
        </p:spPr>
        <p:txBody>
          <a:bodyPr vert="horz" lIns="91440" tIns="45720" rIns="91440" bIns="45720" rtlCol="0" anchor="b">
            <a:normAutofit/>
          </a:bodyPr>
          <a:lstStyle/>
          <a:p>
            <a:pPr algn="ctr"/>
            <a:r>
              <a:rPr lang="en-US" sz="4000" u="sng" dirty="0"/>
              <a:t>DataFrame/ CSV file</a:t>
            </a:r>
          </a:p>
        </p:txBody>
      </p:sp>
      <p:sp>
        <p:nvSpPr>
          <p:cNvPr id="31" name="Content Placeholder 22">
            <a:extLst>
              <a:ext uri="{FF2B5EF4-FFF2-40B4-BE49-F238E27FC236}">
                <a16:creationId xmlns:a16="http://schemas.microsoft.com/office/drawing/2014/main" id="{4A7616B1-4F60-A9F2-00FD-1DD313FD2F4D}"/>
              </a:ext>
            </a:extLst>
          </p:cNvPr>
          <p:cNvSpPr>
            <a:spLocks noGrp="1"/>
          </p:cNvSpPr>
          <p:nvPr>
            <p:ph idx="1"/>
          </p:nvPr>
        </p:nvSpPr>
        <p:spPr>
          <a:xfrm>
            <a:off x="7782910" y="5242675"/>
            <a:ext cx="4330262" cy="683284"/>
          </a:xfrm>
        </p:spPr>
        <p:txBody>
          <a:bodyPr vert="horz" lIns="91440" tIns="45720" rIns="91440" bIns="45720" rtlCol="0">
            <a:normAutofit/>
          </a:bodyPr>
          <a:lstStyle/>
          <a:p>
            <a:pPr marL="0" indent="0" algn="ctr">
              <a:buNone/>
            </a:pPr>
            <a:r>
              <a:rPr lang="en-US" sz="2000"/>
              <a:t>Edited csv file in MS Excel.</a:t>
            </a:r>
          </a:p>
        </p:txBody>
      </p:sp>
      <p:cxnSp>
        <p:nvCxnSpPr>
          <p:cNvPr id="38" name="Straight Connector 37">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2619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Table&#10;&#10;Description automatically generated">
            <a:extLst>
              <a:ext uri="{FF2B5EF4-FFF2-40B4-BE49-F238E27FC236}">
                <a16:creationId xmlns:a16="http://schemas.microsoft.com/office/drawing/2014/main" id="{05A27279-7539-DAD2-593E-262C6EDDA170}"/>
              </a:ext>
            </a:extLst>
          </p:cNvPr>
          <p:cNvPicPr>
            <a:picLocks noChangeAspect="1"/>
          </p:cNvPicPr>
          <p:nvPr/>
        </p:nvPicPr>
        <p:blipFill rotWithShape="1">
          <a:blip r:embed="rId2"/>
          <a:srcRect b="17583"/>
          <a:stretch/>
        </p:blipFill>
        <p:spPr>
          <a:xfrm>
            <a:off x="20" y="10"/>
            <a:ext cx="12191980" cy="6857990"/>
          </a:xfrm>
          <a:prstGeom prst="rect">
            <a:avLst/>
          </a:prstGeom>
        </p:spPr>
      </p:pic>
      <p:sp>
        <p:nvSpPr>
          <p:cNvPr id="41"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F7EA8730-211B-4DDD-9C86-9C237308CF03}"/>
              </a:ext>
            </a:extLst>
          </p:cNvPr>
          <p:cNvSpPr>
            <a:spLocks noGrp="1"/>
          </p:cNvSpPr>
          <p:nvPr>
            <p:ph type="title"/>
          </p:nvPr>
        </p:nvSpPr>
        <p:spPr>
          <a:xfrm>
            <a:off x="8022021" y="3231931"/>
            <a:ext cx="3852041" cy="1834056"/>
          </a:xfrm>
          <a:prstGeom prst="rect">
            <a:avLst/>
          </a:prstGeom>
        </p:spPr>
        <p:txBody>
          <a:bodyPr vert="horz" lIns="91440" tIns="45720" rIns="91440" bIns="45720" rtlCol="0" anchor="b">
            <a:normAutofit/>
          </a:bodyPr>
          <a:lstStyle/>
          <a:p>
            <a:pPr algn="ctr"/>
            <a:r>
              <a:rPr lang="en-US" sz="4000" b="1" u="sng"/>
              <a:t>Model Building Phase</a:t>
            </a:r>
            <a:endParaRPr lang="en-US" sz="4000"/>
          </a:p>
        </p:txBody>
      </p:sp>
      <p:cxnSp>
        <p:nvCxnSpPr>
          <p:cNvPr id="43" name="Straight Connector 42">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7761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4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5CDABF-47C2-4DEB-B66B-692F0551F375}"/>
              </a:ext>
            </a:extLst>
          </p:cNvPr>
          <p:cNvSpPr>
            <a:spLocks noGrp="1"/>
          </p:cNvSpPr>
          <p:nvPr>
            <p:ph type="title"/>
          </p:nvPr>
        </p:nvSpPr>
        <p:spPr>
          <a:xfrm>
            <a:off x="686834" y="1153572"/>
            <a:ext cx="3200400" cy="4461163"/>
          </a:xfrm>
        </p:spPr>
        <p:txBody>
          <a:bodyPr>
            <a:normAutofit/>
          </a:bodyPr>
          <a:lstStyle/>
          <a:p>
            <a:r>
              <a:rPr lang="en-US" b="1" u="sng">
                <a:solidFill>
                  <a:srgbClr val="FFFFFF"/>
                </a:solidFill>
                <a:ea typeface="Calibri Light"/>
                <a:cs typeface="Calibri Light"/>
              </a:rPr>
              <a:t>EDA:</a:t>
            </a:r>
            <a:endParaRPr lang="en-US" b="1" u="sng">
              <a:solidFill>
                <a:srgbClr val="FFFFFF"/>
              </a:solidFill>
            </a:endParaRPr>
          </a:p>
        </p:txBody>
      </p:sp>
      <p:sp>
        <p:nvSpPr>
          <p:cNvPr id="52" name="Arc 5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58" name="Content Placeholder 2">
            <a:extLst>
              <a:ext uri="{FF2B5EF4-FFF2-40B4-BE49-F238E27FC236}">
                <a16:creationId xmlns:a16="http://schemas.microsoft.com/office/drawing/2014/main" id="{2344E3A8-FBF8-E20F-F055-AC30F7261123}"/>
              </a:ext>
            </a:extLst>
          </p:cNvPr>
          <p:cNvGraphicFramePr>
            <a:graphicFrameLocks noGrp="1"/>
          </p:cNvGraphicFramePr>
          <p:nvPr>
            <p:ph idx="1"/>
          </p:nvPr>
        </p:nvGraphicFramePr>
        <p:xfrm>
          <a:off x="4447308" y="591344"/>
          <a:ext cx="6906491" cy="55856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9947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DC11BF-85F7-72EC-60A1-E4EF4978DA2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1" u="sng" kern="1200">
                <a:solidFill>
                  <a:srgbClr val="FFFFFF"/>
                </a:solidFill>
                <a:latin typeface="+mj-lt"/>
                <a:ea typeface="+mj-ea"/>
                <a:cs typeface="+mj-cs"/>
              </a:rPr>
              <a:t>Descriptive Statistic:</a:t>
            </a:r>
          </a:p>
        </p:txBody>
      </p:sp>
      <p:pic>
        <p:nvPicPr>
          <p:cNvPr id="5" name="Picture 5" descr="Table&#10;&#10;Description automatically generated">
            <a:extLst>
              <a:ext uri="{FF2B5EF4-FFF2-40B4-BE49-F238E27FC236}">
                <a16:creationId xmlns:a16="http://schemas.microsoft.com/office/drawing/2014/main" id="{45F02136-E706-4B4E-F1AE-A3D8F190C253}"/>
              </a:ext>
            </a:extLst>
          </p:cNvPr>
          <p:cNvPicPr>
            <a:picLocks noChangeAspect="1"/>
          </p:cNvPicPr>
          <p:nvPr/>
        </p:nvPicPr>
        <p:blipFill>
          <a:blip r:embed="rId2"/>
          <a:stretch>
            <a:fillRect/>
          </a:stretch>
        </p:blipFill>
        <p:spPr>
          <a:xfrm>
            <a:off x="5574161" y="643466"/>
            <a:ext cx="5187010" cy="5568739"/>
          </a:xfrm>
          <a:prstGeom prst="rect">
            <a:avLst/>
          </a:prstGeom>
        </p:spPr>
      </p:pic>
    </p:spTree>
    <p:extLst>
      <p:ext uri="{BB962C8B-B14F-4D97-AF65-F5344CB8AC3E}">
        <p14:creationId xmlns:p14="http://schemas.microsoft.com/office/powerpoint/2010/main" val="2341448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2">
            <a:extLst>
              <a:ext uri="{FF2B5EF4-FFF2-40B4-BE49-F238E27FC236}">
                <a16:creationId xmlns:a16="http://schemas.microsoft.com/office/drawing/2014/main" id="{96918796-2918-40D6-BE3A-4600C47FC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6" descr="Chart, bar chart&#10;&#10;Description automatically generated">
            <a:extLst>
              <a:ext uri="{FF2B5EF4-FFF2-40B4-BE49-F238E27FC236}">
                <a16:creationId xmlns:a16="http://schemas.microsoft.com/office/drawing/2014/main" id="{0D5D1A1B-2794-8E33-9EB1-3234F49121F2}"/>
              </a:ext>
            </a:extLst>
          </p:cNvPr>
          <p:cNvPicPr>
            <a:picLocks noChangeAspect="1"/>
          </p:cNvPicPr>
          <p:nvPr/>
        </p:nvPicPr>
        <p:blipFill>
          <a:blip r:embed="rId2"/>
          <a:stretch>
            <a:fillRect/>
          </a:stretch>
        </p:blipFill>
        <p:spPr>
          <a:xfrm>
            <a:off x="942975" y="2166938"/>
            <a:ext cx="1698625" cy="1711325"/>
          </a:xfrm>
          <a:prstGeom prst="rect">
            <a:avLst/>
          </a:prstGeom>
        </p:spPr>
      </p:pic>
      <p:pic>
        <p:nvPicPr>
          <p:cNvPr id="11" name="Picture 11" descr="Chart&#10;&#10;Description automatically generated">
            <a:extLst>
              <a:ext uri="{FF2B5EF4-FFF2-40B4-BE49-F238E27FC236}">
                <a16:creationId xmlns:a16="http://schemas.microsoft.com/office/drawing/2014/main" id="{DDE3BD79-6D5A-C8D3-DF18-8F61CFF32FE6}"/>
              </a:ext>
            </a:extLst>
          </p:cNvPr>
          <p:cNvPicPr>
            <a:picLocks noChangeAspect="1"/>
          </p:cNvPicPr>
          <p:nvPr/>
        </p:nvPicPr>
        <p:blipFill>
          <a:blip r:embed="rId3"/>
          <a:stretch>
            <a:fillRect/>
          </a:stretch>
        </p:blipFill>
        <p:spPr>
          <a:xfrm>
            <a:off x="942975" y="3948113"/>
            <a:ext cx="1698625" cy="1676400"/>
          </a:xfrm>
          <a:prstGeom prst="rect">
            <a:avLst/>
          </a:prstGeom>
        </p:spPr>
      </p:pic>
      <p:pic>
        <p:nvPicPr>
          <p:cNvPr id="7" name="Picture 7" descr="Chart, scatter chart&#10;&#10;Description automatically generated">
            <a:extLst>
              <a:ext uri="{FF2B5EF4-FFF2-40B4-BE49-F238E27FC236}">
                <a16:creationId xmlns:a16="http://schemas.microsoft.com/office/drawing/2014/main" id="{B9AEE77D-E1BE-4DDF-1196-44772E705287}"/>
              </a:ext>
            </a:extLst>
          </p:cNvPr>
          <p:cNvPicPr>
            <a:picLocks noChangeAspect="1"/>
          </p:cNvPicPr>
          <p:nvPr/>
        </p:nvPicPr>
        <p:blipFill>
          <a:blip r:embed="rId4"/>
          <a:stretch>
            <a:fillRect/>
          </a:stretch>
        </p:blipFill>
        <p:spPr>
          <a:xfrm>
            <a:off x="2711450" y="2166938"/>
            <a:ext cx="3536950" cy="3457575"/>
          </a:xfrm>
          <a:prstGeom prst="rect">
            <a:avLst/>
          </a:prstGeom>
        </p:spPr>
      </p:pic>
      <p:pic>
        <p:nvPicPr>
          <p:cNvPr id="5" name="Picture 5" descr="Chart, bar chart&#10;&#10;Description automatically generated">
            <a:extLst>
              <a:ext uri="{FF2B5EF4-FFF2-40B4-BE49-F238E27FC236}">
                <a16:creationId xmlns:a16="http://schemas.microsoft.com/office/drawing/2014/main" id="{E9D922F8-EA13-2438-A484-B06BAB58BCBF}"/>
              </a:ext>
            </a:extLst>
          </p:cNvPr>
          <p:cNvPicPr>
            <a:picLocks noChangeAspect="1"/>
          </p:cNvPicPr>
          <p:nvPr/>
        </p:nvPicPr>
        <p:blipFill>
          <a:blip r:embed="rId5"/>
          <a:stretch>
            <a:fillRect/>
          </a:stretch>
        </p:blipFill>
        <p:spPr>
          <a:xfrm>
            <a:off x="6319838" y="2166938"/>
            <a:ext cx="2273300" cy="1746250"/>
          </a:xfrm>
          <a:prstGeom prst="rect">
            <a:avLst/>
          </a:prstGeom>
        </p:spPr>
      </p:pic>
      <p:pic>
        <p:nvPicPr>
          <p:cNvPr id="8" name="Picture 8" descr="Chart, histogram&#10;&#10;Description automatically generated">
            <a:extLst>
              <a:ext uri="{FF2B5EF4-FFF2-40B4-BE49-F238E27FC236}">
                <a16:creationId xmlns:a16="http://schemas.microsoft.com/office/drawing/2014/main" id="{352A9ACE-0DCA-45D1-18A5-49B915B67104}"/>
              </a:ext>
            </a:extLst>
          </p:cNvPr>
          <p:cNvPicPr>
            <a:picLocks noChangeAspect="1"/>
          </p:cNvPicPr>
          <p:nvPr/>
        </p:nvPicPr>
        <p:blipFill>
          <a:blip r:embed="rId6"/>
          <a:stretch>
            <a:fillRect/>
          </a:stretch>
        </p:blipFill>
        <p:spPr>
          <a:xfrm>
            <a:off x="8662988" y="2166938"/>
            <a:ext cx="2587625" cy="1746250"/>
          </a:xfrm>
          <a:prstGeom prst="rect">
            <a:avLst/>
          </a:prstGeom>
        </p:spPr>
      </p:pic>
      <p:pic>
        <p:nvPicPr>
          <p:cNvPr id="9" name="Picture 9" descr="Chart, scatter chart&#10;&#10;Description automatically generated">
            <a:extLst>
              <a:ext uri="{FF2B5EF4-FFF2-40B4-BE49-F238E27FC236}">
                <a16:creationId xmlns:a16="http://schemas.microsoft.com/office/drawing/2014/main" id="{8AAE941D-C2C2-5A9C-231F-5FB9984D28A5}"/>
              </a:ext>
            </a:extLst>
          </p:cNvPr>
          <p:cNvPicPr>
            <a:picLocks noChangeAspect="1"/>
          </p:cNvPicPr>
          <p:nvPr/>
        </p:nvPicPr>
        <p:blipFill>
          <a:blip r:embed="rId7"/>
          <a:stretch>
            <a:fillRect/>
          </a:stretch>
        </p:blipFill>
        <p:spPr>
          <a:xfrm>
            <a:off x="6319838" y="3984625"/>
            <a:ext cx="2428875" cy="1639888"/>
          </a:xfrm>
          <a:prstGeom prst="rect">
            <a:avLst/>
          </a:prstGeom>
        </p:spPr>
      </p:pic>
      <p:pic>
        <p:nvPicPr>
          <p:cNvPr id="10" name="Picture 10" descr="Chart, bar chart&#10;&#10;Description automatically generated">
            <a:extLst>
              <a:ext uri="{FF2B5EF4-FFF2-40B4-BE49-F238E27FC236}">
                <a16:creationId xmlns:a16="http://schemas.microsoft.com/office/drawing/2014/main" id="{3AEEB402-F910-BA86-906B-667DAA9D3D33}"/>
              </a:ext>
            </a:extLst>
          </p:cNvPr>
          <p:cNvPicPr>
            <a:picLocks noChangeAspect="1"/>
          </p:cNvPicPr>
          <p:nvPr/>
        </p:nvPicPr>
        <p:blipFill>
          <a:blip r:embed="rId8"/>
          <a:stretch>
            <a:fillRect/>
          </a:stretch>
        </p:blipFill>
        <p:spPr>
          <a:xfrm>
            <a:off x="8818563" y="3984625"/>
            <a:ext cx="2430463" cy="1639888"/>
          </a:xfrm>
          <a:prstGeom prst="rect">
            <a:avLst/>
          </a:prstGeom>
        </p:spPr>
      </p:pic>
      <p:sp>
        <p:nvSpPr>
          <p:cNvPr id="2" name="Title 1">
            <a:extLst>
              <a:ext uri="{FF2B5EF4-FFF2-40B4-BE49-F238E27FC236}">
                <a16:creationId xmlns:a16="http://schemas.microsoft.com/office/drawing/2014/main" id="{E7B1E220-F81E-CA04-CEC6-7FFA716C8937}"/>
              </a:ext>
            </a:extLst>
          </p:cNvPr>
          <p:cNvSpPr>
            <a:spLocks noGrp="1"/>
          </p:cNvSpPr>
          <p:nvPr>
            <p:ph type="title"/>
          </p:nvPr>
        </p:nvSpPr>
        <p:spPr>
          <a:xfrm>
            <a:off x="838200" y="672747"/>
            <a:ext cx="10515600" cy="715556"/>
          </a:xfrm>
        </p:spPr>
        <p:txBody>
          <a:bodyPr>
            <a:normAutofit/>
          </a:bodyPr>
          <a:lstStyle/>
          <a:p>
            <a:pPr algn="ctr"/>
            <a:r>
              <a:rPr lang="en-US" sz="3200" b="1" u="sng">
                <a:solidFill>
                  <a:schemeClr val="bg1"/>
                </a:solidFill>
                <a:cs typeface="Calibri Light"/>
              </a:rPr>
              <a:t>Visualization</a:t>
            </a:r>
            <a:endParaRPr lang="en-US" sz="3200" b="1" u="sng">
              <a:solidFill>
                <a:schemeClr val="bg1"/>
              </a:solidFill>
            </a:endParaRPr>
          </a:p>
        </p:txBody>
      </p:sp>
    </p:spTree>
    <p:extLst>
      <p:ext uri="{BB962C8B-B14F-4D97-AF65-F5344CB8AC3E}">
        <p14:creationId xmlns:p14="http://schemas.microsoft.com/office/powerpoint/2010/main" val="372102981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Used car price prediction</vt:lpstr>
      <vt:lpstr>PowerPoint Presentation</vt:lpstr>
      <vt:lpstr>Data Collection Phase</vt:lpstr>
      <vt:lpstr>Collected data using Selenium.</vt:lpstr>
      <vt:lpstr>DataFrame/ CSV file</vt:lpstr>
      <vt:lpstr>Model Building Phase</vt:lpstr>
      <vt:lpstr>EDA:</vt:lpstr>
      <vt:lpstr>Descriptive Statistic:</vt:lpstr>
      <vt:lpstr>Visualization</vt:lpstr>
      <vt:lpstr>Encoding</vt:lpstr>
      <vt:lpstr>Final Dataset</vt:lpstr>
      <vt:lpstr>Best Model, Parameters &amp; Score:</vt:lpstr>
      <vt:lpstr>Hyperparameter Tuning &amp; Best parameters.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1151</cp:revision>
  <dcterms:created xsi:type="dcterms:W3CDTF">2022-08-19T21:28:11Z</dcterms:created>
  <dcterms:modified xsi:type="dcterms:W3CDTF">2022-09-18T11:24:07Z</dcterms:modified>
</cp:coreProperties>
</file>