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A59EF-E26C-CE4F-A2FE-EF80AE851775}" v="45" dt="2022-08-14T11:16:58.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548"/>
  </p:normalViewPr>
  <p:slideViewPr>
    <p:cSldViewPr snapToGrid="0" snapToObjects="1">
      <p:cViewPr varScale="1">
        <p:scale>
          <a:sx n="105" d="100"/>
          <a:sy n="105"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hil Patel" userId="0fd9f8ee09fe2235" providerId="LiveId" clId="{5ABA59EF-E26C-CE4F-A2FE-EF80AE851775}"/>
    <pc:docChg chg="undo custSel addSld modSld">
      <pc:chgData name="Mithil Patel" userId="0fd9f8ee09fe2235" providerId="LiveId" clId="{5ABA59EF-E26C-CE4F-A2FE-EF80AE851775}" dt="2022-08-14T11:17:34.600" v="7867" actId="20577"/>
      <pc:docMkLst>
        <pc:docMk/>
      </pc:docMkLst>
      <pc:sldChg chg="modSp mod">
        <pc:chgData name="Mithil Patel" userId="0fd9f8ee09fe2235" providerId="LiveId" clId="{5ABA59EF-E26C-CE4F-A2FE-EF80AE851775}" dt="2022-08-14T11:17:34.600" v="7867" actId="20577"/>
        <pc:sldMkLst>
          <pc:docMk/>
          <pc:sldMk cId="3632833151" sldId="257"/>
        </pc:sldMkLst>
        <pc:spChg chg="mod">
          <ac:chgData name="Mithil Patel" userId="0fd9f8ee09fe2235" providerId="LiveId" clId="{5ABA59EF-E26C-CE4F-A2FE-EF80AE851775}" dt="2022-08-14T11:17:34.600" v="7867" actId="20577"/>
          <ac:spMkLst>
            <pc:docMk/>
            <pc:sldMk cId="3632833151" sldId="257"/>
            <ac:spMk id="3" creationId="{A27D6D69-E967-5338-337A-33E3E4E9E377}"/>
          </ac:spMkLst>
        </pc:spChg>
      </pc:sldChg>
      <pc:sldChg chg="addSp delSp modSp mod">
        <pc:chgData name="Mithil Patel" userId="0fd9f8ee09fe2235" providerId="LiveId" clId="{5ABA59EF-E26C-CE4F-A2FE-EF80AE851775}" dt="2022-08-14T06:31:41.544" v="4793" actId="20577"/>
        <pc:sldMkLst>
          <pc:docMk/>
          <pc:sldMk cId="772910956" sldId="259"/>
        </pc:sldMkLst>
        <pc:spChg chg="mod">
          <ac:chgData name="Mithil Patel" userId="0fd9f8ee09fe2235" providerId="LiveId" clId="{5ABA59EF-E26C-CE4F-A2FE-EF80AE851775}" dt="2022-08-13T07:41:50.824" v="431" actId="26606"/>
          <ac:spMkLst>
            <pc:docMk/>
            <pc:sldMk cId="772910956" sldId="259"/>
            <ac:spMk id="2" creationId="{9E5EC4D2-17BB-AA8C-18C7-5C3C3BAD96A3}"/>
          </ac:spMkLst>
        </pc:spChg>
        <pc:spChg chg="add del mod ord">
          <ac:chgData name="Mithil Patel" userId="0fd9f8ee09fe2235" providerId="LiveId" clId="{5ABA59EF-E26C-CE4F-A2FE-EF80AE851775}" dt="2022-08-14T06:31:41.544" v="4793" actId="20577"/>
          <ac:spMkLst>
            <pc:docMk/>
            <pc:sldMk cId="772910956" sldId="259"/>
            <ac:spMk id="9" creationId="{379DB84A-7E23-D32A-BEA3-D0E7B963EC1D}"/>
          </ac:spMkLst>
        </pc:spChg>
        <pc:spChg chg="add del">
          <ac:chgData name="Mithil Patel" userId="0fd9f8ee09fe2235" providerId="LiveId" clId="{5ABA59EF-E26C-CE4F-A2FE-EF80AE851775}" dt="2022-08-13T07:41:50.824" v="431" actId="26606"/>
          <ac:spMkLst>
            <pc:docMk/>
            <pc:sldMk cId="772910956" sldId="259"/>
            <ac:spMk id="34" creationId="{DB66C9CD-6BF4-44CA-8078-0BB819080761}"/>
          </ac:spMkLst>
        </pc:spChg>
        <pc:spChg chg="add del">
          <ac:chgData name="Mithil Patel" userId="0fd9f8ee09fe2235" providerId="LiveId" clId="{5ABA59EF-E26C-CE4F-A2FE-EF80AE851775}" dt="2022-08-13T07:41:50.808" v="430" actId="26606"/>
          <ac:spMkLst>
            <pc:docMk/>
            <pc:sldMk cId="772910956" sldId="259"/>
            <ac:spMk id="41" creationId="{DB66C9CD-6BF4-44CA-8078-0BB819080761}"/>
          </ac:spMkLst>
        </pc:spChg>
        <pc:spChg chg="add del">
          <ac:chgData name="Mithil Patel" userId="0fd9f8ee09fe2235" providerId="LiveId" clId="{5ABA59EF-E26C-CE4F-A2FE-EF80AE851775}" dt="2022-08-13T07:41:50.808" v="430" actId="26606"/>
          <ac:spMkLst>
            <pc:docMk/>
            <pc:sldMk cId="772910956" sldId="259"/>
            <ac:spMk id="45" creationId="{C0B9CDC7-5D3C-4184-9491-855E59362259}"/>
          </ac:spMkLst>
        </pc:spChg>
        <pc:spChg chg="add">
          <ac:chgData name="Mithil Patel" userId="0fd9f8ee09fe2235" providerId="LiveId" clId="{5ABA59EF-E26C-CE4F-A2FE-EF80AE851775}" dt="2022-08-13T07:41:50.824" v="431" actId="26606"/>
          <ac:spMkLst>
            <pc:docMk/>
            <pc:sldMk cId="772910956" sldId="259"/>
            <ac:spMk id="47" creationId="{DB66C9CD-6BF4-44CA-8078-0BB819080761}"/>
          </ac:spMkLst>
        </pc:spChg>
        <pc:graphicFrameChg chg="add del">
          <ac:chgData name="Mithil Patel" userId="0fd9f8ee09fe2235" providerId="LiveId" clId="{5ABA59EF-E26C-CE4F-A2FE-EF80AE851775}" dt="2022-08-13T06:54:49.061" v="381" actId="26606"/>
          <ac:graphicFrameMkLst>
            <pc:docMk/>
            <pc:sldMk cId="772910956" sldId="259"/>
            <ac:graphicFrameMk id="38" creationId="{905C12CB-2DB9-DF35-D609-3997EEA744EE}"/>
          </ac:graphicFrameMkLst>
        </pc:graphicFrameChg>
        <pc:picChg chg="mod ord">
          <ac:chgData name="Mithil Patel" userId="0fd9f8ee09fe2235" providerId="LiveId" clId="{5ABA59EF-E26C-CE4F-A2FE-EF80AE851775}" dt="2022-08-13T07:41:50.824" v="431" actId="26606"/>
          <ac:picMkLst>
            <pc:docMk/>
            <pc:sldMk cId="772910956" sldId="259"/>
            <ac:picMk id="7" creationId="{FFA1CCEA-38C1-2209-DFBD-56848E0BE52F}"/>
          </ac:picMkLst>
        </pc:picChg>
        <pc:picChg chg="add mod">
          <ac:chgData name="Mithil Patel" userId="0fd9f8ee09fe2235" providerId="LiveId" clId="{5ABA59EF-E26C-CE4F-A2FE-EF80AE851775}" dt="2022-08-13T07:41:50.824" v="431" actId="26606"/>
          <ac:picMkLst>
            <pc:docMk/>
            <pc:sldMk cId="772910956" sldId="259"/>
            <ac:picMk id="10" creationId="{1674ACD2-4B2C-64DB-E15A-61970A3970F4}"/>
          </ac:picMkLst>
        </pc:picChg>
        <pc:cxnChg chg="add del">
          <ac:chgData name="Mithil Patel" userId="0fd9f8ee09fe2235" providerId="LiveId" clId="{5ABA59EF-E26C-CE4F-A2FE-EF80AE851775}" dt="2022-08-13T07:41:50.824" v="431" actId="26606"/>
          <ac:cxnSpMkLst>
            <pc:docMk/>
            <pc:sldMk cId="772910956" sldId="259"/>
            <ac:cxnSpMk id="36" creationId="{77C6DF49-CBE3-4038-AC78-35DE4FD7CE8E}"/>
          </ac:cxnSpMkLst>
        </pc:cxnChg>
        <pc:cxnChg chg="add del">
          <ac:chgData name="Mithil Patel" userId="0fd9f8ee09fe2235" providerId="LiveId" clId="{5ABA59EF-E26C-CE4F-A2FE-EF80AE851775}" dt="2022-08-13T07:41:50.808" v="430" actId="26606"/>
          <ac:cxnSpMkLst>
            <pc:docMk/>
            <pc:sldMk cId="772910956" sldId="259"/>
            <ac:cxnSpMk id="43" creationId="{77C6DF49-CBE3-4038-AC78-35DE4FD7CE8E}"/>
          </ac:cxnSpMkLst>
        </pc:cxnChg>
        <pc:cxnChg chg="add">
          <ac:chgData name="Mithil Patel" userId="0fd9f8ee09fe2235" providerId="LiveId" clId="{5ABA59EF-E26C-CE4F-A2FE-EF80AE851775}" dt="2022-08-13T07:41:50.824" v="431" actId="26606"/>
          <ac:cxnSpMkLst>
            <pc:docMk/>
            <pc:sldMk cId="772910956" sldId="259"/>
            <ac:cxnSpMk id="48" creationId="{77C6DF49-CBE3-4038-AC78-35DE4FD7CE8E}"/>
          </ac:cxnSpMkLst>
        </pc:cxnChg>
      </pc:sldChg>
      <pc:sldChg chg="addSp delSp modSp new mod setBg">
        <pc:chgData name="Mithil Patel" userId="0fd9f8ee09fe2235" providerId="LiveId" clId="{5ABA59EF-E26C-CE4F-A2FE-EF80AE851775}" dt="2022-08-14T06:29:56.487" v="4782" actId="2711"/>
        <pc:sldMkLst>
          <pc:docMk/>
          <pc:sldMk cId="1830180620" sldId="260"/>
        </pc:sldMkLst>
        <pc:spChg chg="mod">
          <ac:chgData name="Mithil Patel" userId="0fd9f8ee09fe2235" providerId="LiveId" clId="{5ABA59EF-E26C-CE4F-A2FE-EF80AE851775}" dt="2022-08-13T07:30:14.079" v="423" actId="26606"/>
          <ac:spMkLst>
            <pc:docMk/>
            <pc:sldMk cId="1830180620" sldId="260"/>
            <ac:spMk id="2" creationId="{F55A5DF0-F629-5EFF-69AA-81C2B3128B69}"/>
          </ac:spMkLst>
        </pc:spChg>
        <pc:spChg chg="del mod">
          <ac:chgData name="Mithil Patel" userId="0fd9f8ee09fe2235" providerId="LiveId" clId="{5ABA59EF-E26C-CE4F-A2FE-EF80AE851775}" dt="2022-08-13T07:29:36.814" v="415"/>
          <ac:spMkLst>
            <pc:docMk/>
            <pc:sldMk cId="1830180620" sldId="260"/>
            <ac:spMk id="3" creationId="{2BF290E3-B238-876D-453D-1D6E13FE432D}"/>
          </ac:spMkLst>
        </pc:spChg>
        <pc:spChg chg="add del">
          <ac:chgData name="Mithil Patel" userId="0fd9f8ee09fe2235" providerId="LiveId" clId="{5ABA59EF-E26C-CE4F-A2FE-EF80AE851775}" dt="2022-08-13T06:55:04.589" v="383" actId="26606"/>
          <ac:spMkLst>
            <pc:docMk/>
            <pc:sldMk cId="1830180620" sldId="260"/>
            <ac:spMk id="8" creationId="{C5DCFBD7-5612-480F-BED3-7820176A5066}"/>
          </ac:spMkLst>
        </pc:spChg>
        <pc:spChg chg="add del">
          <ac:chgData name="Mithil Patel" userId="0fd9f8ee09fe2235" providerId="LiveId" clId="{5ABA59EF-E26C-CE4F-A2FE-EF80AE851775}" dt="2022-08-13T07:30:14.079" v="423" actId="26606"/>
          <ac:spMkLst>
            <pc:docMk/>
            <pc:sldMk cId="1830180620" sldId="260"/>
            <ac:spMk id="32" creationId="{369F5FE0-EBCF-4A14-AF3D-1ADCD6443E6F}"/>
          </ac:spMkLst>
        </pc:spChg>
        <pc:spChg chg="add del">
          <ac:chgData name="Mithil Patel" userId="0fd9f8ee09fe2235" providerId="LiveId" clId="{5ABA59EF-E26C-CE4F-A2FE-EF80AE851775}" dt="2022-08-13T07:30:14.068" v="422" actId="26606"/>
          <ac:spMkLst>
            <pc:docMk/>
            <pc:sldMk cId="1830180620" sldId="260"/>
            <ac:spMk id="39" creationId="{C9F8F3DE-FDBF-C9A9-6616-9985CC0BA035}"/>
          </ac:spMkLst>
        </pc:spChg>
        <pc:spChg chg="add del">
          <ac:chgData name="Mithil Patel" userId="0fd9f8ee09fe2235" providerId="LiveId" clId="{5ABA59EF-E26C-CE4F-A2FE-EF80AE851775}" dt="2022-08-13T07:30:14.068" v="422" actId="26606"/>
          <ac:spMkLst>
            <pc:docMk/>
            <pc:sldMk cId="1830180620" sldId="260"/>
            <ac:spMk id="42" creationId="{DB66C9CD-6BF4-44CA-8078-0BB819080761}"/>
          </ac:spMkLst>
        </pc:spChg>
        <pc:spChg chg="add">
          <ac:chgData name="Mithil Patel" userId="0fd9f8ee09fe2235" providerId="LiveId" clId="{5ABA59EF-E26C-CE4F-A2FE-EF80AE851775}" dt="2022-08-13T07:30:14.079" v="423" actId="26606"/>
          <ac:spMkLst>
            <pc:docMk/>
            <pc:sldMk cId="1830180620" sldId="260"/>
            <ac:spMk id="46" creationId="{DB66C9CD-6BF4-44CA-8078-0BB819080761}"/>
          </ac:spMkLst>
        </pc:spChg>
        <pc:spChg chg="add mod">
          <ac:chgData name="Mithil Patel" userId="0fd9f8ee09fe2235" providerId="LiveId" clId="{5ABA59EF-E26C-CE4F-A2FE-EF80AE851775}" dt="2022-08-14T06:29:56.487" v="4782" actId="2711"/>
          <ac:spMkLst>
            <pc:docMk/>
            <pc:sldMk cId="1830180620" sldId="260"/>
            <ac:spMk id="48" creationId="{E1D469FB-5AAA-4681-23A0-0F264F6BCA0F}"/>
          </ac:spMkLst>
        </pc:spChg>
        <pc:grpChg chg="add del">
          <ac:chgData name="Mithil Patel" userId="0fd9f8ee09fe2235" providerId="LiveId" clId="{5ABA59EF-E26C-CE4F-A2FE-EF80AE851775}" dt="2022-08-13T06:55:04.589" v="383" actId="26606"/>
          <ac:grpSpMkLst>
            <pc:docMk/>
            <pc:sldMk cId="1830180620" sldId="260"/>
            <ac:grpSpMk id="10" creationId="{263531A3-FAAF-4F5C-AF87-91646005308E}"/>
          </ac:grpSpMkLst>
        </pc:grpChg>
        <pc:grpChg chg="add del">
          <ac:chgData name="Mithil Patel" userId="0fd9f8ee09fe2235" providerId="LiveId" clId="{5ABA59EF-E26C-CE4F-A2FE-EF80AE851775}" dt="2022-08-13T06:55:04.589" v="383" actId="26606"/>
          <ac:grpSpMkLst>
            <pc:docMk/>
            <pc:sldMk cId="1830180620" sldId="260"/>
            <ac:grpSpMk id="21" creationId="{F73511A5-69DC-406F-AFE1-A7248A4CEA95}"/>
          </ac:grpSpMkLst>
        </pc:grpChg>
        <pc:grpChg chg="add del">
          <ac:chgData name="Mithil Patel" userId="0fd9f8ee09fe2235" providerId="LiveId" clId="{5ABA59EF-E26C-CE4F-A2FE-EF80AE851775}" dt="2022-08-13T07:30:14.079" v="423" actId="26606"/>
          <ac:grpSpMkLst>
            <pc:docMk/>
            <pc:sldMk cId="1830180620" sldId="260"/>
            <ac:grpSpMk id="33" creationId="{A56BA46D-F038-4819-B996-BEDE44248B0A}"/>
          </ac:grpSpMkLst>
        </pc:grpChg>
        <pc:picChg chg="add mod ord">
          <ac:chgData name="Mithil Patel" userId="0fd9f8ee09fe2235" providerId="LiveId" clId="{5ABA59EF-E26C-CE4F-A2FE-EF80AE851775}" dt="2022-08-13T07:30:14.079" v="423" actId="26606"/>
          <ac:picMkLst>
            <pc:docMk/>
            <pc:sldMk cId="1830180620" sldId="260"/>
            <ac:picMk id="5" creationId="{8ED9804D-4806-AF35-924A-59C8F8D4EE7A}"/>
          </ac:picMkLst>
        </pc:picChg>
        <pc:picChg chg="add mod">
          <ac:chgData name="Mithil Patel" userId="0fd9f8ee09fe2235" providerId="LiveId" clId="{5ABA59EF-E26C-CE4F-A2FE-EF80AE851775}" dt="2022-08-13T07:30:27.132" v="425" actId="14100"/>
          <ac:picMkLst>
            <pc:docMk/>
            <pc:sldMk cId="1830180620" sldId="260"/>
            <ac:picMk id="7" creationId="{17125827-20E6-651D-C450-0F8CB091D1E3}"/>
          </ac:picMkLst>
        </pc:picChg>
        <pc:cxnChg chg="add del">
          <ac:chgData name="Mithil Patel" userId="0fd9f8ee09fe2235" providerId="LiveId" clId="{5ABA59EF-E26C-CE4F-A2FE-EF80AE851775}" dt="2022-08-13T07:30:14.068" v="422" actId="26606"/>
          <ac:cxnSpMkLst>
            <pc:docMk/>
            <pc:sldMk cId="1830180620" sldId="260"/>
            <ac:cxnSpMk id="44" creationId="{77C6DF49-CBE3-4038-AC78-35DE4FD7CE8E}"/>
          </ac:cxnSpMkLst>
        </pc:cxnChg>
        <pc:cxnChg chg="add">
          <ac:chgData name="Mithil Patel" userId="0fd9f8ee09fe2235" providerId="LiveId" clId="{5ABA59EF-E26C-CE4F-A2FE-EF80AE851775}" dt="2022-08-13T07:30:14.079" v="423" actId="26606"/>
          <ac:cxnSpMkLst>
            <pc:docMk/>
            <pc:sldMk cId="1830180620" sldId="260"/>
            <ac:cxnSpMk id="47" creationId="{77C6DF49-CBE3-4038-AC78-35DE4FD7CE8E}"/>
          </ac:cxnSpMkLst>
        </pc:cxnChg>
      </pc:sldChg>
      <pc:sldChg chg="modSp new mod">
        <pc:chgData name="Mithil Patel" userId="0fd9f8ee09fe2235" providerId="LiveId" clId="{5ABA59EF-E26C-CE4F-A2FE-EF80AE851775}" dt="2022-08-14T11:08:00.279" v="7372" actId="20577"/>
        <pc:sldMkLst>
          <pc:docMk/>
          <pc:sldMk cId="1727919778" sldId="261"/>
        </pc:sldMkLst>
        <pc:spChg chg="mod">
          <ac:chgData name="Mithil Patel" userId="0fd9f8ee09fe2235" providerId="LiveId" clId="{5ABA59EF-E26C-CE4F-A2FE-EF80AE851775}" dt="2022-08-13T07:44:51.118" v="619" actId="20577"/>
          <ac:spMkLst>
            <pc:docMk/>
            <pc:sldMk cId="1727919778" sldId="261"/>
            <ac:spMk id="2" creationId="{D5D2E0FF-4DEE-94FD-0F09-F7469F205D4D}"/>
          </ac:spMkLst>
        </pc:spChg>
        <pc:spChg chg="mod">
          <ac:chgData name="Mithil Patel" userId="0fd9f8ee09fe2235" providerId="LiveId" clId="{5ABA59EF-E26C-CE4F-A2FE-EF80AE851775}" dt="2022-08-14T11:08:00.279" v="7372" actId="20577"/>
          <ac:spMkLst>
            <pc:docMk/>
            <pc:sldMk cId="1727919778" sldId="261"/>
            <ac:spMk id="3" creationId="{2235F489-58C4-E457-F124-4AEA53A6DC8C}"/>
          </ac:spMkLst>
        </pc:spChg>
      </pc:sldChg>
      <pc:sldChg chg="addSp delSp modSp new mod setBg">
        <pc:chgData name="Mithil Patel" userId="0fd9f8ee09fe2235" providerId="LiveId" clId="{5ABA59EF-E26C-CE4F-A2FE-EF80AE851775}" dt="2022-08-14T06:30:21.524" v="4790" actId="20577"/>
        <pc:sldMkLst>
          <pc:docMk/>
          <pc:sldMk cId="1563381710" sldId="262"/>
        </pc:sldMkLst>
        <pc:spChg chg="mod">
          <ac:chgData name="Mithil Patel" userId="0fd9f8ee09fe2235" providerId="LiveId" clId="{5ABA59EF-E26C-CE4F-A2FE-EF80AE851775}" dt="2022-08-13T22:47:22.991" v="1198" actId="26606"/>
          <ac:spMkLst>
            <pc:docMk/>
            <pc:sldMk cId="1563381710" sldId="262"/>
            <ac:spMk id="2" creationId="{C895A235-D34C-3B1A-4F5B-0A6231677F7F}"/>
          </ac:spMkLst>
        </pc:spChg>
        <pc:spChg chg="del">
          <ac:chgData name="Mithil Patel" userId="0fd9f8ee09fe2235" providerId="LiveId" clId="{5ABA59EF-E26C-CE4F-A2FE-EF80AE851775}" dt="2022-08-13T22:38:47.773" v="1193"/>
          <ac:spMkLst>
            <pc:docMk/>
            <pc:sldMk cId="1563381710" sldId="262"/>
            <ac:spMk id="3" creationId="{24798993-12B5-E4B1-67A9-A0BD855DF42E}"/>
          </ac:spMkLst>
        </pc:spChg>
        <pc:spChg chg="add del">
          <ac:chgData name="Mithil Patel" userId="0fd9f8ee09fe2235" providerId="LiveId" clId="{5ABA59EF-E26C-CE4F-A2FE-EF80AE851775}" dt="2022-08-13T22:46:56.958" v="1197"/>
          <ac:spMkLst>
            <pc:docMk/>
            <pc:sldMk cId="1563381710" sldId="262"/>
            <ac:spMk id="9" creationId="{2DBE0D97-8654-35F3-4EB0-0AB996B4987C}"/>
          </ac:spMkLst>
        </pc:spChg>
        <pc:spChg chg="add del">
          <ac:chgData name="Mithil Patel" userId="0fd9f8ee09fe2235" providerId="LiveId" clId="{5ABA59EF-E26C-CE4F-A2FE-EF80AE851775}" dt="2022-08-13T22:47:22.991" v="1198" actId="26606"/>
          <ac:spMkLst>
            <pc:docMk/>
            <pc:sldMk cId="1563381710" sldId="262"/>
            <ac:spMk id="12" creationId="{1AEB7F98-32EC-40D3-89EE-C8433023163A}"/>
          </ac:spMkLst>
        </pc:spChg>
        <pc:spChg chg="add del">
          <ac:chgData name="Mithil Patel" userId="0fd9f8ee09fe2235" providerId="LiveId" clId="{5ABA59EF-E26C-CE4F-A2FE-EF80AE851775}" dt="2022-08-13T22:47:22.991" v="1198" actId="26606"/>
          <ac:spMkLst>
            <pc:docMk/>
            <pc:sldMk cId="1563381710" sldId="262"/>
            <ac:spMk id="16" creationId="{DAD9000E-708C-464D-A86F-4ABE391B6BE8}"/>
          </ac:spMkLst>
        </pc:spChg>
        <pc:spChg chg="add mod">
          <ac:chgData name="Mithil Patel" userId="0fd9f8ee09fe2235" providerId="LiveId" clId="{5ABA59EF-E26C-CE4F-A2FE-EF80AE851775}" dt="2022-08-14T06:30:21.524" v="4790" actId="20577"/>
          <ac:spMkLst>
            <pc:docMk/>
            <pc:sldMk cId="1563381710" sldId="262"/>
            <ac:spMk id="20" creationId="{0AA3B246-38BB-60AA-523B-72666D1C82C3}"/>
          </ac:spMkLst>
        </pc:spChg>
        <pc:spChg chg="add">
          <ac:chgData name="Mithil Patel" userId="0fd9f8ee09fe2235" providerId="LiveId" clId="{5ABA59EF-E26C-CE4F-A2FE-EF80AE851775}" dt="2022-08-13T22:47:22.991" v="1198" actId="26606"/>
          <ac:spMkLst>
            <pc:docMk/>
            <pc:sldMk cId="1563381710" sldId="262"/>
            <ac:spMk id="23" creationId="{DB66C9CD-6BF4-44CA-8078-0BB819080761}"/>
          </ac:spMkLst>
        </pc:spChg>
        <pc:spChg chg="add">
          <ac:chgData name="Mithil Patel" userId="0fd9f8ee09fe2235" providerId="LiveId" clId="{5ABA59EF-E26C-CE4F-A2FE-EF80AE851775}" dt="2022-08-13T22:47:22.991" v="1198" actId="26606"/>
          <ac:spMkLst>
            <pc:docMk/>
            <pc:sldMk cId="1563381710" sldId="262"/>
            <ac:spMk id="27" creationId="{C0B9CDC7-5D3C-4184-9491-855E59362259}"/>
          </ac:spMkLst>
        </pc:spChg>
        <pc:picChg chg="add mod">
          <ac:chgData name="Mithil Patel" userId="0fd9f8ee09fe2235" providerId="LiveId" clId="{5ABA59EF-E26C-CE4F-A2FE-EF80AE851775}" dt="2022-08-14T04:18:22.719" v="1305" actId="1076"/>
          <ac:picMkLst>
            <pc:docMk/>
            <pc:sldMk cId="1563381710" sldId="262"/>
            <ac:picMk id="5" creationId="{945FF9B6-44E4-A795-7F53-908B900F0634}"/>
          </ac:picMkLst>
        </pc:picChg>
        <pc:picChg chg="add mod">
          <ac:chgData name="Mithil Patel" userId="0fd9f8ee09fe2235" providerId="LiveId" clId="{5ABA59EF-E26C-CE4F-A2FE-EF80AE851775}" dt="2022-08-14T04:18:31.460" v="1308" actId="14100"/>
          <ac:picMkLst>
            <pc:docMk/>
            <pc:sldMk cId="1563381710" sldId="262"/>
            <ac:picMk id="7" creationId="{BB3767FE-1688-D27D-FDDC-CB166229159E}"/>
          </ac:picMkLst>
        </pc:picChg>
        <pc:cxnChg chg="add del">
          <ac:chgData name="Mithil Patel" userId="0fd9f8ee09fe2235" providerId="LiveId" clId="{5ABA59EF-E26C-CE4F-A2FE-EF80AE851775}" dt="2022-08-13T22:47:22.991" v="1198" actId="26606"/>
          <ac:cxnSpMkLst>
            <pc:docMk/>
            <pc:sldMk cId="1563381710" sldId="262"/>
            <ac:cxnSpMk id="14" creationId="{77C6DF49-CBE3-4038-AC78-35DE4FD7CE8E}"/>
          </ac:cxnSpMkLst>
        </pc:cxnChg>
        <pc:cxnChg chg="add">
          <ac:chgData name="Mithil Patel" userId="0fd9f8ee09fe2235" providerId="LiveId" clId="{5ABA59EF-E26C-CE4F-A2FE-EF80AE851775}" dt="2022-08-13T22:47:22.991" v="1198" actId="26606"/>
          <ac:cxnSpMkLst>
            <pc:docMk/>
            <pc:sldMk cId="1563381710" sldId="262"/>
            <ac:cxnSpMk id="25" creationId="{77C6DF49-CBE3-4038-AC78-35DE4FD7CE8E}"/>
          </ac:cxnSpMkLst>
        </pc:cxnChg>
      </pc:sldChg>
      <pc:sldChg chg="addSp delSp modSp new mod setBg">
        <pc:chgData name="Mithil Patel" userId="0fd9f8ee09fe2235" providerId="LiveId" clId="{5ABA59EF-E26C-CE4F-A2FE-EF80AE851775}" dt="2022-08-14T06:28:26.620" v="4753" actId="20577"/>
        <pc:sldMkLst>
          <pc:docMk/>
          <pc:sldMk cId="3462466179" sldId="263"/>
        </pc:sldMkLst>
        <pc:spChg chg="mod">
          <ac:chgData name="Mithil Patel" userId="0fd9f8ee09fe2235" providerId="LiveId" clId="{5ABA59EF-E26C-CE4F-A2FE-EF80AE851775}" dt="2022-08-14T06:11:28.232" v="3603" actId="26606"/>
          <ac:spMkLst>
            <pc:docMk/>
            <pc:sldMk cId="3462466179" sldId="263"/>
            <ac:spMk id="2" creationId="{ED7337AA-1A68-8F0E-F79E-D9A70BD84243}"/>
          </ac:spMkLst>
        </pc:spChg>
        <pc:spChg chg="del">
          <ac:chgData name="Mithil Patel" userId="0fd9f8ee09fe2235" providerId="LiveId" clId="{5ABA59EF-E26C-CE4F-A2FE-EF80AE851775}" dt="2022-08-14T00:10:19.891" v="1219"/>
          <ac:spMkLst>
            <pc:docMk/>
            <pc:sldMk cId="3462466179" sldId="263"/>
            <ac:spMk id="3" creationId="{FF05A14C-B4A6-C5DA-7F32-F4F6497E9ED3}"/>
          </ac:spMkLst>
        </pc:spChg>
        <pc:spChg chg="add del">
          <ac:chgData name="Mithil Patel" userId="0fd9f8ee09fe2235" providerId="LiveId" clId="{5ABA59EF-E26C-CE4F-A2FE-EF80AE851775}" dt="2022-08-14T00:10:42.768" v="1229" actId="26606"/>
          <ac:spMkLst>
            <pc:docMk/>
            <pc:sldMk cId="3462466179" sldId="263"/>
            <ac:spMk id="13" creationId="{AC03A30A-C2F5-8F05-392C-5DF36E619B10}"/>
          </ac:spMkLst>
        </pc:spChg>
        <pc:spChg chg="add del">
          <ac:chgData name="Mithil Patel" userId="0fd9f8ee09fe2235" providerId="LiveId" clId="{5ABA59EF-E26C-CE4F-A2FE-EF80AE851775}" dt="2022-08-14T00:10:42.768" v="1229" actId="26606"/>
          <ac:spMkLst>
            <pc:docMk/>
            <pc:sldMk cId="3462466179" sldId="263"/>
            <ac:spMk id="16" creationId="{EEE96A74-B62B-4642-AB22-7776A5F48CE7}"/>
          </ac:spMkLst>
        </pc:spChg>
        <pc:spChg chg="add del">
          <ac:chgData name="Mithil Patel" userId="0fd9f8ee09fe2235" providerId="LiveId" clId="{5ABA59EF-E26C-CE4F-A2FE-EF80AE851775}" dt="2022-08-14T00:10:54.033" v="1231" actId="26606"/>
          <ac:spMkLst>
            <pc:docMk/>
            <pc:sldMk cId="3462466179" sldId="263"/>
            <ac:spMk id="21" creationId="{DB66C9CD-6BF4-44CA-8078-0BB819080761}"/>
          </ac:spMkLst>
        </pc:spChg>
        <pc:spChg chg="add del">
          <ac:chgData name="Mithil Patel" userId="0fd9f8ee09fe2235" providerId="LiveId" clId="{5ABA59EF-E26C-CE4F-A2FE-EF80AE851775}" dt="2022-08-14T00:10:54.033" v="1231" actId="26606"/>
          <ac:spMkLst>
            <pc:docMk/>
            <pc:sldMk cId="3462466179" sldId="263"/>
            <ac:spMk id="22" creationId="{7429E11B-50C8-FFF8-8911-EDF52220812F}"/>
          </ac:spMkLst>
        </pc:spChg>
        <pc:spChg chg="add del">
          <ac:chgData name="Mithil Patel" userId="0fd9f8ee09fe2235" providerId="LiveId" clId="{5ABA59EF-E26C-CE4F-A2FE-EF80AE851775}" dt="2022-08-14T00:10:54.033" v="1231" actId="26606"/>
          <ac:spMkLst>
            <pc:docMk/>
            <pc:sldMk cId="3462466179" sldId="263"/>
            <ac:spMk id="23" creationId="{6B8492EE-4FFE-4E15-853C-F0EF5129B136}"/>
          </ac:spMkLst>
        </pc:spChg>
        <pc:spChg chg="add del">
          <ac:chgData name="Mithil Patel" userId="0fd9f8ee09fe2235" providerId="LiveId" clId="{5ABA59EF-E26C-CE4F-A2FE-EF80AE851775}" dt="2022-08-14T00:11:06.802" v="1233" actId="26606"/>
          <ac:spMkLst>
            <pc:docMk/>
            <pc:sldMk cId="3462466179" sldId="263"/>
            <ac:spMk id="25" creationId="{DB66C9CD-6BF4-44CA-8078-0BB819080761}"/>
          </ac:spMkLst>
        </pc:spChg>
        <pc:spChg chg="add del">
          <ac:chgData name="Mithil Patel" userId="0fd9f8ee09fe2235" providerId="LiveId" clId="{5ABA59EF-E26C-CE4F-A2FE-EF80AE851775}" dt="2022-08-14T00:11:06.802" v="1233" actId="26606"/>
          <ac:spMkLst>
            <pc:docMk/>
            <pc:sldMk cId="3462466179" sldId="263"/>
            <ac:spMk id="27" creationId="{2F5A2998-E698-3E71-E2DD-4C6F2C90D6CD}"/>
          </ac:spMkLst>
        </pc:spChg>
        <pc:spChg chg="add del">
          <ac:chgData name="Mithil Patel" userId="0fd9f8ee09fe2235" providerId="LiveId" clId="{5ABA59EF-E26C-CE4F-A2FE-EF80AE851775}" dt="2022-08-14T00:11:10.353" v="1235" actId="26606"/>
          <ac:spMkLst>
            <pc:docMk/>
            <pc:sldMk cId="3462466179" sldId="263"/>
            <ac:spMk id="29" creationId="{DB66C9CD-6BF4-44CA-8078-0BB819080761}"/>
          </ac:spMkLst>
        </pc:spChg>
        <pc:spChg chg="add del">
          <ac:chgData name="Mithil Patel" userId="0fd9f8ee09fe2235" providerId="LiveId" clId="{5ABA59EF-E26C-CE4F-A2FE-EF80AE851775}" dt="2022-08-14T00:11:10.353" v="1235" actId="26606"/>
          <ac:spMkLst>
            <pc:docMk/>
            <pc:sldMk cId="3462466179" sldId="263"/>
            <ac:spMk id="31" creationId="{6697258A-3129-CA5A-8512-0C10B16967A2}"/>
          </ac:spMkLst>
        </pc:spChg>
        <pc:spChg chg="add del">
          <ac:chgData name="Mithil Patel" userId="0fd9f8ee09fe2235" providerId="LiveId" clId="{5ABA59EF-E26C-CE4F-A2FE-EF80AE851775}" dt="2022-08-14T06:11:28.232" v="3603" actId="26606"/>
          <ac:spMkLst>
            <pc:docMk/>
            <pc:sldMk cId="3462466179" sldId="263"/>
            <ac:spMk id="33" creationId="{DB66C9CD-6BF4-44CA-8078-0BB819080761}"/>
          </ac:spMkLst>
        </pc:spChg>
        <pc:spChg chg="add mod ord">
          <ac:chgData name="Mithil Patel" userId="0fd9f8ee09fe2235" providerId="LiveId" clId="{5ABA59EF-E26C-CE4F-A2FE-EF80AE851775}" dt="2022-08-14T06:28:26.620" v="4753" actId="20577"/>
          <ac:spMkLst>
            <pc:docMk/>
            <pc:sldMk cId="3462466179" sldId="263"/>
            <ac:spMk id="35" creationId="{2F5A2998-E698-3E71-E2DD-4C6F2C90D6CD}"/>
          </ac:spMkLst>
        </pc:spChg>
        <pc:spChg chg="add del">
          <ac:chgData name="Mithil Patel" userId="0fd9f8ee09fe2235" providerId="LiveId" clId="{5ABA59EF-E26C-CE4F-A2FE-EF80AE851775}" dt="2022-08-14T06:11:17.831" v="3600" actId="26606"/>
          <ac:spMkLst>
            <pc:docMk/>
            <pc:sldMk cId="3462466179" sldId="263"/>
            <ac:spMk id="40" creationId="{DB66C9CD-6BF4-44CA-8078-0BB819080761}"/>
          </ac:spMkLst>
        </pc:spChg>
        <pc:spChg chg="add del">
          <ac:chgData name="Mithil Patel" userId="0fd9f8ee09fe2235" providerId="LiveId" clId="{5ABA59EF-E26C-CE4F-A2FE-EF80AE851775}" dt="2022-08-14T06:11:28.225" v="3602" actId="26606"/>
          <ac:spMkLst>
            <pc:docMk/>
            <pc:sldMk cId="3462466179" sldId="263"/>
            <ac:spMk id="44" creationId="{DB66C9CD-6BF4-44CA-8078-0BB819080761}"/>
          </ac:spMkLst>
        </pc:spChg>
        <pc:spChg chg="add">
          <ac:chgData name="Mithil Patel" userId="0fd9f8ee09fe2235" providerId="LiveId" clId="{5ABA59EF-E26C-CE4F-A2FE-EF80AE851775}" dt="2022-08-14T06:11:28.232" v="3603" actId="26606"/>
          <ac:spMkLst>
            <pc:docMk/>
            <pc:sldMk cId="3462466179" sldId="263"/>
            <ac:spMk id="47" creationId="{EEE96A74-B62B-4642-AB22-7776A5F48CE7}"/>
          </ac:spMkLst>
        </pc:spChg>
        <pc:picChg chg="add mod ord">
          <ac:chgData name="Mithil Patel" userId="0fd9f8ee09fe2235" providerId="LiveId" clId="{5ABA59EF-E26C-CE4F-A2FE-EF80AE851775}" dt="2022-08-14T06:11:28.232" v="3603" actId="26606"/>
          <ac:picMkLst>
            <pc:docMk/>
            <pc:sldMk cId="3462466179" sldId="263"/>
            <ac:picMk id="5" creationId="{8F7C19E2-3025-B6BB-D454-10A4DD550816}"/>
          </ac:picMkLst>
        </pc:picChg>
        <pc:picChg chg="add mod">
          <ac:chgData name="Mithil Patel" userId="0fd9f8ee09fe2235" providerId="LiveId" clId="{5ABA59EF-E26C-CE4F-A2FE-EF80AE851775}" dt="2022-08-14T06:14:10.551" v="3660" actId="1076"/>
          <ac:picMkLst>
            <pc:docMk/>
            <pc:sldMk cId="3462466179" sldId="263"/>
            <ac:picMk id="7" creationId="{BA6B08E1-7996-B460-BDDE-6865E9EC9967}"/>
          </ac:picMkLst>
        </pc:picChg>
        <pc:picChg chg="add del mod">
          <ac:chgData name="Mithil Patel" userId="0fd9f8ee09fe2235" providerId="LiveId" clId="{5ABA59EF-E26C-CE4F-A2FE-EF80AE851775}" dt="2022-08-14T06:10:57.194" v="3595" actId="478"/>
          <ac:picMkLst>
            <pc:docMk/>
            <pc:sldMk cId="3462466179" sldId="263"/>
            <ac:picMk id="9" creationId="{EF5DC790-EA14-DDEB-7641-F1295DF64254}"/>
          </ac:picMkLst>
        </pc:picChg>
        <pc:picChg chg="add mod">
          <ac:chgData name="Mithil Patel" userId="0fd9f8ee09fe2235" providerId="LiveId" clId="{5ABA59EF-E26C-CE4F-A2FE-EF80AE851775}" dt="2022-08-14T06:14:08.336" v="3659" actId="14100"/>
          <ac:picMkLst>
            <pc:docMk/>
            <pc:sldMk cId="3462466179" sldId="263"/>
            <ac:picMk id="11" creationId="{28B6FC8C-023E-083A-BC70-EC0049BB35A3}"/>
          </ac:picMkLst>
        </pc:picChg>
        <pc:cxnChg chg="add del">
          <ac:chgData name="Mithil Patel" userId="0fd9f8ee09fe2235" providerId="LiveId" clId="{5ABA59EF-E26C-CE4F-A2FE-EF80AE851775}" dt="2022-08-14T00:10:42.768" v="1229" actId="26606"/>
          <ac:cxnSpMkLst>
            <pc:docMk/>
            <pc:sldMk cId="3462466179" sldId="263"/>
            <ac:cxnSpMk id="18" creationId="{3A513CAD-9784-4D35-BAF9-1F7DDD697BDB}"/>
          </ac:cxnSpMkLst>
        </pc:cxnChg>
        <pc:cxnChg chg="add del">
          <ac:chgData name="Mithil Patel" userId="0fd9f8ee09fe2235" providerId="LiveId" clId="{5ABA59EF-E26C-CE4F-A2FE-EF80AE851775}" dt="2022-08-14T00:10:54.033" v="1231" actId="26606"/>
          <ac:cxnSpMkLst>
            <pc:docMk/>
            <pc:sldMk cId="3462466179" sldId="263"/>
            <ac:cxnSpMk id="20" creationId="{77C6DF49-CBE3-4038-AC78-35DE4FD7CE8E}"/>
          </ac:cxnSpMkLst>
        </pc:cxnChg>
        <pc:cxnChg chg="add del">
          <ac:chgData name="Mithil Patel" userId="0fd9f8ee09fe2235" providerId="LiveId" clId="{5ABA59EF-E26C-CE4F-A2FE-EF80AE851775}" dt="2022-08-14T00:11:06.802" v="1233" actId="26606"/>
          <ac:cxnSpMkLst>
            <pc:docMk/>
            <pc:sldMk cId="3462466179" sldId="263"/>
            <ac:cxnSpMk id="26" creationId="{77C6DF49-CBE3-4038-AC78-35DE4FD7CE8E}"/>
          </ac:cxnSpMkLst>
        </pc:cxnChg>
        <pc:cxnChg chg="add del">
          <ac:chgData name="Mithil Patel" userId="0fd9f8ee09fe2235" providerId="LiveId" clId="{5ABA59EF-E26C-CE4F-A2FE-EF80AE851775}" dt="2022-08-14T00:11:10.353" v="1235" actId="26606"/>
          <ac:cxnSpMkLst>
            <pc:docMk/>
            <pc:sldMk cId="3462466179" sldId="263"/>
            <ac:cxnSpMk id="30" creationId="{77C6DF49-CBE3-4038-AC78-35DE4FD7CE8E}"/>
          </ac:cxnSpMkLst>
        </pc:cxnChg>
        <pc:cxnChg chg="add del">
          <ac:chgData name="Mithil Patel" userId="0fd9f8ee09fe2235" providerId="LiveId" clId="{5ABA59EF-E26C-CE4F-A2FE-EF80AE851775}" dt="2022-08-14T06:11:28.232" v="3603" actId="26606"/>
          <ac:cxnSpMkLst>
            <pc:docMk/>
            <pc:sldMk cId="3462466179" sldId="263"/>
            <ac:cxnSpMk id="34" creationId="{77C6DF49-CBE3-4038-AC78-35DE4FD7CE8E}"/>
          </ac:cxnSpMkLst>
        </pc:cxnChg>
        <pc:cxnChg chg="add del">
          <ac:chgData name="Mithil Patel" userId="0fd9f8ee09fe2235" providerId="LiveId" clId="{5ABA59EF-E26C-CE4F-A2FE-EF80AE851775}" dt="2022-08-14T06:11:17.831" v="3600" actId="26606"/>
          <ac:cxnSpMkLst>
            <pc:docMk/>
            <pc:sldMk cId="3462466179" sldId="263"/>
            <ac:cxnSpMk id="42" creationId="{77C6DF49-CBE3-4038-AC78-35DE4FD7CE8E}"/>
          </ac:cxnSpMkLst>
        </pc:cxnChg>
        <pc:cxnChg chg="add del">
          <ac:chgData name="Mithil Patel" userId="0fd9f8ee09fe2235" providerId="LiveId" clId="{5ABA59EF-E26C-CE4F-A2FE-EF80AE851775}" dt="2022-08-14T06:11:28.225" v="3602" actId="26606"/>
          <ac:cxnSpMkLst>
            <pc:docMk/>
            <pc:sldMk cId="3462466179" sldId="263"/>
            <ac:cxnSpMk id="45" creationId="{77C6DF49-CBE3-4038-AC78-35DE4FD7CE8E}"/>
          </ac:cxnSpMkLst>
        </pc:cxnChg>
        <pc:cxnChg chg="add">
          <ac:chgData name="Mithil Patel" userId="0fd9f8ee09fe2235" providerId="LiveId" clId="{5ABA59EF-E26C-CE4F-A2FE-EF80AE851775}" dt="2022-08-14T06:11:28.232" v="3603" actId="26606"/>
          <ac:cxnSpMkLst>
            <pc:docMk/>
            <pc:sldMk cId="3462466179" sldId="263"/>
            <ac:cxnSpMk id="48" creationId="{3A513CAD-9784-4D35-BAF9-1F7DDD697BDB}"/>
          </ac:cxnSpMkLst>
        </pc:cxnChg>
      </pc:sldChg>
      <pc:sldChg chg="addSp delSp modSp new mod setBg">
        <pc:chgData name="Mithil Patel" userId="0fd9f8ee09fe2235" providerId="LiveId" clId="{5ABA59EF-E26C-CE4F-A2FE-EF80AE851775}" dt="2022-08-14T06:31:47.713" v="4794" actId="113"/>
        <pc:sldMkLst>
          <pc:docMk/>
          <pc:sldMk cId="3611044799" sldId="264"/>
        </pc:sldMkLst>
        <pc:spChg chg="mod">
          <ac:chgData name="Mithil Patel" userId="0fd9f8ee09fe2235" providerId="LiveId" clId="{5ABA59EF-E26C-CE4F-A2FE-EF80AE851775}" dt="2022-08-14T00:59:02.287" v="1259" actId="26606"/>
          <ac:spMkLst>
            <pc:docMk/>
            <pc:sldMk cId="3611044799" sldId="264"/>
            <ac:spMk id="2" creationId="{E9FF5BCA-86A7-70A1-5DB7-9474B0B8D4C6}"/>
          </ac:spMkLst>
        </pc:spChg>
        <pc:spChg chg="del">
          <ac:chgData name="Mithil Patel" userId="0fd9f8ee09fe2235" providerId="LiveId" clId="{5ABA59EF-E26C-CE4F-A2FE-EF80AE851775}" dt="2022-08-14T00:58:41.862" v="1253"/>
          <ac:spMkLst>
            <pc:docMk/>
            <pc:sldMk cId="3611044799" sldId="264"/>
            <ac:spMk id="3" creationId="{CD724A51-86D2-FD70-D229-4D8734B062FF}"/>
          </ac:spMkLst>
        </pc:spChg>
        <pc:spChg chg="add mod">
          <ac:chgData name="Mithil Patel" userId="0fd9f8ee09fe2235" providerId="LiveId" clId="{5ABA59EF-E26C-CE4F-A2FE-EF80AE851775}" dt="2022-08-14T06:31:47.713" v="4794" actId="113"/>
          <ac:spMkLst>
            <pc:docMk/>
            <pc:sldMk cId="3611044799" sldId="264"/>
            <ac:spMk id="11" creationId="{280F2989-ADC1-7EEE-7128-9E5A74BFA7AF}"/>
          </ac:spMkLst>
        </pc:spChg>
        <pc:spChg chg="add">
          <ac:chgData name="Mithil Patel" userId="0fd9f8ee09fe2235" providerId="LiveId" clId="{5ABA59EF-E26C-CE4F-A2FE-EF80AE851775}" dt="2022-08-14T00:59:02.287" v="1259" actId="26606"/>
          <ac:spMkLst>
            <pc:docMk/>
            <pc:sldMk cId="3611044799" sldId="264"/>
            <ac:spMk id="14" creationId="{DB66C9CD-6BF4-44CA-8078-0BB819080761}"/>
          </ac:spMkLst>
        </pc:spChg>
        <pc:picChg chg="add mod">
          <ac:chgData name="Mithil Patel" userId="0fd9f8ee09fe2235" providerId="LiveId" clId="{5ABA59EF-E26C-CE4F-A2FE-EF80AE851775}" dt="2022-08-14T00:59:02.287" v="1259" actId="26606"/>
          <ac:picMkLst>
            <pc:docMk/>
            <pc:sldMk cId="3611044799" sldId="264"/>
            <ac:picMk id="5" creationId="{CF28C684-46DA-78C3-F974-C78732180416}"/>
          </ac:picMkLst>
        </pc:picChg>
        <pc:picChg chg="add mod">
          <ac:chgData name="Mithil Patel" userId="0fd9f8ee09fe2235" providerId="LiveId" clId="{5ABA59EF-E26C-CE4F-A2FE-EF80AE851775}" dt="2022-08-14T00:59:02.287" v="1259" actId="26606"/>
          <ac:picMkLst>
            <pc:docMk/>
            <pc:sldMk cId="3611044799" sldId="264"/>
            <ac:picMk id="7" creationId="{1111ECF6-CC15-B4D6-4716-D1FD70AA7055}"/>
          </ac:picMkLst>
        </pc:picChg>
        <pc:cxnChg chg="add">
          <ac:chgData name="Mithil Patel" userId="0fd9f8ee09fe2235" providerId="LiveId" clId="{5ABA59EF-E26C-CE4F-A2FE-EF80AE851775}" dt="2022-08-14T00:59:02.287" v="1259" actId="26606"/>
          <ac:cxnSpMkLst>
            <pc:docMk/>
            <pc:sldMk cId="3611044799" sldId="264"/>
            <ac:cxnSpMk id="16" creationId="{77C6DF49-CBE3-4038-AC78-35DE4FD7CE8E}"/>
          </ac:cxnSpMkLst>
        </pc:cxnChg>
      </pc:sldChg>
      <pc:sldChg chg="addSp delSp modSp new mod setBg">
        <pc:chgData name="Mithil Patel" userId="0fd9f8ee09fe2235" providerId="LiveId" clId="{5ABA59EF-E26C-CE4F-A2FE-EF80AE851775}" dt="2022-08-14T10:45:42.396" v="6562" actId="14100"/>
        <pc:sldMkLst>
          <pc:docMk/>
          <pc:sldMk cId="1972599452" sldId="265"/>
        </pc:sldMkLst>
        <pc:spChg chg="mod">
          <ac:chgData name="Mithil Patel" userId="0fd9f8ee09fe2235" providerId="LiveId" clId="{5ABA59EF-E26C-CE4F-A2FE-EF80AE851775}" dt="2022-08-14T02:28:24.149" v="1304" actId="26606"/>
          <ac:spMkLst>
            <pc:docMk/>
            <pc:sldMk cId="1972599452" sldId="265"/>
            <ac:spMk id="2" creationId="{07927554-D8D6-3B18-5EB0-3E6AE42FBC6A}"/>
          </ac:spMkLst>
        </pc:spChg>
        <pc:spChg chg="del">
          <ac:chgData name="Mithil Patel" userId="0fd9f8ee09fe2235" providerId="LiveId" clId="{5ABA59EF-E26C-CE4F-A2FE-EF80AE851775}" dt="2022-08-14T02:28:04.049" v="1301"/>
          <ac:spMkLst>
            <pc:docMk/>
            <pc:sldMk cId="1972599452" sldId="265"/>
            <ac:spMk id="3" creationId="{BD818369-E107-5129-5D21-0FADE7B58488}"/>
          </ac:spMkLst>
        </pc:spChg>
        <pc:spChg chg="add mod">
          <ac:chgData name="Mithil Patel" userId="0fd9f8ee09fe2235" providerId="LiveId" clId="{5ABA59EF-E26C-CE4F-A2FE-EF80AE851775}" dt="2022-08-14T10:45:42.396" v="6562" actId="14100"/>
          <ac:spMkLst>
            <pc:docMk/>
            <pc:sldMk cId="1972599452" sldId="265"/>
            <ac:spMk id="9" creationId="{D0FA87B7-1FD9-B5A7-5F06-118C45927A1E}"/>
          </ac:spMkLst>
        </pc:spChg>
        <pc:spChg chg="add">
          <ac:chgData name="Mithil Patel" userId="0fd9f8ee09fe2235" providerId="LiveId" clId="{5ABA59EF-E26C-CE4F-A2FE-EF80AE851775}" dt="2022-08-14T02:28:24.149" v="1304" actId="26606"/>
          <ac:spMkLst>
            <pc:docMk/>
            <pc:sldMk cId="1972599452" sldId="265"/>
            <ac:spMk id="12" creationId="{369F5FE0-EBCF-4A14-AF3D-1ADCD6443E6F}"/>
          </ac:spMkLst>
        </pc:spChg>
        <pc:picChg chg="add mod">
          <ac:chgData name="Mithil Patel" userId="0fd9f8ee09fe2235" providerId="LiveId" clId="{5ABA59EF-E26C-CE4F-A2FE-EF80AE851775}" dt="2022-08-14T06:31:56.343" v="4796" actId="1076"/>
          <ac:picMkLst>
            <pc:docMk/>
            <pc:sldMk cId="1972599452" sldId="265"/>
            <ac:picMk id="5" creationId="{9008322C-BF28-AEB7-F16E-860E20EC912F}"/>
          </ac:picMkLst>
        </pc:picChg>
      </pc:sldChg>
      <pc:sldChg chg="addSp modSp new mod setBg">
        <pc:chgData name="Mithil Patel" userId="0fd9f8ee09fe2235" providerId="LiveId" clId="{5ABA59EF-E26C-CE4F-A2FE-EF80AE851775}" dt="2022-08-14T11:16:58.127" v="7865"/>
        <pc:sldMkLst>
          <pc:docMk/>
          <pc:sldMk cId="2748071055" sldId="266"/>
        </pc:sldMkLst>
        <pc:spChg chg="mod">
          <ac:chgData name="Mithil Patel" userId="0fd9f8ee09fe2235" providerId="LiveId" clId="{5ABA59EF-E26C-CE4F-A2FE-EF80AE851775}" dt="2022-08-14T10:42:44.090" v="6470" actId="26606"/>
          <ac:spMkLst>
            <pc:docMk/>
            <pc:sldMk cId="2748071055" sldId="266"/>
            <ac:spMk id="2" creationId="{F30C67FA-8F3D-38CC-83A1-C90DA92409A0}"/>
          </ac:spMkLst>
        </pc:spChg>
        <pc:spChg chg="mod">
          <ac:chgData name="Mithil Patel" userId="0fd9f8ee09fe2235" providerId="LiveId" clId="{5ABA59EF-E26C-CE4F-A2FE-EF80AE851775}" dt="2022-08-14T11:16:58.127" v="7865"/>
          <ac:spMkLst>
            <pc:docMk/>
            <pc:sldMk cId="2748071055" sldId="266"/>
            <ac:spMk id="3" creationId="{B144CD26-FF83-9F73-2A9E-61D82D6D0D52}"/>
          </ac:spMkLst>
        </pc:spChg>
        <pc:spChg chg="add">
          <ac:chgData name="Mithil Patel" userId="0fd9f8ee09fe2235" providerId="LiveId" clId="{5ABA59EF-E26C-CE4F-A2FE-EF80AE851775}" dt="2022-08-14T10:42:44.090" v="6470" actId="26606"/>
          <ac:spMkLst>
            <pc:docMk/>
            <pc:sldMk cId="2748071055" sldId="266"/>
            <ac:spMk id="10" creationId="{1AEB7F98-32EC-40D3-89EE-C8433023163A}"/>
          </ac:spMkLst>
        </pc:spChg>
        <pc:spChg chg="add">
          <ac:chgData name="Mithil Patel" userId="0fd9f8ee09fe2235" providerId="LiveId" clId="{5ABA59EF-E26C-CE4F-A2FE-EF80AE851775}" dt="2022-08-14T10:42:44.090" v="6470" actId="26606"/>
          <ac:spMkLst>
            <pc:docMk/>
            <pc:sldMk cId="2748071055" sldId="266"/>
            <ac:spMk id="14" creationId="{DAD9000E-708C-464D-A86F-4ABE391B6BE8}"/>
          </ac:spMkLst>
        </pc:spChg>
        <pc:picChg chg="add mod">
          <ac:chgData name="Mithil Patel" userId="0fd9f8ee09fe2235" providerId="LiveId" clId="{5ABA59EF-E26C-CE4F-A2FE-EF80AE851775}" dt="2022-08-14T10:42:44.090" v="6470" actId="26606"/>
          <ac:picMkLst>
            <pc:docMk/>
            <pc:sldMk cId="2748071055" sldId="266"/>
            <ac:picMk id="5" creationId="{D09E070A-65A7-9F59-E93C-2C3064882822}"/>
          </ac:picMkLst>
        </pc:picChg>
        <pc:cxnChg chg="add">
          <ac:chgData name="Mithil Patel" userId="0fd9f8ee09fe2235" providerId="LiveId" clId="{5ABA59EF-E26C-CE4F-A2FE-EF80AE851775}" dt="2022-08-14T10:42:44.090" v="6470" actId="26606"/>
          <ac:cxnSpMkLst>
            <pc:docMk/>
            <pc:sldMk cId="2748071055" sldId="266"/>
            <ac:cxnSpMk id="12" creationId="{77C6DF49-CBE3-4038-AC78-35DE4FD7CE8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2247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9211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4467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964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39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352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320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6196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737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2456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9/11/22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06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9/11/22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3809138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ho.int/news-room/fact-sheets/detail/the-top-10-causes-of-death" TargetMode="External"/><Relationship Id="rId2" Type="http://schemas.openxmlformats.org/officeDocument/2006/relationships/hyperlink" Target="https://datagy.io/pandas-exploratory-data-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3A8AA-44BB-6035-9279-14799B9D2109}"/>
              </a:ext>
            </a:extLst>
          </p:cNvPr>
          <p:cNvSpPr>
            <a:spLocks noGrp="1"/>
          </p:cNvSpPr>
          <p:nvPr>
            <p:ph type="ctrTitle"/>
          </p:nvPr>
        </p:nvSpPr>
        <p:spPr>
          <a:xfrm>
            <a:off x="1079510" y="4602162"/>
            <a:ext cx="4457690" cy="1720850"/>
          </a:xfrm>
        </p:spPr>
        <p:txBody>
          <a:bodyPr anchor="ctr">
            <a:normAutofit/>
          </a:bodyPr>
          <a:lstStyle/>
          <a:p>
            <a:r>
              <a:rPr lang="en-US" dirty="0"/>
              <a:t>Cardiovascular</a:t>
            </a:r>
            <a:br>
              <a:rPr lang="en-US" dirty="0"/>
            </a:br>
            <a:r>
              <a:rPr lang="en-US" dirty="0"/>
              <a:t>Disease</a:t>
            </a:r>
          </a:p>
        </p:txBody>
      </p:sp>
      <p:sp>
        <p:nvSpPr>
          <p:cNvPr id="3" name="Subtitle 2">
            <a:extLst>
              <a:ext uri="{FF2B5EF4-FFF2-40B4-BE49-F238E27FC236}">
                <a16:creationId xmlns:a16="http://schemas.microsoft.com/office/drawing/2014/main" id="{36BA2BAC-D422-D37F-7171-86ACCBACC20A}"/>
              </a:ext>
            </a:extLst>
          </p:cNvPr>
          <p:cNvSpPr>
            <a:spLocks noGrp="1"/>
          </p:cNvSpPr>
          <p:nvPr>
            <p:ph type="subTitle" idx="1"/>
          </p:nvPr>
        </p:nvSpPr>
        <p:spPr>
          <a:xfrm>
            <a:off x="6654801" y="4602163"/>
            <a:ext cx="4451347" cy="1720850"/>
          </a:xfrm>
        </p:spPr>
        <p:txBody>
          <a:bodyPr anchor="ctr">
            <a:normAutofit/>
          </a:bodyPr>
          <a:lstStyle/>
          <a:p>
            <a:r>
              <a:rPr lang="en-US" dirty="0"/>
              <a:t>By: </a:t>
            </a:r>
            <a:r>
              <a:rPr lang="en-US" dirty="0" err="1"/>
              <a:t>Mithil</a:t>
            </a:r>
            <a:r>
              <a:rPr lang="en-US" dirty="0"/>
              <a:t> Patel</a:t>
            </a:r>
          </a:p>
        </p:txBody>
      </p:sp>
      <p:pic>
        <p:nvPicPr>
          <p:cNvPr id="5" name="Picture 3" descr="Mountain range during sunset">
            <a:extLst>
              <a:ext uri="{FF2B5EF4-FFF2-40B4-BE49-F238E27FC236}">
                <a16:creationId xmlns:a16="http://schemas.microsoft.com/office/drawing/2014/main" id="{1E1316BD-D0EC-7025-FCA8-2B50446DBADB}"/>
              </a:ext>
            </a:extLst>
          </p:cNvPr>
          <p:cNvPicPr>
            <a:picLocks noChangeAspect="1"/>
          </p:cNvPicPr>
          <p:nvPr/>
        </p:nvPicPr>
        <p:blipFill rotWithShape="1">
          <a:blip r:embed="rId2"/>
          <a:srcRect t="32956" b="23138"/>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4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C67FA-8F3D-38CC-83A1-C90DA92409A0}"/>
              </a:ext>
            </a:extLst>
          </p:cNvPr>
          <p:cNvSpPr>
            <a:spLocks noGrp="1"/>
          </p:cNvSpPr>
          <p:nvPr>
            <p:ph type="title"/>
          </p:nvPr>
        </p:nvSpPr>
        <p:spPr>
          <a:xfrm>
            <a:off x="540988" y="540033"/>
            <a:ext cx="3884962" cy="1331604"/>
          </a:xfrm>
        </p:spPr>
        <p:txBody>
          <a:bodyPr anchor="b">
            <a:normAutofit/>
          </a:bodyPr>
          <a:lstStyle/>
          <a:p>
            <a:pPr algn="ctr"/>
            <a:r>
              <a:rPr lang="en-US" dirty="0"/>
              <a:t>Regression analysis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44CD26-FF83-9F73-2A9E-61D82D6D0D52}"/>
              </a:ext>
            </a:extLst>
          </p:cNvPr>
          <p:cNvSpPr>
            <a:spLocks noGrp="1"/>
          </p:cNvSpPr>
          <p:nvPr>
            <p:ph idx="1"/>
          </p:nvPr>
        </p:nvSpPr>
        <p:spPr>
          <a:xfrm>
            <a:off x="540987" y="2759076"/>
            <a:ext cx="4299237" cy="3556231"/>
          </a:xfrm>
        </p:spPr>
        <p:txBody>
          <a:bodyPr>
            <a:normAutofit/>
          </a:bodyPr>
          <a:lstStyle/>
          <a:p>
            <a:r>
              <a:rPr lang="en-US" sz="1400" dirty="0">
                <a:latin typeface="Calibri" panose="020F0502020204030204" pitchFamily="34" charset="0"/>
                <a:cs typeface="Calibri" panose="020F0502020204030204" pitchFamily="34" charset="0"/>
              </a:rPr>
              <a:t>Due to the discrete values (Boolean) for most of the variables in the dataset,  logistic regression is a reasonable option to explore the relationship between the variables. </a:t>
            </a:r>
          </a:p>
          <a:p>
            <a:r>
              <a:rPr lang="en-US" sz="1400" dirty="0">
                <a:latin typeface="Calibri" panose="020F0502020204030204" pitchFamily="34" charset="0"/>
                <a:cs typeface="Calibri" panose="020F0502020204030204" pitchFamily="34" charset="0"/>
              </a:rPr>
              <a:t>From the chart to the right, we can conclude all the variables are statistically significant with low p-values. </a:t>
            </a:r>
          </a:p>
          <a:p>
            <a:r>
              <a:rPr lang="en-US" sz="1400" dirty="0">
                <a:latin typeface="Calibri" panose="020F0502020204030204" pitchFamily="34" charset="0"/>
                <a:cs typeface="Calibri" panose="020F0502020204030204" pitchFamily="34" charset="0"/>
              </a:rPr>
              <a:t>The coefficient for cp is the highest (0.72) followed by slope with 0.36. By raising the cp coef. value to the exponential, we get 2.03 indicating that people experiencing severe chest pain are twice as likely to have cardiovascular disease. </a:t>
            </a: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Table&#10;&#10;Description automatically generated">
            <a:extLst>
              <a:ext uri="{FF2B5EF4-FFF2-40B4-BE49-F238E27FC236}">
                <a16:creationId xmlns:a16="http://schemas.microsoft.com/office/drawing/2014/main" id="{D09E070A-65A7-9F59-E93C-2C3064882822}"/>
              </a:ext>
            </a:extLst>
          </p:cNvPr>
          <p:cNvPicPr>
            <a:picLocks noChangeAspect="1"/>
          </p:cNvPicPr>
          <p:nvPr/>
        </p:nvPicPr>
        <p:blipFill>
          <a:blip r:embed="rId2"/>
          <a:stretch>
            <a:fillRect/>
          </a:stretch>
        </p:blipFill>
        <p:spPr>
          <a:xfrm>
            <a:off x="5593961" y="540033"/>
            <a:ext cx="6000290" cy="5775279"/>
          </a:xfrm>
          <a:prstGeom prst="rect">
            <a:avLst/>
          </a:prstGeom>
        </p:spPr>
      </p:pic>
    </p:spTree>
    <p:extLst>
      <p:ext uri="{BB962C8B-B14F-4D97-AF65-F5344CB8AC3E}">
        <p14:creationId xmlns:p14="http://schemas.microsoft.com/office/powerpoint/2010/main" val="274807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E0FF-4DEE-94FD-0F09-F7469F205D4D}"/>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2235F489-58C4-E457-F124-4AEA53A6DC8C}"/>
              </a:ext>
            </a:extLst>
          </p:cNvPr>
          <p:cNvSpPr>
            <a:spLocks noGrp="1"/>
          </p:cNvSpPr>
          <p:nvPr>
            <p:ph idx="1"/>
          </p:nvPr>
        </p:nvSpPr>
        <p:spPr/>
        <p:txBody>
          <a:bodyPr/>
          <a:lstStyle/>
          <a:p>
            <a:r>
              <a:rPr lang="en-US" dirty="0">
                <a:hlinkClick r:id="rId2"/>
              </a:rPr>
              <a:t>https://datagy.io/pandas-exploratory-data-analysis/</a:t>
            </a:r>
            <a:endParaRPr lang="en-US" dirty="0"/>
          </a:p>
          <a:p>
            <a:r>
              <a:rPr lang="en-US" dirty="0">
                <a:hlinkClick r:id="rId3"/>
              </a:rPr>
              <a:t>https://www.who.int/news-room/fact-sheets/detail/the-top-10-causes-of-death</a:t>
            </a:r>
            <a:endParaRPr lang="en-US" dirty="0"/>
          </a:p>
          <a:p>
            <a:endParaRPr lang="en-US" dirty="0"/>
          </a:p>
        </p:txBody>
      </p:sp>
    </p:spTree>
    <p:extLst>
      <p:ext uri="{BB962C8B-B14F-4D97-AF65-F5344CB8AC3E}">
        <p14:creationId xmlns:p14="http://schemas.microsoft.com/office/powerpoint/2010/main" val="172791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9">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13">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15" name="Straight Connector 14">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17">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18">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20">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8" name="Freeform: Shape 23">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7" name="Freeform: Shape 26">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5" name="Group 29">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1" name="Straight Connector 30">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4"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38" name="Freeform: Shape 37">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Freeform: Shape 43">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7" name="Straight Connector 46">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2BB004A4-5302-693A-077B-55A9F81EE13C}"/>
              </a:ext>
            </a:extLst>
          </p:cNvPr>
          <p:cNvSpPr>
            <a:spLocks noGrp="1"/>
          </p:cNvSpPr>
          <p:nvPr>
            <p:ph type="title"/>
          </p:nvPr>
        </p:nvSpPr>
        <p:spPr>
          <a:xfrm>
            <a:off x="3882610" y="1011237"/>
            <a:ext cx="4426782" cy="860400"/>
          </a:xfrm>
        </p:spPr>
        <p:txBody>
          <a:bodyPr anchor="b">
            <a:normAutofit/>
          </a:bodyPr>
          <a:lstStyle/>
          <a:p>
            <a:pPr algn="ctr"/>
            <a:r>
              <a:rPr lang="en-US" dirty="0"/>
              <a:t>The Big Question</a:t>
            </a:r>
          </a:p>
        </p:txBody>
      </p:sp>
      <p:cxnSp>
        <p:nvCxnSpPr>
          <p:cNvPr id="56" name="Straight Connector 5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7D6D69-E967-5338-337A-33E3E4E9E377}"/>
              </a:ext>
            </a:extLst>
          </p:cNvPr>
          <p:cNvSpPr>
            <a:spLocks noGrp="1"/>
          </p:cNvSpPr>
          <p:nvPr>
            <p:ph idx="1"/>
          </p:nvPr>
        </p:nvSpPr>
        <p:spPr>
          <a:xfrm>
            <a:off x="3425117" y="2461058"/>
            <a:ext cx="5228903" cy="3732477"/>
          </a:xfrm>
        </p:spPr>
        <p:txBody>
          <a:bodyPr>
            <a:normAutofit/>
          </a:bodyPr>
          <a:lstStyle/>
          <a:p>
            <a:r>
              <a:rPr lang="en-US" sz="1600" dirty="0">
                <a:latin typeface="Calibri" panose="020F0502020204030204" pitchFamily="34" charset="0"/>
                <a:cs typeface="Calibri" panose="020F0502020204030204" pitchFamily="34" charset="0"/>
              </a:rPr>
              <a:t>According to World Health Organization (WHO), the leading cause of death in the world is cardiovascular disease, accounting for 16% </a:t>
            </a:r>
            <a:r>
              <a:rPr lang="en-US" sz="1600">
                <a:latin typeface="Calibri" panose="020F0502020204030204" pitchFamily="34" charset="0"/>
                <a:cs typeface="Calibri" panose="020F0502020204030204" pitchFamily="34" charset="0"/>
              </a:rPr>
              <a:t>of total </a:t>
            </a:r>
            <a:r>
              <a:rPr lang="en-US" sz="1600" dirty="0">
                <a:latin typeface="Calibri" panose="020F0502020204030204" pitchFamily="34" charset="0"/>
                <a:cs typeface="Calibri" panose="020F0502020204030204" pitchFamily="34" charset="0"/>
              </a:rPr>
              <a:t>death.</a:t>
            </a:r>
          </a:p>
          <a:p>
            <a:r>
              <a:rPr lang="en-US" sz="1600" dirty="0">
                <a:latin typeface="Calibri" panose="020F0502020204030204" pitchFamily="34" charset="0"/>
                <a:cs typeface="Calibri" panose="020F0502020204030204" pitchFamily="34" charset="0"/>
              </a:rPr>
              <a:t>With more  than 2 million to 8.9 million deaths in 2019, the question is ought to be asked:</a:t>
            </a:r>
          </a:p>
          <a:p>
            <a:pPr marL="6457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What are the attributes related to cardiovascular disease?  In other words, which characteristic shave a profound influence, good or bad, on cardiovascular disease?</a:t>
            </a:r>
          </a:p>
        </p:txBody>
      </p:sp>
      <p:grpSp>
        <p:nvGrpSpPr>
          <p:cNvPr id="58" name="Group 57">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59" name="Freeform: Shape 58">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3" name="Straight Connector 62">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6"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0" name="Freeform: Shape 69">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283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9BE9-8A1E-9AC2-C8CF-75843AE76961}"/>
              </a:ext>
            </a:extLst>
          </p:cNvPr>
          <p:cNvSpPr>
            <a:spLocks noGrp="1"/>
          </p:cNvSpPr>
          <p:nvPr>
            <p:ph type="title"/>
          </p:nvPr>
        </p:nvSpPr>
        <p:spPr/>
        <p:txBody>
          <a:bodyPr/>
          <a:lstStyle/>
          <a:p>
            <a:r>
              <a:rPr lang="en-US" dirty="0"/>
              <a:t>Five Possible Attributes</a:t>
            </a:r>
          </a:p>
        </p:txBody>
      </p:sp>
      <p:pic>
        <p:nvPicPr>
          <p:cNvPr id="5" name="Content Placeholder 4">
            <a:extLst>
              <a:ext uri="{FF2B5EF4-FFF2-40B4-BE49-F238E27FC236}">
                <a16:creationId xmlns:a16="http://schemas.microsoft.com/office/drawing/2014/main" id="{C4378C17-10A2-2FE4-5B82-E3E4519039E1}"/>
              </a:ext>
            </a:extLst>
          </p:cNvPr>
          <p:cNvPicPr>
            <a:picLocks noGrp="1" noChangeAspect="1"/>
          </p:cNvPicPr>
          <p:nvPr>
            <p:ph idx="1"/>
          </p:nvPr>
        </p:nvPicPr>
        <p:blipFill>
          <a:blip r:embed="rId2"/>
          <a:stretch>
            <a:fillRect/>
          </a:stretch>
        </p:blipFill>
        <p:spPr>
          <a:xfrm>
            <a:off x="6929437" y="1666875"/>
            <a:ext cx="4927600" cy="3556000"/>
          </a:xfrm>
        </p:spPr>
      </p:pic>
      <p:sp>
        <p:nvSpPr>
          <p:cNvPr id="6" name="TextBox 5">
            <a:extLst>
              <a:ext uri="{FF2B5EF4-FFF2-40B4-BE49-F238E27FC236}">
                <a16:creationId xmlns:a16="http://schemas.microsoft.com/office/drawing/2014/main" id="{35D93B31-8ABB-2B3B-3994-0621F8AD2B88}"/>
              </a:ext>
            </a:extLst>
          </p:cNvPr>
          <p:cNvSpPr txBox="1"/>
          <p:nvPr/>
        </p:nvSpPr>
        <p:spPr>
          <a:xfrm>
            <a:off x="1079501" y="1666875"/>
            <a:ext cx="572135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correlation heat map can be used to determine the variables relevant to the cardiovascular disease.</a:t>
            </a: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Variables with correlation value above 0.25 and below </a:t>
            </a:r>
          </a:p>
          <a:p>
            <a:r>
              <a:rPr lang="en-US" dirty="0">
                <a:latin typeface="Calibri" panose="020F0502020204030204" pitchFamily="34" charset="0"/>
                <a:cs typeface="Calibri" panose="020F0502020204030204" pitchFamily="34" charset="0"/>
              </a:rPr>
              <a:t>      -0.25 will be consider in our analysis.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Variables </a:t>
            </a:r>
          </a:p>
          <a:p>
            <a:pPr marL="742950" lvl="1" indent="-285750">
              <a:buFont typeface="Arial" panose="020B0604020202020204" pitchFamily="34" charset="0"/>
              <a:buChar char="•"/>
            </a:pPr>
            <a:r>
              <a:rPr lang="en-US" b="1" i="1" dirty="0">
                <a:latin typeface="Calibri" panose="020F0502020204030204" pitchFamily="34" charset="0"/>
                <a:cs typeface="Calibri" panose="020F0502020204030204" pitchFamily="34" charset="0"/>
              </a:rPr>
              <a:t>cp: </a:t>
            </a:r>
            <a:r>
              <a:rPr lang="en-US" dirty="0">
                <a:latin typeface="Calibri" panose="020F0502020204030204" pitchFamily="34" charset="0"/>
                <a:cs typeface="Calibri" panose="020F0502020204030204" pitchFamily="34" charset="0"/>
              </a:rPr>
              <a:t>chest pain type</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err="1">
                <a:latin typeface="Calibri" panose="020F0502020204030204" pitchFamily="34" charset="0"/>
                <a:cs typeface="Calibri" panose="020F0502020204030204" pitchFamily="34" charset="0"/>
              </a:rPr>
              <a:t>thalach</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Maximum heart rate </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err="1">
                <a:latin typeface="Calibri" panose="020F0502020204030204" pitchFamily="34" charset="0"/>
                <a:cs typeface="Calibri" panose="020F0502020204030204" pitchFamily="34" charset="0"/>
              </a:rPr>
              <a:t>exang</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exercise induced severe chest pain</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err="1">
                <a:latin typeface="Calibri" panose="020F0502020204030204" pitchFamily="34" charset="0"/>
                <a:cs typeface="Calibri" panose="020F0502020204030204" pitchFamily="34" charset="0"/>
              </a:rPr>
              <a:t>oldpeak</a:t>
            </a:r>
            <a:r>
              <a:rPr lang="en-US" b="1"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 segment</a:t>
            </a:r>
            <a:endParaRPr lang="en-US" b="1" i="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1" dirty="0">
                <a:latin typeface="Calibri" panose="020F0502020204030204" pitchFamily="34" charset="0"/>
                <a:cs typeface="Calibri" panose="020F0502020204030204" pitchFamily="34" charset="0"/>
              </a:rPr>
              <a:t>slope:  </a:t>
            </a:r>
            <a:r>
              <a:rPr lang="en-US" dirty="0">
                <a:latin typeface="Calibri" panose="020F0502020204030204" pitchFamily="34" charset="0"/>
                <a:cs typeface="Calibri" panose="020F0502020204030204" pitchFamily="34" charset="0"/>
              </a:rPr>
              <a:t>peak exercise ST segment slope</a:t>
            </a:r>
          </a:p>
          <a:p>
            <a:pPr marL="742950" lvl="1" indent="-285750">
              <a:buFont typeface="Arial" panose="020B0604020202020204" pitchFamily="34" charset="0"/>
              <a:buChar char="•"/>
            </a:pPr>
            <a:r>
              <a:rPr lang="en-US" b="1" i="1" dirty="0">
                <a:latin typeface="Calibri" panose="020F0502020204030204" pitchFamily="34" charset="0"/>
                <a:cs typeface="Calibri" panose="020F0502020204030204" pitchFamily="34" charset="0"/>
              </a:rPr>
              <a:t>target: </a:t>
            </a:r>
            <a:r>
              <a:rPr lang="en-US" dirty="0">
                <a:latin typeface="Calibri" panose="020F0502020204030204" pitchFamily="34" charset="0"/>
                <a:cs typeface="Calibri" panose="020F0502020204030204" pitchFamily="34" charset="0"/>
              </a:rPr>
              <a:t>heart disease is present or not</a:t>
            </a:r>
            <a:endParaRPr lang="en-US" b="1"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4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EC4D2-17BB-AA8C-18C7-5C3C3BAD96A3}"/>
              </a:ext>
            </a:extLst>
          </p:cNvPr>
          <p:cNvSpPr>
            <a:spLocks noGrp="1"/>
          </p:cNvSpPr>
          <p:nvPr>
            <p:ph type="title"/>
          </p:nvPr>
        </p:nvSpPr>
        <p:spPr>
          <a:xfrm>
            <a:off x="4984750" y="540000"/>
            <a:ext cx="6120000" cy="1331637"/>
          </a:xfrm>
        </p:spPr>
        <p:txBody>
          <a:bodyPr vert="horz" lIns="0" tIns="0" rIns="0" bIns="0" rtlCol="0" anchor="b" anchorCtr="0">
            <a:normAutofit/>
          </a:bodyPr>
          <a:lstStyle/>
          <a:p>
            <a:pPr algn="ctr"/>
            <a:r>
              <a:rPr lang="en-US" dirty="0"/>
              <a:t>Visualizing Data</a:t>
            </a:r>
          </a:p>
        </p:txBody>
      </p:sp>
      <p:pic>
        <p:nvPicPr>
          <p:cNvPr id="7" name="Picture 6" descr="Chart, box and whisker chart&#10;&#10;Description automatically generated">
            <a:extLst>
              <a:ext uri="{FF2B5EF4-FFF2-40B4-BE49-F238E27FC236}">
                <a16:creationId xmlns:a16="http://schemas.microsoft.com/office/drawing/2014/main" id="{FFA1CCEA-38C1-2209-DFBD-56848E0BE52F}"/>
              </a:ext>
            </a:extLst>
          </p:cNvPr>
          <p:cNvPicPr>
            <a:picLocks noChangeAspect="1"/>
          </p:cNvPicPr>
          <p:nvPr/>
        </p:nvPicPr>
        <p:blipFill>
          <a:blip r:embed="rId2"/>
          <a:stretch>
            <a:fillRect/>
          </a:stretch>
        </p:blipFill>
        <p:spPr>
          <a:xfrm>
            <a:off x="1141779" y="540000"/>
            <a:ext cx="2120580" cy="2754000"/>
          </a:xfrm>
          <a:prstGeom prst="rect">
            <a:avLst/>
          </a:prstGeom>
        </p:spPr>
      </p:pic>
      <p:cxnSp>
        <p:nvCxnSpPr>
          <p:cNvPr id="48" name="Straight Connector 4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1674ACD2-4B2C-64DB-E15A-61970A3970F4}"/>
              </a:ext>
            </a:extLst>
          </p:cNvPr>
          <p:cNvPicPr>
            <a:picLocks noChangeAspect="1"/>
          </p:cNvPicPr>
          <p:nvPr/>
        </p:nvPicPr>
        <p:blipFill>
          <a:blip r:embed="rId3"/>
          <a:stretch>
            <a:fillRect/>
          </a:stretch>
        </p:blipFill>
        <p:spPr>
          <a:xfrm>
            <a:off x="541338" y="3853221"/>
            <a:ext cx="3321462" cy="2175557"/>
          </a:xfrm>
          <a:prstGeom prst="rect">
            <a:avLst/>
          </a:prstGeom>
        </p:spPr>
      </p:pic>
      <p:sp>
        <p:nvSpPr>
          <p:cNvPr id="9" name="Content Placeholder 8">
            <a:extLst>
              <a:ext uri="{FF2B5EF4-FFF2-40B4-BE49-F238E27FC236}">
                <a16:creationId xmlns:a16="http://schemas.microsoft.com/office/drawing/2014/main" id="{379DB84A-7E23-D32A-BEA3-D0E7B963EC1D}"/>
              </a:ext>
            </a:extLst>
          </p:cNvPr>
          <p:cNvSpPr>
            <a:spLocks noGrp="1"/>
          </p:cNvSpPr>
          <p:nvPr>
            <p:ph idx="1"/>
          </p:nvPr>
        </p:nvSpPr>
        <p:spPr>
          <a:xfrm>
            <a:off x="4984750" y="2759076"/>
            <a:ext cx="6121400" cy="3009899"/>
          </a:xfrm>
        </p:spPr>
        <p:txBody>
          <a:bodyPr vert="horz" lIns="0" tIns="0" rIns="0" bIns="0" rtlCol="0" anchorCtr="0">
            <a:normAutofit lnSpcReduction="10000"/>
          </a:bodyPr>
          <a:lstStyle/>
          <a:p>
            <a:pPr marL="0" indent="0">
              <a:lnSpc>
                <a:spcPct val="115000"/>
              </a:lnSpc>
              <a:buNone/>
            </a:pPr>
            <a:r>
              <a:rPr lang="en-US" sz="1400" i="1" dirty="0"/>
              <a:t>Visually analyzing the histogram shows that there exist no outliers. However, we can conclude by analyzing the boxplots to the left that there exist outliers in two of the boxplots.</a:t>
            </a:r>
          </a:p>
          <a:p>
            <a:pPr marL="0" indent="0">
              <a:lnSpc>
                <a:spcPct val="115000"/>
              </a:lnSpc>
              <a:buNone/>
            </a:pPr>
            <a:r>
              <a:rPr lang="en-US" sz="1400" i="1" dirty="0"/>
              <a:t> Potential Reasons:</a:t>
            </a:r>
          </a:p>
          <a:p>
            <a:pPr>
              <a:lnSpc>
                <a:spcPct val="115000"/>
              </a:lnSpc>
            </a:pPr>
            <a:r>
              <a:rPr lang="en-US" sz="1400" i="1" dirty="0"/>
              <a:t>The </a:t>
            </a:r>
            <a:r>
              <a:rPr lang="en-US" sz="1400" i="1" dirty="0" err="1"/>
              <a:t>oldpeak</a:t>
            </a:r>
            <a:r>
              <a:rPr lang="en-US" sz="1400" i="1" dirty="0"/>
              <a:t> variable describes the depolarization and repolarization of the ventricles, so a higher ST value would result in a total artery blockage which is a rare and most dangerous type of heart disease to occur.</a:t>
            </a:r>
          </a:p>
          <a:p>
            <a:pPr>
              <a:lnSpc>
                <a:spcPct val="115000"/>
              </a:lnSpc>
            </a:pPr>
            <a:r>
              <a:rPr lang="en-US" sz="1400" i="1" dirty="0"/>
              <a:t>There are very few outliers in the </a:t>
            </a:r>
            <a:r>
              <a:rPr lang="en-US" sz="1400" i="1" dirty="0" err="1"/>
              <a:t>thalach</a:t>
            </a:r>
            <a:r>
              <a:rPr lang="en-US" sz="1400" i="1" dirty="0"/>
              <a:t> column, and the most probable cause explanation is due to an individual's lifestyle or age contributing to a lower heart rate. </a:t>
            </a:r>
          </a:p>
          <a:p>
            <a:pPr marL="0" indent="0">
              <a:lnSpc>
                <a:spcPct val="115000"/>
              </a:lnSpc>
              <a:buNone/>
            </a:pPr>
            <a:r>
              <a:rPr lang="en-US" sz="1400" i="1" dirty="0"/>
              <a:t>Outliers will be handled by removing rows containing outliers. </a:t>
            </a:r>
          </a:p>
          <a:p>
            <a:pPr marL="0" indent="0">
              <a:lnSpc>
                <a:spcPct val="115000"/>
              </a:lnSpc>
              <a:buNone/>
            </a:pPr>
            <a:endParaRPr lang="en-US" sz="1400" i="1" dirty="0"/>
          </a:p>
        </p:txBody>
      </p:sp>
    </p:spTree>
    <p:extLst>
      <p:ext uri="{BB962C8B-B14F-4D97-AF65-F5344CB8AC3E}">
        <p14:creationId xmlns:p14="http://schemas.microsoft.com/office/powerpoint/2010/main" val="77291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A5DF0-F629-5EFF-69AA-81C2B3128B69}"/>
              </a:ext>
            </a:extLst>
          </p:cNvPr>
          <p:cNvSpPr>
            <a:spLocks noGrp="1"/>
          </p:cNvSpPr>
          <p:nvPr>
            <p:ph type="title"/>
          </p:nvPr>
        </p:nvSpPr>
        <p:spPr>
          <a:xfrm>
            <a:off x="6663910" y="540033"/>
            <a:ext cx="4426782" cy="1331604"/>
          </a:xfrm>
        </p:spPr>
        <p:txBody>
          <a:bodyPr anchor="b">
            <a:normAutofit/>
          </a:bodyPr>
          <a:lstStyle/>
          <a:p>
            <a:pPr algn="ctr">
              <a:lnSpc>
                <a:spcPct val="90000"/>
              </a:lnSpc>
            </a:pPr>
            <a:r>
              <a:rPr lang="en-US" sz="2400" dirty="0"/>
              <a:t>	</a:t>
            </a:r>
            <a:br>
              <a:rPr lang="en-US" sz="2400" dirty="0"/>
            </a:br>
            <a:r>
              <a:rPr lang="en-US" sz="2400" dirty="0"/>
              <a:t>			Variable </a:t>
            </a:r>
            <a:br>
              <a:rPr lang="en-US" sz="2400" dirty="0"/>
            </a:br>
            <a:r>
              <a:rPr lang="en-US" sz="2400" dirty="0"/>
              <a:t>	Statistics</a:t>
            </a:r>
          </a:p>
        </p:txBody>
      </p:sp>
      <p:pic>
        <p:nvPicPr>
          <p:cNvPr id="7" name="Picture 6" descr="Table&#10;&#10;Description automatically generated">
            <a:extLst>
              <a:ext uri="{FF2B5EF4-FFF2-40B4-BE49-F238E27FC236}">
                <a16:creationId xmlns:a16="http://schemas.microsoft.com/office/drawing/2014/main" id="{17125827-20E6-651D-C450-0F8CB091D1E3}"/>
              </a:ext>
            </a:extLst>
          </p:cNvPr>
          <p:cNvPicPr>
            <a:picLocks noChangeAspect="1"/>
          </p:cNvPicPr>
          <p:nvPr/>
        </p:nvPicPr>
        <p:blipFill>
          <a:blip r:embed="rId2"/>
          <a:stretch>
            <a:fillRect/>
          </a:stretch>
        </p:blipFill>
        <p:spPr>
          <a:xfrm>
            <a:off x="1353996" y="540032"/>
            <a:ext cx="4032392" cy="3231853"/>
          </a:xfrm>
          <a:prstGeom prst="rect">
            <a:avLst/>
          </a:prstGeom>
        </p:spPr>
      </p:pic>
      <p:cxnSp>
        <p:nvCxnSpPr>
          <p:cNvPr id="47" name="Straight Connector 4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8ED9804D-4806-AF35-924A-59C8F8D4EE7A}"/>
              </a:ext>
            </a:extLst>
          </p:cNvPr>
          <p:cNvPicPr>
            <a:picLocks noChangeAspect="1"/>
          </p:cNvPicPr>
          <p:nvPr/>
        </p:nvPicPr>
        <p:blipFill>
          <a:blip r:embed="rId3"/>
          <a:stretch>
            <a:fillRect/>
          </a:stretch>
        </p:blipFill>
        <p:spPr>
          <a:xfrm>
            <a:off x="540000" y="4122774"/>
            <a:ext cx="4996800" cy="1636452"/>
          </a:xfrm>
          <a:prstGeom prst="rect">
            <a:avLst/>
          </a:prstGeom>
        </p:spPr>
      </p:pic>
      <p:sp>
        <p:nvSpPr>
          <p:cNvPr id="48" name="Content Placeholder 38">
            <a:extLst>
              <a:ext uri="{FF2B5EF4-FFF2-40B4-BE49-F238E27FC236}">
                <a16:creationId xmlns:a16="http://schemas.microsoft.com/office/drawing/2014/main" id="{E1D469FB-5AAA-4681-23A0-0F264F6BCA0F}"/>
              </a:ext>
            </a:extLst>
          </p:cNvPr>
          <p:cNvSpPr>
            <a:spLocks noGrp="1"/>
          </p:cNvSpPr>
          <p:nvPr>
            <p:ph idx="1"/>
          </p:nvPr>
        </p:nvSpPr>
        <p:spPr>
          <a:xfrm>
            <a:off x="6504906" y="2594645"/>
            <a:ext cx="5284787" cy="3906295"/>
          </a:xfrm>
        </p:spPr>
        <p:txBody>
          <a:bodyPr>
            <a:normAutofit/>
          </a:bodyPr>
          <a:lstStyle/>
          <a:p>
            <a:r>
              <a:rPr lang="en-US" dirty="0"/>
              <a:t>The following statistics (bottom left) describe the shape of the graph for each variable.  The chart on the top left provides a general guide to determine the skewness of the distribution.</a:t>
            </a:r>
          </a:p>
          <a:p>
            <a:r>
              <a:rPr lang="en-US" dirty="0"/>
              <a:t>Based on the statistics, most distributions are moderately skewed, which is expected since all the variables have discrete values. </a:t>
            </a:r>
          </a:p>
          <a:p>
            <a:endParaRPr lang="en-US" dirty="0"/>
          </a:p>
          <a:p>
            <a:endParaRPr lang="en-US" dirty="0"/>
          </a:p>
        </p:txBody>
      </p:sp>
    </p:spTree>
    <p:extLst>
      <p:ext uri="{BB962C8B-B14F-4D97-AF65-F5344CB8AC3E}">
        <p14:creationId xmlns:p14="http://schemas.microsoft.com/office/powerpoint/2010/main" val="183018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5A235-D34C-3B1A-4F5B-0A6231677F7F}"/>
              </a:ext>
            </a:extLst>
          </p:cNvPr>
          <p:cNvSpPr>
            <a:spLocks noGrp="1"/>
          </p:cNvSpPr>
          <p:nvPr>
            <p:ph type="title"/>
          </p:nvPr>
        </p:nvSpPr>
        <p:spPr>
          <a:xfrm>
            <a:off x="1080000" y="540000"/>
            <a:ext cx="4426782" cy="1331637"/>
          </a:xfrm>
        </p:spPr>
        <p:txBody>
          <a:bodyPr anchor="b">
            <a:normAutofit/>
          </a:bodyPr>
          <a:lstStyle/>
          <a:p>
            <a:pPr algn="ctr"/>
            <a:r>
              <a:rPr lang="en-US" dirty="0"/>
              <a:t>PMF/CDF</a:t>
            </a:r>
            <a:endParaRPr lang="en-US"/>
          </a:p>
        </p:txBody>
      </p:sp>
      <p:cxnSp>
        <p:nvCxnSpPr>
          <p:cNvPr id="25" name="Straight Connector 2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0AA3B246-38BB-60AA-523B-72666D1C82C3}"/>
              </a:ext>
            </a:extLst>
          </p:cNvPr>
          <p:cNvSpPr>
            <a:spLocks noGrp="1"/>
          </p:cNvSpPr>
          <p:nvPr>
            <p:ph idx="1"/>
          </p:nvPr>
        </p:nvSpPr>
        <p:spPr>
          <a:xfrm>
            <a:off x="632991" y="2748778"/>
            <a:ext cx="5320800" cy="3350933"/>
          </a:xfrm>
        </p:spPr>
        <p:txBody>
          <a:bodyPr>
            <a:normAutofit/>
          </a:bodyPr>
          <a:lstStyle/>
          <a:p>
            <a:r>
              <a:rPr lang="en-US" sz="1400" dirty="0">
                <a:latin typeface="Calibri" panose="020F0502020204030204" pitchFamily="34" charset="0"/>
                <a:cs typeface="Calibri" panose="020F0502020204030204" pitchFamily="34" charset="0"/>
              </a:rPr>
              <a:t>The plot (top right) shows the PMF of individuals with different peak exercise ST segment slope by splitting the dataset into whether an individual has heart disease (HD).</a:t>
            </a:r>
          </a:p>
          <a:p>
            <a:pPr marL="645750" lvl="1"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graph suggests that people with level 1 peak ST segment  tend to have lower chances of developing HD, while level 2 peak ST segment leads to higher HD in people.</a:t>
            </a:r>
          </a:p>
          <a:p>
            <a:r>
              <a:rPr lang="en-US" sz="1400" dirty="0">
                <a:latin typeface="Calibri" panose="020F0502020204030204" pitchFamily="34" charset="0"/>
                <a:cs typeface="Calibri" panose="020F0502020204030204" pitchFamily="34" charset="0"/>
              </a:rPr>
              <a:t>The bottom graph illustrates the CDF plot with </a:t>
            </a:r>
            <a:r>
              <a:rPr lang="en-US" sz="1400" dirty="0" err="1">
                <a:latin typeface="Calibri" panose="020F0502020204030204" pitchFamily="34" charset="0"/>
                <a:cs typeface="Calibri" panose="020F0502020204030204" pitchFamily="34" charset="0"/>
              </a:rPr>
              <a:t>thalach</a:t>
            </a:r>
            <a:r>
              <a:rPr lang="en-US" sz="1400" dirty="0">
                <a:latin typeface="Calibri" panose="020F0502020204030204" pitchFamily="34" charset="0"/>
                <a:cs typeface="Calibri" panose="020F0502020204030204" pitchFamily="34" charset="0"/>
              </a:rPr>
              <a:t> variable (max heart rate). Based on the graph, approximately 40% of the individuals have a heart rate between 160 to 180, which is shockingly concerning considering a healthy heart rate is around 120. Perhaps heart rate is significant in determining HD.</a:t>
            </a:r>
          </a:p>
          <a:p>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C0B9CDC7-5D3C-4184-9491-855E59362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Content Placeholder 6" descr="Chart, line chart&#10;&#10;Description automatically generated">
            <a:extLst>
              <a:ext uri="{FF2B5EF4-FFF2-40B4-BE49-F238E27FC236}">
                <a16:creationId xmlns:a16="http://schemas.microsoft.com/office/drawing/2014/main" id="{BB3767FE-1688-D27D-FDDC-CB166229159E}"/>
              </a:ext>
            </a:extLst>
          </p:cNvPr>
          <p:cNvPicPr>
            <a:picLocks noChangeAspect="1"/>
          </p:cNvPicPr>
          <p:nvPr/>
        </p:nvPicPr>
        <p:blipFill>
          <a:blip r:embed="rId2"/>
          <a:stretch>
            <a:fillRect/>
          </a:stretch>
        </p:blipFill>
        <p:spPr>
          <a:xfrm>
            <a:off x="7337032" y="3562113"/>
            <a:ext cx="4438997" cy="2754000"/>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945FF9B6-44E4-A795-7F53-908B900F0634}"/>
              </a:ext>
            </a:extLst>
          </p:cNvPr>
          <p:cNvPicPr>
            <a:picLocks noChangeAspect="1"/>
          </p:cNvPicPr>
          <p:nvPr/>
        </p:nvPicPr>
        <p:blipFill>
          <a:blip r:embed="rId3"/>
          <a:stretch>
            <a:fillRect/>
          </a:stretch>
        </p:blipFill>
        <p:spPr>
          <a:xfrm>
            <a:off x="7345149" y="723046"/>
            <a:ext cx="4438998" cy="2297181"/>
          </a:xfrm>
          <a:prstGeom prst="rect">
            <a:avLst/>
          </a:prstGeom>
        </p:spPr>
      </p:pic>
    </p:spTree>
    <p:extLst>
      <p:ext uri="{BB962C8B-B14F-4D97-AF65-F5344CB8AC3E}">
        <p14:creationId xmlns:p14="http://schemas.microsoft.com/office/powerpoint/2010/main" val="156338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337AA-1A68-8F0E-F79E-D9A70BD84243}"/>
              </a:ext>
            </a:extLst>
          </p:cNvPr>
          <p:cNvSpPr>
            <a:spLocks noGrp="1"/>
          </p:cNvSpPr>
          <p:nvPr>
            <p:ph type="title"/>
          </p:nvPr>
        </p:nvSpPr>
        <p:spPr>
          <a:xfrm>
            <a:off x="1080000" y="540000"/>
            <a:ext cx="3345950" cy="2303213"/>
          </a:xfrm>
        </p:spPr>
        <p:txBody>
          <a:bodyPr anchor="ctr">
            <a:normAutofit/>
          </a:bodyPr>
          <a:lstStyle/>
          <a:p>
            <a:pPr algn="ctr"/>
            <a:r>
              <a:rPr lang="en-US"/>
              <a:t>Analytical distribution</a:t>
            </a:r>
          </a:p>
        </p:txBody>
      </p:sp>
      <p:cxnSp>
        <p:nvCxnSpPr>
          <p:cNvPr id="48" name="Straight Connector 4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ontent Placeholder 12">
            <a:extLst>
              <a:ext uri="{FF2B5EF4-FFF2-40B4-BE49-F238E27FC236}">
                <a16:creationId xmlns:a16="http://schemas.microsoft.com/office/drawing/2014/main" id="{2F5A2998-E698-3E71-E2DD-4C6F2C90D6CD}"/>
              </a:ext>
            </a:extLst>
          </p:cNvPr>
          <p:cNvSpPr>
            <a:spLocks noGrp="1"/>
          </p:cNvSpPr>
          <p:nvPr>
            <p:ph idx="1"/>
          </p:nvPr>
        </p:nvSpPr>
        <p:spPr>
          <a:xfrm>
            <a:off x="5543552" y="540000"/>
            <a:ext cx="6107460" cy="2589030"/>
          </a:xfrm>
        </p:spPr>
        <p:txBody>
          <a:bodyPr anchor="ctr">
            <a:normAutofit/>
          </a:bodyPr>
          <a:lstStyle/>
          <a:p>
            <a:pPr>
              <a:lnSpc>
                <a:spcPct val="115000"/>
              </a:lnSpc>
            </a:pPr>
            <a:r>
              <a:rPr lang="en-US" sz="1400" dirty="0">
                <a:latin typeface="Calibri" panose="020F0502020204030204" pitchFamily="34" charset="0"/>
                <a:cs typeface="Calibri" panose="020F0502020204030204" pitchFamily="34" charset="0"/>
              </a:rPr>
              <a:t>The left graph depicts an exponential distribution for heart rate, which is shaped like a curve indicating that the distribution is not a perfect model. </a:t>
            </a:r>
          </a:p>
          <a:p>
            <a:pPr>
              <a:lnSpc>
                <a:spcPct val="115000"/>
              </a:lnSpc>
            </a:pPr>
            <a:r>
              <a:rPr lang="en-US" sz="1400" dirty="0">
                <a:latin typeface="Calibri" panose="020F0502020204030204" pitchFamily="34" charset="0"/>
                <a:cs typeface="Calibri" panose="020F0502020204030204" pitchFamily="34" charset="0"/>
              </a:rPr>
              <a:t>The middle graph shows a lognormal distribution for heart rate. While the logarithmic model covers a certain section of the predicted model, there exists a discrepancy between the values which can be improved. Therefore, lognormal distribution will not be a good model for our analysis.</a:t>
            </a:r>
          </a:p>
          <a:p>
            <a:pPr>
              <a:lnSpc>
                <a:spcPct val="115000"/>
              </a:lnSpc>
            </a:pPr>
            <a:r>
              <a:rPr lang="en-US" sz="1400" dirty="0">
                <a:latin typeface="Calibri" panose="020F0502020204030204" pitchFamily="34" charset="0"/>
                <a:cs typeface="Calibri" panose="020F0502020204030204" pitchFamily="34" charset="0"/>
              </a:rPr>
              <a:t>The right graph shows normal probability plots for heart rate. It is apparent from the graph that normal probability is a better representation since the discrepancy is slower compared to lognormal distribution.</a:t>
            </a:r>
          </a:p>
        </p:txBody>
      </p:sp>
      <p:pic>
        <p:nvPicPr>
          <p:cNvPr id="7" name="Picture 6" descr="Chart&#10;&#10;Description automatically generated">
            <a:extLst>
              <a:ext uri="{FF2B5EF4-FFF2-40B4-BE49-F238E27FC236}">
                <a16:creationId xmlns:a16="http://schemas.microsoft.com/office/drawing/2014/main" id="{BA6B08E1-7996-B460-BDDE-6865E9EC9967}"/>
              </a:ext>
            </a:extLst>
          </p:cNvPr>
          <p:cNvPicPr>
            <a:picLocks noChangeAspect="1"/>
          </p:cNvPicPr>
          <p:nvPr/>
        </p:nvPicPr>
        <p:blipFill>
          <a:blip r:embed="rId2"/>
          <a:stretch>
            <a:fillRect/>
          </a:stretch>
        </p:blipFill>
        <p:spPr>
          <a:xfrm>
            <a:off x="8126612" y="3627644"/>
            <a:ext cx="3524400" cy="2475890"/>
          </a:xfrm>
          <a:prstGeom prst="rect">
            <a:avLst/>
          </a:prstGeom>
        </p:spPr>
      </p:pic>
      <p:pic>
        <p:nvPicPr>
          <p:cNvPr id="5" name="Content Placeholder 4" descr="Chart&#10;&#10;Description automatically generated">
            <a:extLst>
              <a:ext uri="{FF2B5EF4-FFF2-40B4-BE49-F238E27FC236}">
                <a16:creationId xmlns:a16="http://schemas.microsoft.com/office/drawing/2014/main" id="{8F7C19E2-3025-B6BB-D454-10A4DD550816}"/>
              </a:ext>
            </a:extLst>
          </p:cNvPr>
          <p:cNvPicPr>
            <a:picLocks noChangeAspect="1"/>
          </p:cNvPicPr>
          <p:nvPr/>
        </p:nvPicPr>
        <p:blipFill>
          <a:blip r:embed="rId3"/>
          <a:stretch>
            <a:fillRect/>
          </a:stretch>
        </p:blipFill>
        <p:spPr>
          <a:xfrm>
            <a:off x="4333975" y="3645266"/>
            <a:ext cx="3524400" cy="2458268"/>
          </a:xfrm>
          <a:prstGeom prst="rect">
            <a:avLst/>
          </a:prstGeom>
        </p:spPr>
      </p:pic>
      <p:pic>
        <p:nvPicPr>
          <p:cNvPr id="11" name="Picture 10" descr="Chart, scatter chart&#10;&#10;Description automatically generated">
            <a:extLst>
              <a:ext uri="{FF2B5EF4-FFF2-40B4-BE49-F238E27FC236}">
                <a16:creationId xmlns:a16="http://schemas.microsoft.com/office/drawing/2014/main" id="{28B6FC8C-023E-083A-BC70-EC0049BB35A3}"/>
              </a:ext>
            </a:extLst>
          </p:cNvPr>
          <p:cNvPicPr>
            <a:picLocks noChangeAspect="1"/>
          </p:cNvPicPr>
          <p:nvPr/>
        </p:nvPicPr>
        <p:blipFill>
          <a:blip r:embed="rId4"/>
          <a:stretch>
            <a:fillRect/>
          </a:stretch>
        </p:blipFill>
        <p:spPr>
          <a:xfrm>
            <a:off x="404788" y="3728970"/>
            <a:ext cx="3524400" cy="2374564"/>
          </a:xfrm>
          <a:prstGeom prst="rect">
            <a:avLst/>
          </a:prstGeom>
        </p:spPr>
      </p:pic>
    </p:spTree>
    <p:extLst>
      <p:ext uri="{BB962C8B-B14F-4D97-AF65-F5344CB8AC3E}">
        <p14:creationId xmlns:p14="http://schemas.microsoft.com/office/powerpoint/2010/main" val="346246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5BCA-86A7-70A1-5DB7-9474B0B8D4C6}"/>
              </a:ext>
            </a:extLst>
          </p:cNvPr>
          <p:cNvSpPr>
            <a:spLocks noGrp="1"/>
          </p:cNvSpPr>
          <p:nvPr>
            <p:ph type="title"/>
          </p:nvPr>
        </p:nvSpPr>
        <p:spPr>
          <a:xfrm>
            <a:off x="1080000" y="540033"/>
            <a:ext cx="4426782" cy="1331604"/>
          </a:xfrm>
        </p:spPr>
        <p:txBody>
          <a:bodyPr anchor="b">
            <a:normAutofit/>
          </a:bodyPr>
          <a:lstStyle/>
          <a:p>
            <a:pPr algn="ctr"/>
            <a:r>
              <a:rPr lang="en-US" dirty="0"/>
              <a:t>Scatter Plots</a:t>
            </a:r>
            <a:endParaRPr lang="en-US"/>
          </a:p>
        </p:txBody>
      </p:sp>
      <p:cxnSp>
        <p:nvCxnSpPr>
          <p:cNvPr id="16" name="Straight Connector 1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0F2989-ADC1-7EEE-7128-9E5A74BFA7AF}"/>
              </a:ext>
            </a:extLst>
          </p:cNvPr>
          <p:cNvSpPr>
            <a:spLocks noGrp="1"/>
          </p:cNvSpPr>
          <p:nvPr>
            <p:ph idx="1"/>
          </p:nvPr>
        </p:nvSpPr>
        <p:spPr>
          <a:xfrm>
            <a:off x="1080000" y="2759076"/>
            <a:ext cx="5287346" cy="3009899"/>
          </a:xfrm>
        </p:spPr>
        <p:txBody>
          <a:bodyPr>
            <a:normAutofit/>
          </a:bodyPr>
          <a:lstStyle/>
          <a:p>
            <a:r>
              <a:rPr lang="en-US" sz="1400" dirty="0">
                <a:latin typeface="Calibri" panose="020F0502020204030204" pitchFamily="34" charset="0"/>
                <a:cs typeface="Calibri" panose="020F0502020204030204" pitchFamily="34" charset="0"/>
              </a:rPr>
              <a:t>The following graphs show a linear correlation between the variables. The top right graph is a chest pain level(cp) vs ST (slope) scatter plot, and the bottom scatter plot shows the relationship between heart rate (</a:t>
            </a:r>
            <a:r>
              <a:rPr lang="en-US" sz="1400" dirty="0" err="1">
                <a:latin typeface="Calibri" panose="020F0502020204030204" pitchFamily="34" charset="0"/>
                <a:cs typeface="Calibri" panose="020F0502020204030204" pitchFamily="34" charset="0"/>
              </a:rPr>
              <a:t>thalach</a:t>
            </a:r>
            <a:r>
              <a:rPr lang="en-US" sz="1400" dirty="0">
                <a:latin typeface="Calibri" panose="020F0502020204030204" pitchFamily="34" charset="0"/>
                <a:cs typeface="Calibri" panose="020F0502020204030204" pitchFamily="34" charset="0"/>
              </a:rPr>
              <a:t>) and target (people with/without HD).</a:t>
            </a:r>
          </a:p>
          <a:p>
            <a:r>
              <a:rPr lang="en-US" sz="1400" dirty="0">
                <a:latin typeface="Calibri" panose="020F0502020204030204" pitchFamily="34" charset="0"/>
                <a:cs typeface="Calibri" panose="020F0502020204030204" pitchFamily="34" charset="0"/>
              </a:rPr>
              <a:t>As expected, both plots do not have a linear relationship. Since most variables have discrete values (similar to rank), establishing a linear relationship will be challenging as the value will exist in one of the states (i.e., 0, 1, or 2).</a:t>
            </a:r>
          </a:p>
          <a:p>
            <a:r>
              <a:rPr lang="en-US" sz="1400" b="1" dirty="0">
                <a:latin typeface="Calibri" panose="020F0502020204030204" pitchFamily="34" charset="0"/>
                <a:cs typeface="Calibri" panose="020F0502020204030204" pitchFamily="34" charset="0"/>
              </a:rPr>
              <a:t>Hence, a linear model or regression will not be ideal in our case.</a:t>
            </a:r>
          </a:p>
        </p:txBody>
      </p:sp>
      <p:pic>
        <p:nvPicPr>
          <p:cNvPr id="5" name="Content Placeholder 4" descr="Chart, scatter chart&#10;&#10;Description automatically generated">
            <a:extLst>
              <a:ext uri="{FF2B5EF4-FFF2-40B4-BE49-F238E27FC236}">
                <a16:creationId xmlns:a16="http://schemas.microsoft.com/office/drawing/2014/main" id="{CF28C684-46DA-78C3-F974-C78732180416}"/>
              </a:ext>
            </a:extLst>
          </p:cNvPr>
          <p:cNvPicPr>
            <a:picLocks noChangeAspect="1"/>
          </p:cNvPicPr>
          <p:nvPr/>
        </p:nvPicPr>
        <p:blipFill>
          <a:blip r:embed="rId2"/>
          <a:stretch>
            <a:fillRect/>
          </a:stretch>
        </p:blipFill>
        <p:spPr>
          <a:xfrm>
            <a:off x="7066248" y="540033"/>
            <a:ext cx="4172728" cy="27540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1111ECF6-CC15-B4D6-4716-D1FD70AA7055}"/>
              </a:ext>
            </a:extLst>
          </p:cNvPr>
          <p:cNvPicPr>
            <a:picLocks noChangeAspect="1"/>
          </p:cNvPicPr>
          <p:nvPr/>
        </p:nvPicPr>
        <p:blipFill>
          <a:blip r:embed="rId3"/>
          <a:stretch>
            <a:fillRect/>
          </a:stretch>
        </p:blipFill>
        <p:spPr>
          <a:xfrm>
            <a:off x="7042267" y="3564000"/>
            <a:ext cx="4220690" cy="2754000"/>
          </a:xfrm>
          <a:prstGeom prst="rect">
            <a:avLst/>
          </a:prstGeom>
        </p:spPr>
      </p:pic>
    </p:spTree>
    <p:extLst>
      <p:ext uri="{BB962C8B-B14F-4D97-AF65-F5344CB8AC3E}">
        <p14:creationId xmlns:p14="http://schemas.microsoft.com/office/powerpoint/2010/main" val="361104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27554-D8D6-3B18-5EB0-3E6AE42FBC6A}"/>
              </a:ext>
            </a:extLst>
          </p:cNvPr>
          <p:cNvSpPr>
            <a:spLocks noGrp="1"/>
          </p:cNvSpPr>
          <p:nvPr>
            <p:ph type="title"/>
          </p:nvPr>
        </p:nvSpPr>
        <p:spPr>
          <a:xfrm>
            <a:off x="1080000" y="1011236"/>
            <a:ext cx="4426782" cy="1292662"/>
          </a:xfrm>
        </p:spPr>
        <p:txBody>
          <a:bodyPr anchor="t">
            <a:normAutofit/>
          </a:bodyPr>
          <a:lstStyle/>
          <a:p>
            <a:r>
              <a:rPr lang="en-US" dirty="0"/>
              <a:t>Hypothesis testing</a:t>
            </a:r>
          </a:p>
        </p:txBody>
      </p:sp>
      <p:pic>
        <p:nvPicPr>
          <p:cNvPr id="5" name="Content Placeholder 4" descr="Text&#10;&#10;Description automatically generated">
            <a:extLst>
              <a:ext uri="{FF2B5EF4-FFF2-40B4-BE49-F238E27FC236}">
                <a16:creationId xmlns:a16="http://schemas.microsoft.com/office/drawing/2014/main" id="{9008322C-BF28-AEB7-F16E-860E20EC912F}"/>
              </a:ext>
            </a:extLst>
          </p:cNvPr>
          <p:cNvPicPr>
            <a:picLocks noChangeAspect="1"/>
          </p:cNvPicPr>
          <p:nvPr/>
        </p:nvPicPr>
        <p:blipFill>
          <a:blip r:embed="rId2"/>
          <a:stretch>
            <a:fillRect/>
          </a:stretch>
        </p:blipFill>
        <p:spPr>
          <a:xfrm>
            <a:off x="1079499" y="3821319"/>
            <a:ext cx="4457701" cy="969549"/>
          </a:xfrm>
          <a:prstGeom prst="rect">
            <a:avLst/>
          </a:prstGeom>
        </p:spPr>
      </p:pic>
      <p:sp>
        <p:nvSpPr>
          <p:cNvPr id="9" name="Content Placeholder 8">
            <a:extLst>
              <a:ext uri="{FF2B5EF4-FFF2-40B4-BE49-F238E27FC236}">
                <a16:creationId xmlns:a16="http://schemas.microsoft.com/office/drawing/2014/main" id="{D0FA87B7-1FD9-B5A7-5F06-118C45927A1E}"/>
              </a:ext>
            </a:extLst>
          </p:cNvPr>
          <p:cNvSpPr>
            <a:spLocks noGrp="1"/>
          </p:cNvSpPr>
          <p:nvPr>
            <p:ph idx="1"/>
          </p:nvPr>
        </p:nvSpPr>
        <p:spPr>
          <a:xfrm>
            <a:off x="5839968" y="828183"/>
            <a:ext cx="5811044" cy="5828649"/>
          </a:xfrm>
        </p:spPr>
        <p:txBody>
          <a:bodyPr>
            <a:normAutofit/>
          </a:bodyPr>
          <a:lstStyle/>
          <a:p>
            <a:r>
              <a:rPr lang="en-US" sz="1600" dirty="0">
                <a:latin typeface="Calibri" panose="020F0502020204030204" pitchFamily="34" charset="0"/>
                <a:cs typeface="Calibri" panose="020F0502020204030204" pitchFamily="34" charset="0"/>
              </a:rPr>
              <a:t>Considering that our question is related to exploring variable relationships, conducting a correlation test seems like the ideal step.</a:t>
            </a:r>
          </a:p>
          <a:p>
            <a:r>
              <a:rPr lang="en-US" sz="1600" dirty="0">
                <a:latin typeface="Calibri" panose="020F0502020204030204" pitchFamily="34" charset="0"/>
                <a:cs typeface="Calibri" panose="020F0502020204030204" pitchFamily="34" charset="0"/>
              </a:rPr>
              <a:t>The picture shows correlation statistics for peak exercise ST segment (slope) vs whether an individual has HD (target). From the results, we can see that the correlation value is 0.31 meaning there is a weak positive correlation between the two variables. The p-value is 0.00 indicating that the results are unlikely to occur by chance. As expected, the Spearman correlation value (0.342) is better than Pearson's  correlation value (0.317)</a:t>
            </a:r>
          </a:p>
          <a:p>
            <a:r>
              <a:rPr lang="en-US" sz="1600" dirty="0">
                <a:latin typeface="Calibri" panose="020F0502020204030204" pitchFamily="34" charset="0"/>
                <a:cs typeface="Calibri" panose="020F0502020204030204" pitchFamily="34" charset="0"/>
              </a:rPr>
              <a:t>The correlation test was performed for the target against all the other variables, I discovered that the p-value is 0.00 in all cases meaning the results are unlikely to occur by chance in all cases. The highest correlation value is 0.422 with Spearman's correlation of 0. 448 for chest pain (cp) vs target. (See python script for the result on </a:t>
            </a:r>
            <a:r>
              <a:rPr lang="en-US" sz="1600" dirty="0" err="1">
                <a:latin typeface="Calibri" panose="020F0502020204030204" pitchFamily="34" charset="0"/>
                <a:cs typeface="Calibri" panose="020F0502020204030204" pitchFamily="34" charset="0"/>
              </a:rPr>
              <a:t>Github</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Spearman’s correlation value is better in all the cases. </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2599452"/>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02939"/>
      </a:dk2>
      <a:lt2>
        <a:srgbClr val="E3E2E8"/>
      </a:lt2>
      <a:accent1>
        <a:srgbClr val="9BA672"/>
      </a:accent1>
      <a:accent2>
        <a:srgbClr val="AD9E67"/>
      </a:accent2>
      <a:accent3>
        <a:srgbClr val="C69579"/>
      </a:accent3>
      <a:accent4>
        <a:srgbClr val="C47578"/>
      </a:accent4>
      <a:accent5>
        <a:srgbClr val="CF8EAC"/>
      </a:accent5>
      <a:accent6>
        <a:srgbClr val="C475BA"/>
      </a:accent6>
      <a:hlink>
        <a:srgbClr val="7769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1565</TotalTime>
  <Words>1013</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 Light</vt:lpstr>
      <vt:lpstr>Bell MT</vt:lpstr>
      <vt:lpstr>Calibri</vt:lpstr>
      <vt:lpstr>Rockwell Nova Light</vt:lpstr>
      <vt:lpstr>Wingdings</vt:lpstr>
      <vt:lpstr>LeafVTI</vt:lpstr>
      <vt:lpstr>Cardiovascular Disease</vt:lpstr>
      <vt:lpstr>The Big Question</vt:lpstr>
      <vt:lpstr>Five Possible Attributes</vt:lpstr>
      <vt:lpstr>Visualizing Data</vt:lpstr>
      <vt:lpstr>     Variable   Statistics</vt:lpstr>
      <vt:lpstr>PMF/CDF</vt:lpstr>
      <vt:lpstr>Analytical distribution</vt:lpstr>
      <vt:lpstr>Scatter Plots</vt:lpstr>
      <vt:lpstr>Hypothesis testing</vt:lpstr>
      <vt:lpstr>Regression analysis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dc:title>
  <dc:creator>Mithil Patel</dc:creator>
  <cp:lastModifiedBy>Mithil Patel</cp:lastModifiedBy>
  <cp:revision>1</cp:revision>
  <dcterms:created xsi:type="dcterms:W3CDTF">2022-08-12T21:57:09Z</dcterms:created>
  <dcterms:modified xsi:type="dcterms:W3CDTF">2022-09-11T05:59:52Z</dcterms:modified>
</cp:coreProperties>
</file>