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6" d="100"/>
          <a:sy n="66" d="100"/>
        </p:scale>
        <p:origin x="102"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A9556-46F2-4CAF-A3AF-1CBB5CE9D2C7}" type="datetimeFigureOut">
              <a:rPr lang="en-GB" smtClean="0"/>
              <a:t>12/09/2023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E938B-BA1A-4017-ADB0-FA89046B0D4E}" type="slidenum">
              <a:rPr lang="en-GB" smtClean="0"/>
              <a:t>‹#›</a:t>
            </a:fld>
            <a:endParaRPr lang="en-GB"/>
          </a:p>
        </p:txBody>
      </p:sp>
    </p:spTree>
    <p:extLst>
      <p:ext uri="{BB962C8B-B14F-4D97-AF65-F5344CB8AC3E}">
        <p14:creationId xmlns:p14="http://schemas.microsoft.com/office/powerpoint/2010/main" val="1600262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Net Sales Performace Over Time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076df4ba-eab3-4b68-bd7f-85efabf6c843/?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076df4ba-eab3-4b68-bd7f-85efabf6c843/?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076df4ba-eab3-4b68-bd7f-85efabf6c843/?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076df4ba-eab3-4b68-bd7f-85efabf6c843/?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076df4ba-eab3-4b68-bd7f-85efabf6c843/?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322286"/>
            <a:ext cx="6314017" cy="1103909"/>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rgbClr val="F3C910"/>
                </a:solidFill>
                <a:effectLst/>
                <a:uLnTx/>
                <a:uFillTx/>
                <a:latin typeface="Segoe UI Light" charset="0"/>
                <a:ea typeface="Segoe UI Light" charset="0"/>
                <a:cs typeface="Segoe UI Light" charset="0"/>
              </a:rPr>
              <a:t>Atliq</a:t>
            </a: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 Technology Profit and loss </a:t>
            </a:r>
            <a:r>
              <a:rPr kumimoji="0" lang="en-US" sz="4400" b="0" i="0" u="none" strike="noStrike" kern="1200" cap="none" spc="0" normalizeH="0" baseline="0" noProof="0" dirty="0" err="1">
                <a:ln>
                  <a:noFill/>
                </a:ln>
                <a:solidFill>
                  <a:srgbClr val="F3C910"/>
                </a:solidFill>
                <a:effectLst/>
                <a:uLnTx/>
                <a:uFillTx/>
                <a:latin typeface="Segoe UI Light" charset="0"/>
                <a:ea typeface="Segoe UI Light" charset="0"/>
                <a:cs typeface="Segoe UI Light" charset="0"/>
              </a:rPr>
              <a:t>optimisation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0" name="TextBox 9"/>
          <p:cNvSpPr txBox="1"/>
          <p:nvPr/>
        </p:nvSpPr>
        <p:spPr>
          <a:xfrm>
            <a:off x="463895" y="5595387"/>
            <a:ext cx="3003260" cy="338554"/>
          </a:xfrm>
          <a:prstGeom prst="rect">
            <a:avLst/>
          </a:prstGeom>
          <a:noFill/>
        </p:spPr>
        <p:txBody>
          <a:bodyPr wrap="square" rtlCol="0">
            <a:spAutoFit/>
          </a:bodyPr>
          <a:lstStyle/>
          <a:p>
            <a:r>
              <a:rPr lang="en-US" sz="1600" b="1" i="0" dirty="0">
                <a:solidFill>
                  <a:schemeClr val="bg1"/>
                </a:solidFill>
                <a:latin typeface="Segoe UI Semibold" charset="0"/>
                <a:ea typeface="Segoe UI Semibold" charset="0"/>
                <a:cs typeface="Segoe UI Semibold" charset="0"/>
              </a:rPr>
              <a:t>Author – Mithun Nagesh Shet</a:t>
            </a: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image ,image ,image ,image ,image ,textbox ,textbox ,textbox ,textbox ,textbox ,textbox ,textbox ,textbox ,textbox ,textbox ,textbox ,textbox ,textbox ,textbox ,textbox ,textbox ,textbox ,textbox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slicer ,slicer ,Net Sales Performace Over Time ,pivotTable ,pivotTable ,card ,card ,textbox ,slicer ,slicer ,slicer ,kpi ,textbox ,kpi ,textbox ,kpi ,textbox ,shape ,image ,image ,image ,image ,image ,image ,shape ,slicer ,textbox ,card ,textbox ,textbox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Finance View_main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textbox ,slicer ,slicer ,slicer ,kpi ,textbox ,kpi ,textbox ,kpi ,textbox ,shape ,image ,image ,image ,image ,image ,image ,shape ,pivotTable ,lineClusteredColumnComboChart ,pivotTable ,textbox ,textbox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Supply Chain view_main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slicer ,slicer ,shape ,image ,image ,image ,image ,image ,image ,shape ,textbox ,pivotTable ,textbox ,scatterChart ,pivotTable ,textbox ,donutChart ,shape ,waterfallChart ,textbox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marketing view_main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slicer ,slicer ,shape ,image ,image ,image ,image ,image ,image ,shape ,textbox ,textbox ,textbox ,shape ,textbox ,tableEx ,scatterChart ,pivotTable ,pieChart ,donutChart ,slicer ,textbox ,slicer ,card ,textbox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View_main</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718</Words>
  <Application>Microsoft Office PowerPoint</Application>
  <PresentationFormat>Widescreen</PresentationFormat>
  <Paragraphs>413</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Segoe UI Light</vt:lpstr>
      <vt:lpstr>Segoe UI Semibold</vt:lpstr>
      <vt:lpstr>Custom Design</vt:lpstr>
      <vt:lpstr>Atliq Technology Profit and loss optimisation</vt:lpstr>
      <vt:lpstr>Home</vt:lpstr>
      <vt:lpstr>Finance View_main</vt:lpstr>
      <vt:lpstr>Supply Chain view_main</vt:lpstr>
      <vt:lpstr>marketing view_main</vt:lpstr>
      <vt:lpstr>Sales View_main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mithun shet</cp:lastModifiedBy>
  <cp:revision>5</cp:revision>
  <dcterms:created xsi:type="dcterms:W3CDTF">2016-09-04T11:54:55Z</dcterms:created>
  <dcterms:modified xsi:type="dcterms:W3CDTF">2023-09-12T21:26:45Z</dcterms:modified>
</cp:coreProperties>
</file>