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7" d="100"/>
          <a:sy n="77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8919b9f-4a8f-4e76-99d8-63b501c11d69}">
  <we:reference id="WA200003233" version="2.0.0.3" store="en-US" storeType="OMEX"/>
  <we:alternateReferences/>
  <we:properties>
    <we:property name="Microsoft.Office.CampaignId" value="&quot;none&quot;"/>
    <we:property name="reportUrl" value="&quot;/groups/928e7930-e9e3-48bd-bfe1-be11c86f4209/reports/076df4ba-eab3-4b68-bd7f-85efabf6c843/ReportSection2b9422acfe70d5263e21?bookmarkGuid=1b616897-e35d-45df-915c-ba9d191eac8e&amp;bookmarkUsage=1&amp;ctid=f6c405b7-4967-49ad-b6fe-74187665400e&amp;fromEntryPoint=export&quot;"/>
    <we:property name="reportState" value="&quot;CONNECTED&quot;"/>
    <we:property name="reportEmbeddedTime" value="&quot;2023-09-12T21:51:13.926Z&quot;"/>
    <we:property name="creatorSessionId" value="&quot;19c09239-aa5a-429a-9320-66543d9ce7e3&quot;"/>
    <we:property name="creatorUserId" value="&quot;100320021FAB6280&quot;"/>
    <we:property name="creatorTenantId" value="&quot;f6c405b7-4967-49ad-b6fe-74187665400e&quot;"/>
    <we:property name="reportName" value="&quot;Mithun_Nagesh_Shet_supply chain&quot;"/>
    <we:property name="isFiltersActionButtonVisible" value="true"/>
    <we:property name="initialStateBookmark" value="&quot;H4sIAAAAAAAAA+1abU8bORD+K2ilE18itPa+2f0GKZWqlhYB6ul0Qmhsj8OWzTr1big5lP9+3jcKIWlyOZKmEl9g1+udeWb8zMvaufdUWowymHyCIXpvvCNjboZgb/aI1/Pyduzz5w8nh2cfrj4dnhy7YTMqU5MX3pt7rwQ7wPJLWowhqyS4wb8vex5k2SkMqjsNWYE9b4S2MDlk6T/YTHaPSjvGac/Du1FmLFQiz0sosRJ766a7e6ebHAROI8gyvcVzlGUzeoYjY8v2ngoeUgpSY+KriMYB0gp80TytYS6fXymtgfVNXkKaOwDVmFIJ57EOI6JCxbSOk4hV4zrNynaKmBzfjayz23ljMqr81XdWDIxNJWRebZ/FojHn3uubbDysr46fjJ+bsZV4hrp+lJdpOXGSdFo4IVcTBOtNna9OrXGebB5NrhQWsh6+Nt/7Fp1W5b3xp5dupEjzQda6+odtFw2+Iksl2mohxVfnktqKIbqFrC4G6GyvXnL2jBp1KRY/bH569aVbKNrz3lkzrF9rqaSdhrmW9LwGiIPa8/68Rov1a87zKi1bf7yf8VHRTlnBe81NDWChz5ziL5CNa746uR/TsjH6vhl2c/epTykW5X41+3Lq/kyn9XsKSpjjnaFRtf+wJsN8kUdQpLIS2EgqMOsY/UxcUTr+lOf1Mp7X85YIr6KplVxZ3USMs/3rozB4MHkjPKwc1PM4SXhMYwCGSkQYck62GTEqHV6pKovMwPw2Blvrf+l42VE61Hl3Y3xYwcsNG7SvQsZEwhlKhj6NNUlqe37m7xLvSmHunji8liaiIKI6FIL4mssg5MCTLXNLjovSuMWftbyqmVjOYVdvQ0AeKXwEw+KgenOHSP7WvaHM93x/o2Rc5o2NLPVl071AXnS9SwPfmqy+6kxysZ3hLWbN029jtBOnr57xA/tBC9ZNTgsHNoNRUS1dldfdkMIa2gecbMhFtd7TNM87pZXTnmHtfHLQSluA9qkgN8kaU2eszo5usfNxlvU8eZ1mymKT+GanLCjPh6eH/f0O94UZOGY/6Gtp5oc+SwSlsfRdMfIlymjb6cLFixrLZ14vcDB0Vm4xXSwAIhslk1+P5PHwLqauimbvc/dh4lCdd5X6ZLmUjfZlK1GsqcRMCQoY0phHAQ0lQc6DHamdT8Z3ce03tnYreKRZPSITyjWHBHUkEVkSM38HuurZ74JFGeRQ3UIu3egsjBOEYmxxVRy2/o6/GjZvFbNw3hmLEopy71DKsQU52ftjp2BBB6ty2B4MzDqMvxmlzzvjGEMkTPhKCJRaB67WsfX7bIQkRK2pH7BISyo0JNsunL8B2z5huYfWmp0Bc1yB2fv414uxKgkiX8dccaklEHcRKb4+qwjhkdJREEDoUlgoYsLJK6tm4Rwene8Oqx7AvCSrWBIh91UsaEJJhFFMuVqfVZxENEq4EuhoSkATzZfvMBTX4P4/lxUk3Cdc+kFMFQZxkNDlstIhDObIwkBFLomSmAAnhIQaIrKuLMHCAAIRCYKh9EMhgjBeVxblcQiEkoBKxp2JKsK1ZcVRrBB9KpXWshIkwuVVZ4EsDixhlBGOkQ5DFmim1sblJ75UMY2YZOBKWAhsfU5E3EmhCigI5kvBEz/YdtZao29+LYZNMdyt/u83bku3ju4sLW7WKTmj9NaUFyCymVh2N1ahPZrUcfo2td1eO+3NwN3G4lfbVnM/J8/M941/TLrSJhGEirTv+jvFJGm+h39xIzY0eXm9C9Tb7cDY0WzyswKwNGizNMd+5niKFlXDpr4ZCtO/BluuGMdkNo5flpULI7bfbaG+3DFap7MNVykk8aUGRmLQSgCT4ZbD9XUbe1Uki7exXxPFDnaKC7qM1471JXcsd60laxd9Ez3YCocxS86Ma+VLToxbLQed2I2dGS83Z6VT4w7vQ5reNuBH9eG/Ie7kvcQ5d3uKRBJUUoWJigOGMaFCxuHSzYmF218sED4NtNCRDxCFfoD6f0gDHSJC4iMDSn0pGXK53iZMLW7emZwZl8UIJJ5CjnPO5urYUKja66U/b+pVWNIqtfz8hSfHsNPpv2EYwyL3KgAA&quot;"/>
    <we:property name="bookmark" value="&quot;H4sIAAAAAAAAA+1aa28btxL9K8YCRb6oBsl9kfnmqCkQNCkMO8jFRWEEQ3IobbPaVbkrJ6rh/16Sq/VDliJV11LVCwN+7PIxPDNzhsPH3kS6aKYlzH+FCUavozd1/WUC9ssJjQZR9bgs5nmqUImEpywRWmZSCdeqnrZFXTXR65uoBTvC9lPRzKD0Al3hb1eDCMryHEb+zUDZ4CCaom3qCsriT+wau6rWzvB2EOG3aVlb8CIvW2jRi712zd27g0JPYzciqLa4xktUbVd6gdPatot3JkXCGCiDOdEpy2JkXpemqw0wN7f3gwZgw7pqoagcAF+mdS5EZpKU6kRzY7I85b7cFGW7aCLnb79NrdPbWWM+9eYbOi1GtS0UlFHQz2LTqXMTDetyNglPbx+VX9Yzq/ACTaiq2qKdO0mmaJyQz3MEG906W53b2lmyq5p/1tioUDyuvw4tulF19JrcXrmSpqhG5cLU97p97PA1ZaHQekfK351JghYTdI70DyN0uvtOTp9pN1yBzb3Oj58+9Y5ig+hnW09CtwWzjBthpSaDqAPioA6i/4zRYujmLK+LdmGPd0s2ahZNtrBe9xIArLWZG/gTlLPAVyf3fdF2St90xa7tK0YYw6Z95Vtf3bo/t7ehn4YWVlhnUutgPwxkWC3yDTSF8gI7SQ2WPaOfiGtax5/2MrjxMrTbINxH00Ky17qLGKf77w/C4E7lvfDQG2gQCZqLjGUAHLVMMRGCHjJidDH5rP0ssgTzjxnYMP5zx8uR0iHMu3vjwxZW7thgiE44l7ngqDgSlhmaB32+Z+8Wv7Wy/vbI4EGaTOOUmURKSoxQcSJA5Afmlpo1be2cv6y5T5fYrmDXYE9AHgz4AIbFke95RCT/yfXQ9dfq1V7JuMkae3H1Vbd6garp1y4dfFuX4alXycV2iddYdrV/zNDO3XihxT320wVY17hoHNgSpo13nZ/XXZHGAO0XnO/JRGHc86Kq+kG90Z5g7W1yupC2Bu1jQa6RreswY/V69M6uZmU5iNS4KLXFbuJbbrImPZ+dnw1f9bg/1iPH7LvxFjQjCeG5ZCxTxCUj4lay6aGnCxcveqaeWL3B0cRpecDpYg0Q1Q0y/+eRPCw+xqnL0+xd5TYmDtVln6k/bJay13XZVhTrMjHXkgEmLBNpzBJFUYj4SHLno/Jj9P3efLeFRTrvUZUzYQTkaNyOHHmecXIEq+rlfcG6GeRMX0OlXOkyjA8Izczitjhs2Md/nnS9mmU4P9cWFTTtyZlSMwtqfvLDUcGCHpY32AmM6l0Y/2VaPF0ZZ5gg5ZJoKVEZE7tcx3dfZyPkCRrDSMxTo5g0kB86cf4L2PYrtidobX00YN56MCfv//tsrMrjlJhMaKGMAuoeUi12ZxWlItUmjWNI3BSWyIwK+sKqZThnby6Ph1V3YJ6TVTxPURCdSZYzmmKaMaF3Z5WgKUtzoSU6mlIw1IjNJwzNGNz/p7LiXBAqFIkzpjHO4pxtllVMYLRCFsY6dZMozSgISmliIKW7ypI8iSGWqaSYKJJIGSfZrrKYyBKgjMZMceFU1CnuLCtLM41ImNLGKC9IJpuzzhpZAnjOGacCU5MkPDZc74yL5ETpjKVccXApLAG+OydS4aQwDQwkJ0qKnMSHnrV2WDe/JMMuGR7X+u9fvCw9OLqLovmyS8qZFtd1+xFkuRTL7sVqtG/mIU5/Kmx/1s4GS3AP4Xx/bLVyO3lRf937ZtKlNoUgdWqIW99prmi3H/6HF2KTumrHx0C94w6MI51NvpcANgZtWVQ4LB1P0aLu2DSsJ7IejsG2W8YxXY7j52Xl2ogd9keoz3eN1o8ZTp3GxWhcut9wfv74jtCfb32Aqa/oRZ12fX1to5zAd7ozxWQKtmh6w/RvvxSVd9Ageo+m3UckX/TAV5yx+Z5tMcFw0/4jcT/0IyGvw8/dsdsgmmALi4O8ZQ6efidSr7zDuhntXpUPd7JuHgTDc96A3rluEClQY9RB23ctTpqHtxvF4sjw/8FHg+jat14QkfgpCuUJY/f5RklFiTLAaQZGS+AqOXC+ebmH2RbJ+nuYl0x3hFudNcvkly3Xcx65H9ueYuH0fWwitrhN3PDRQxh8wycPi1FOe7F7++hhszpbffbQ472bpg8N+EF++HuIe3nP8aHGYkFKc9RKJ7nOYo4ZZVJlIZ3vdn7LY0lYbKRJCUCakBjN/yANTIIIOUEOjBGlOAq1UdrKU8QgbtWlcj1rmykoPIcKV1wuh9jQqPsl5pqF1ePv825v/wJlMdD1ly0AAA==&quot;"/>
    <we:property name="embedUrl" value="&quot;/reportEmbed?reportId=076df4ba-eab3-4b68-bd7f-85efabf6c843&amp;groupId=928e7930-e9e3-48bd-bfe1-be11c86f4209&amp;w=2&amp;config=eyJjbHVzdGVyVXJsIjoiaHR0cHM6Ly9XQUJJLUdFUk1BTlktV0VTVC1DRU5UUkFMLVBSSU1BUlktcmVkaXJlY3QuYW5hbHlzaXMud2luZG93cy5uZXQiLCJlbWJlZEZlYXR1cmVzIjp7Im1vZGVybkVtYmVkIjp0cnVlLCJ1c2FnZU1ldHJpY3NWTmV4dCI6dHJ1ZX19&amp;disableSensitivityBanner=true&quot;"/>
    <we:property name="datasetId" value="&quot;b71ee5c9-6e85-495f-89eb-031adf1d4aef&quot;"/>
    <we:property name="pageName" value="&quot;ReportSection2b9422acfe70d5263e21&quot;"/>
    <we:property name="pageDisplayName" value="&quot;Supply Chain view_main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mithun shet</cp:lastModifiedBy>
  <cp:revision>3</cp:revision>
  <dcterms:created xsi:type="dcterms:W3CDTF">2018-06-07T21:39:02Z</dcterms:created>
  <dcterms:modified xsi:type="dcterms:W3CDTF">2023-09-12T21:53:17Z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