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45c45904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45c45904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45c45904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45c45904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45c45904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45c45904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45c45904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45c45904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5c45904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45c45904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5c45904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5c45904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45c45904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45c45904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45c45904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45c45904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782325" y="414750"/>
            <a:ext cx="8172600" cy="21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Diseases and Pests Identification of Lycium Barbarum Using SE-MobileNet V2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34325" y="2571754"/>
            <a:ext cx="8520600" cy="23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Mitheela das Armisha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23273003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Individual presentation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9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Lycium barbarum is a solanaceae plant belonging to the genus lycium, which has precious medicinal value and is known as "red treasure". </a:t>
            </a:r>
            <a:endParaRPr sz="19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9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yield of lycium barbarum in Ningxia is easily affected by diseases and pests, climate, market price and other factors.</a:t>
            </a:r>
            <a:endParaRPr sz="19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DATASET-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1195 image including 11 kinds of medlar diseases and pests collecte</a:t>
            </a:r>
            <a:endParaRPr sz="18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sample 1870 spatial transformation and so on</a:t>
            </a:r>
            <a:endParaRPr sz="18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aims of this research project-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recognize the diseases and pests of lycium barbarum using  lightweight Convolutional Neural Network: SE-MobileNet V2 image recognition algorithm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reduces the error of human identification and economic loss caused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farmers no longer need to master a lot of professional knowledge, they can identify pests by taking pictures to improve the control efficiency.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sz="27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experiments are based on python with TensorFlow, set 10 types of pests and 1 type of disease pictures as data set which is established by manual acquisition and web crawler.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Carry out spatial transformation of some images,randomly change the brightness, sharpness, saturation and contrast of the images.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Gaussian noise to expand the image data set.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Experiments </a:t>
            </a:r>
            <a:endParaRPr i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122150" y="2590850"/>
            <a:ext cx="4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086550" y="1836650"/>
            <a:ext cx="30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664675" y="1070075"/>
            <a:ext cx="44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663550"/>
            <a:ext cx="39999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Momentum algorithm has the highest accuracy of 95.95% when iterating to the 10th epoch under the same hyper-parameter setting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50" y="1573100"/>
            <a:ext cx="44310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(</a:t>
            </a:r>
            <a:r>
              <a:rPr lang="en" sz="2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SE-MobileNet V2)</a:t>
            </a:r>
            <a:endParaRPr sz="2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5146875" y="1416250"/>
            <a:ext cx="36855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accuracy of MobileNet V2 can reach 90% after 14 epoch iterations, and that of the improved SE MobileNet V2 can reach 90% after 10 epoch iterations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recognition accuracy of the original network is 94.19% and that of the improved network is 96.65%, which is 2.46% higher than that of the original network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5" y="1226075"/>
            <a:ext cx="4946451" cy="40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1775" y="48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b="1" i="1" lang="en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Experiments</a:t>
            </a:r>
            <a:endParaRPr b="1" i="1"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8420775" cy="3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MAGE </a:t>
            </a: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 </a:t>
            </a: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8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ESULTS OF </a:t>
            </a: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K</a:t>
            </a:r>
            <a:r>
              <a:rPr lang="en" sz="18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INDS OF </a:t>
            </a: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8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ISEASES AND</a:t>
            </a:r>
            <a:endParaRPr sz="18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8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ESTS OF </a:t>
            </a: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8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YCIUM BARBARUM</a:t>
            </a:r>
            <a:endParaRPr sz="18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0" y="1230725"/>
            <a:ext cx="8976399" cy="40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SE-MobileNet V2 combines the advantages of MobileNet V2 and SENet, is more accurate than MobileNet V2 and is more suitable to recognize small target.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improved algorithm has the highest recognition accuracy and strong robustness. 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algorithms proposed in this paper also bring reference value to image recognition cases in other fields.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