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11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76E65-1B58-4B81-BBC7-F33C0D423E19}"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AD432-8657-4A19-88A4-38622D2CAD1C}" type="slidenum">
              <a:rPr lang="en-IN" smtClean="0"/>
              <a:t>‹#›</a:t>
            </a:fld>
            <a:endParaRPr lang="en-IN"/>
          </a:p>
        </p:txBody>
      </p:sp>
    </p:spTree>
    <p:extLst>
      <p:ext uri="{BB962C8B-B14F-4D97-AF65-F5344CB8AC3E}">
        <p14:creationId xmlns:p14="http://schemas.microsoft.com/office/powerpoint/2010/main" val="202841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CAD432-8657-4A19-88A4-38622D2CAD1C}" type="slidenum">
              <a:rPr lang="en-IN" smtClean="0"/>
              <a:t>1</a:t>
            </a:fld>
            <a:endParaRPr lang="en-IN"/>
          </a:p>
        </p:txBody>
      </p:sp>
    </p:spTree>
    <p:extLst>
      <p:ext uri="{BB962C8B-B14F-4D97-AF65-F5344CB8AC3E}">
        <p14:creationId xmlns:p14="http://schemas.microsoft.com/office/powerpoint/2010/main" val="803086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3CDF0-8932-8642-B5E1-F00F229FE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DB0935-1AFF-3C32-5268-0D26D3D3B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524563-22F9-FCEA-2FC1-5CFA9A03AA2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5E84302-4195-6EE5-B877-41271CBA1601}"/>
              </a:ext>
            </a:extLst>
          </p:cNvPr>
          <p:cNvSpPr>
            <a:spLocks noGrp="1"/>
          </p:cNvSpPr>
          <p:nvPr>
            <p:ph type="sldNum" sz="quarter" idx="5"/>
          </p:nvPr>
        </p:nvSpPr>
        <p:spPr/>
        <p:txBody>
          <a:bodyPr/>
          <a:lstStyle/>
          <a:p>
            <a:fld id="{C0CAD432-8657-4A19-88A4-38622D2CAD1C}" type="slidenum">
              <a:rPr lang="en-IN" smtClean="0"/>
              <a:t>2</a:t>
            </a:fld>
            <a:endParaRPr lang="en-IN"/>
          </a:p>
        </p:txBody>
      </p:sp>
    </p:spTree>
    <p:extLst>
      <p:ext uri="{BB962C8B-B14F-4D97-AF65-F5344CB8AC3E}">
        <p14:creationId xmlns:p14="http://schemas.microsoft.com/office/powerpoint/2010/main" val="41372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09BB-9F07-8882-2A78-173218EFC7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B08604-F3EA-F64E-2B76-6F184E2A9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445948-376D-D62C-D711-E71648C4CF1B}"/>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5" name="Footer Placeholder 4">
            <a:extLst>
              <a:ext uri="{FF2B5EF4-FFF2-40B4-BE49-F238E27FC236}">
                <a16:creationId xmlns:a16="http://schemas.microsoft.com/office/drawing/2014/main" id="{FB3C3023-C026-C7FC-EB18-F228B9E4C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02B0A-07F2-2B52-A88F-D8AD7F45EEC3}"/>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1733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64A4-87F2-0E2A-70A4-C906E198B8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332A7-5AB4-2FA4-611B-97D0D1540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A1C34-6CFA-B6F5-B568-D0BAAE7397E8}"/>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5" name="Footer Placeholder 4">
            <a:extLst>
              <a:ext uri="{FF2B5EF4-FFF2-40B4-BE49-F238E27FC236}">
                <a16:creationId xmlns:a16="http://schemas.microsoft.com/office/drawing/2014/main" id="{03B18E5F-5D59-C542-C38F-04B0F9CE0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7FBF8-D8D3-0DDF-6B26-10EC6600DBAF}"/>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303105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A6499-E2E4-CCEB-8957-831CE2BDD2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182563-E6AB-9A92-540F-C817DDFA4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48EA2-7EEF-0E24-02E1-70DD3F830E39}"/>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5" name="Footer Placeholder 4">
            <a:extLst>
              <a:ext uri="{FF2B5EF4-FFF2-40B4-BE49-F238E27FC236}">
                <a16:creationId xmlns:a16="http://schemas.microsoft.com/office/drawing/2014/main" id="{7B7E7EE7-E890-5D4A-26A0-09F89D835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08FCC-E87B-9968-852B-69835BBF4F21}"/>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90701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AD65-3253-81C6-7A07-831B8E489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02F4-18CC-C6E3-2733-EFE04DFC02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3A62D-1AD6-F1C8-22F0-56E23ABD24AE}"/>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5" name="Footer Placeholder 4">
            <a:extLst>
              <a:ext uri="{FF2B5EF4-FFF2-40B4-BE49-F238E27FC236}">
                <a16:creationId xmlns:a16="http://schemas.microsoft.com/office/drawing/2014/main" id="{2F7A6468-F512-358D-CE12-F4A0A4B25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14F65-A1CA-C73A-C5ED-B1B3BD965A14}"/>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150601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BD72-9E51-AC86-5F36-EE9B7C1129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DD30D5-43C6-F77B-5BC9-DFBC32340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CCB583-A37F-E3B6-852F-3CEA7899D597}"/>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5" name="Footer Placeholder 4">
            <a:extLst>
              <a:ext uri="{FF2B5EF4-FFF2-40B4-BE49-F238E27FC236}">
                <a16:creationId xmlns:a16="http://schemas.microsoft.com/office/drawing/2014/main" id="{3D2D2A59-9E05-157B-89AE-94F6260F8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6D11D-EABB-FA85-791E-0C2E924F82DA}"/>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284215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3D67-3379-5A8D-CAA3-CDE51E98D4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157D8-EAC4-94CB-EF6B-E18091A4CC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91343A-CB30-B2A1-9A14-BDE4365217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582763-465E-2877-76F6-7E09A9B650B0}"/>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6" name="Footer Placeholder 5">
            <a:extLst>
              <a:ext uri="{FF2B5EF4-FFF2-40B4-BE49-F238E27FC236}">
                <a16:creationId xmlns:a16="http://schemas.microsoft.com/office/drawing/2014/main" id="{9FF54F96-98D5-05CF-B8F4-8567E14792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11490E-E5FC-D716-B348-F97D3151D0FE}"/>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238187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EF73-0A0F-A109-5D12-01E5995C72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E26E60-697A-C520-C791-8862C1E84E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DD4F8-AEFB-1B1E-2B38-EEAF8DECF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D3D9FC-5493-1E00-923C-43A40D7A51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969973-21A6-C3B1-5F37-D0AE7F584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C49FA9-B693-1657-3C14-1FFAFDD11AB8}"/>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8" name="Footer Placeholder 7">
            <a:extLst>
              <a:ext uri="{FF2B5EF4-FFF2-40B4-BE49-F238E27FC236}">
                <a16:creationId xmlns:a16="http://schemas.microsoft.com/office/drawing/2014/main" id="{0EDFF36B-AF1F-4BD2-4993-B7BF7FC6AE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039A35-F9AE-DA37-A119-34402421678B}"/>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287666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806-ABC2-B905-70F5-4A93622ED7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455DA6-86F0-541A-4B3D-9B4214DFFCFC}"/>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4" name="Footer Placeholder 3">
            <a:extLst>
              <a:ext uri="{FF2B5EF4-FFF2-40B4-BE49-F238E27FC236}">
                <a16:creationId xmlns:a16="http://schemas.microsoft.com/office/drawing/2014/main" id="{17CC5603-BC36-0CE1-D583-EE48B0B5A1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B69589-8E79-EE3F-C83E-EC1EDCBAD3B9}"/>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411786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EE4B4-449F-9D91-6AFA-6BE4C14E7BC3}"/>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3" name="Footer Placeholder 2">
            <a:extLst>
              <a:ext uri="{FF2B5EF4-FFF2-40B4-BE49-F238E27FC236}">
                <a16:creationId xmlns:a16="http://schemas.microsoft.com/office/drawing/2014/main" id="{FD3101A1-06A8-A4F2-DF30-6BD9C75842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635634-FB9B-CA7D-DB7D-57CA88A1D480}"/>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323952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8470-F84E-BCB1-E4CA-7A1027FC8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84CB0C-6EB6-31CB-D73A-F02C939D1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A67A90-41F6-9548-C378-E3E24E622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883FA-1936-B7B1-543F-3856E0338E2C}"/>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6" name="Footer Placeholder 5">
            <a:extLst>
              <a:ext uri="{FF2B5EF4-FFF2-40B4-BE49-F238E27FC236}">
                <a16:creationId xmlns:a16="http://schemas.microsoft.com/office/drawing/2014/main" id="{F4986D40-8C88-F996-2BFB-6F5336F1C1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03D45-1F5F-3A10-A0FE-455485F8160F}"/>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42417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D580-A1C8-ACF4-40F2-E003E725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1371BF-3208-2EF9-5B8A-1C1396564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ACC59F-5FD8-2C72-81F1-C8674B5E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5C750-5600-7C15-6485-83858881BA29}"/>
              </a:ext>
            </a:extLst>
          </p:cNvPr>
          <p:cNvSpPr>
            <a:spLocks noGrp="1"/>
          </p:cNvSpPr>
          <p:nvPr>
            <p:ph type="dt" sz="half" idx="10"/>
          </p:nvPr>
        </p:nvSpPr>
        <p:spPr/>
        <p:txBody>
          <a:bodyPr/>
          <a:lstStyle/>
          <a:p>
            <a:fld id="{CFB01243-C8BB-4988-AA1B-787C5B9694DA}" type="datetimeFigureOut">
              <a:rPr lang="en-IN" smtClean="0"/>
              <a:t>16-10-2024</a:t>
            </a:fld>
            <a:endParaRPr lang="en-IN"/>
          </a:p>
        </p:txBody>
      </p:sp>
      <p:sp>
        <p:nvSpPr>
          <p:cNvPr id="6" name="Footer Placeholder 5">
            <a:extLst>
              <a:ext uri="{FF2B5EF4-FFF2-40B4-BE49-F238E27FC236}">
                <a16:creationId xmlns:a16="http://schemas.microsoft.com/office/drawing/2014/main" id="{B082EDEE-58CE-7FAA-30CD-913BFE9470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B6E26-12E9-A8F8-A24C-37321E608FAD}"/>
              </a:ext>
            </a:extLst>
          </p:cNvPr>
          <p:cNvSpPr>
            <a:spLocks noGrp="1"/>
          </p:cNvSpPr>
          <p:nvPr>
            <p:ph type="sldNum" sz="quarter" idx="12"/>
          </p:nvPr>
        </p:nvSpPr>
        <p:spPr/>
        <p:txBody>
          <a:bodyPr/>
          <a:lstStyle/>
          <a:p>
            <a:fld id="{58964371-0BFE-4EBC-A8F4-82A35B30C878}" type="slidenum">
              <a:rPr lang="en-IN" smtClean="0"/>
              <a:t>‹#›</a:t>
            </a:fld>
            <a:endParaRPr lang="en-IN"/>
          </a:p>
        </p:txBody>
      </p:sp>
    </p:spTree>
    <p:extLst>
      <p:ext uri="{BB962C8B-B14F-4D97-AF65-F5344CB8AC3E}">
        <p14:creationId xmlns:p14="http://schemas.microsoft.com/office/powerpoint/2010/main" val="21855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C17A9-2B54-918D-22FE-B2B2B6A24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EEE347-7D92-2E16-8B74-9D2548B6A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B404DF-162D-B472-4754-0DCBEF47B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01243-C8BB-4988-AA1B-787C5B9694DA}" type="datetimeFigureOut">
              <a:rPr lang="en-IN" smtClean="0"/>
              <a:t>16-10-2024</a:t>
            </a:fld>
            <a:endParaRPr lang="en-IN"/>
          </a:p>
        </p:txBody>
      </p:sp>
      <p:sp>
        <p:nvSpPr>
          <p:cNvPr id="5" name="Footer Placeholder 4">
            <a:extLst>
              <a:ext uri="{FF2B5EF4-FFF2-40B4-BE49-F238E27FC236}">
                <a16:creationId xmlns:a16="http://schemas.microsoft.com/office/drawing/2014/main" id="{49D4D082-A67C-A891-0288-5007826C2D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F26865-A5E9-8A24-B13B-5DFF85EA39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64371-0BFE-4EBC-A8F4-82A35B30C878}" type="slidenum">
              <a:rPr lang="en-IN" smtClean="0"/>
              <a:t>‹#›</a:t>
            </a:fld>
            <a:endParaRPr lang="en-IN"/>
          </a:p>
        </p:txBody>
      </p:sp>
    </p:spTree>
    <p:extLst>
      <p:ext uri="{BB962C8B-B14F-4D97-AF65-F5344CB8AC3E}">
        <p14:creationId xmlns:p14="http://schemas.microsoft.com/office/powerpoint/2010/main" val="391375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0942-C69D-E04C-DC0F-2FB1F884D2BE}"/>
              </a:ext>
            </a:extLst>
          </p:cNvPr>
          <p:cNvSpPr>
            <a:spLocks noGrp="1"/>
          </p:cNvSpPr>
          <p:nvPr>
            <p:ph type="title"/>
          </p:nvPr>
        </p:nvSpPr>
        <p:spPr>
          <a:xfrm>
            <a:off x="838200" y="2916892"/>
            <a:ext cx="10515600" cy="2009106"/>
          </a:xfrm>
        </p:spPr>
        <p:txBody>
          <a:bodyPr>
            <a:noAutofit/>
          </a:bodyPr>
          <a:lstStyle/>
          <a:p>
            <a:pPr algn="l"/>
            <a:r>
              <a:rPr lang="en-US" sz="2000" b="1" i="0" dirty="0">
                <a:solidFill>
                  <a:srgbClr val="1F2328"/>
                </a:solidFill>
                <a:effectLst/>
                <a:latin typeface="-apple-system"/>
              </a:rPr>
              <a:t>Description:</a:t>
            </a:r>
            <a:r>
              <a:rPr lang="en-US" sz="2000" b="0" i="0" dirty="0">
                <a:solidFill>
                  <a:srgbClr val="1F2328"/>
                </a:solidFill>
                <a:effectLst/>
                <a:latin typeface="-apple-system"/>
              </a:rPr>
              <a:t> E-</a:t>
            </a:r>
            <a:r>
              <a:rPr lang="en-US" sz="2000" b="0" i="0" dirty="0" err="1">
                <a:solidFill>
                  <a:srgbClr val="1F2328"/>
                </a:solidFill>
                <a:effectLst/>
                <a:latin typeface="-apple-system"/>
              </a:rPr>
              <a:t>HealthMate</a:t>
            </a:r>
            <a:r>
              <a:rPr lang="en-US" sz="2000" b="0" i="0" dirty="0">
                <a:solidFill>
                  <a:srgbClr val="1F2328"/>
                </a:solidFill>
                <a:effectLst/>
                <a:latin typeface="-apple-system"/>
              </a:rPr>
              <a:t> is an innovative digital platform designed to enhance healthcare services by integrating technology into medical management. It offers features like remote patient monitoring, telemedicine, digital health records, and personalized health tracking. This app empowers users to manage their health, consult doctors online, and receive timely alerts for medication or appointments. Additionally, healthcare providers can monitor patient data in real time, facilitating early interventions.</a:t>
            </a:r>
            <a:br>
              <a:rPr lang="en-US" sz="2000" b="0" i="0" dirty="0">
                <a:solidFill>
                  <a:srgbClr val="1F2328"/>
                </a:solidFill>
                <a:effectLst/>
                <a:latin typeface="-apple-system"/>
              </a:rPr>
            </a:br>
            <a:r>
              <a:rPr lang="en-US" sz="2000" b="0" i="0" dirty="0">
                <a:solidFill>
                  <a:srgbClr val="1F2328"/>
                </a:solidFill>
                <a:effectLst/>
                <a:latin typeface="-apple-system"/>
              </a:rPr>
              <a:t>Uses of E-</a:t>
            </a:r>
            <a:r>
              <a:rPr lang="en-US" sz="2000" b="0" i="0" dirty="0" err="1">
                <a:solidFill>
                  <a:srgbClr val="1F2328"/>
                </a:solidFill>
                <a:effectLst/>
                <a:latin typeface="-apple-system"/>
              </a:rPr>
              <a:t>HealthMate</a:t>
            </a:r>
            <a:r>
              <a:rPr lang="en-US" sz="2000" b="0" i="0" dirty="0">
                <a:solidFill>
                  <a:srgbClr val="1F2328"/>
                </a:solidFill>
                <a:effectLst/>
                <a:latin typeface="-apple-system"/>
              </a:rPr>
              <a:t>: Telemedicine: Enables virtual doctor consultations. Health Monitoring: Tracks vital signs and health metrics. Digital Records: Stores and manages health records securely. Medication Reminders: Sends alerts for medications. Chronic Disease Management: Helps monitor and manage long-term conditions like </a:t>
            </a:r>
            <a:r>
              <a:rPr lang="en-US" sz="2000" b="0" i="0" dirty="0" err="1">
                <a:solidFill>
                  <a:srgbClr val="1F2328"/>
                </a:solidFill>
                <a:effectLst/>
                <a:latin typeface="-apple-system"/>
              </a:rPr>
              <a:t>diabet</a:t>
            </a:r>
            <a:endParaRPr lang="en-IN" sz="2000" dirty="0"/>
          </a:p>
        </p:txBody>
      </p:sp>
      <p:sp>
        <p:nvSpPr>
          <p:cNvPr id="4" name="Title 1">
            <a:extLst>
              <a:ext uri="{FF2B5EF4-FFF2-40B4-BE49-F238E27FC236}">
                <a16:creationId xmlns:a16="http://schemas.microsoft.com/office/drawing/2014/main" id="{8989E6AC-7605-1F3C-F9DC-8B1AECEFD49E}"/>
              </a:ext>
            </a:extLst>
          </p:cNvPr>
          <p:cNvSpPr txBox="1">
            <a:spLocks/>
          </p:cNvSpPr>
          <p:nvPr/>
        </p:nvSpPr>
        <p:spPr>
          <a:xfrm>
            <a:off x="838200" y="907786"/>
            <a:ext cx="10515600" cy="20091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Health Mate</a:t>
            </a:r>
            <a:br>
              <a:rPr lang="en-US" dirty="0"/>
            </a:br>
            <a:r>
              <a:rPr lang="en-US" dirty="0"/>
              <a:t>E-Health Adviser</a:t>
            </a:r>
            <a:br>
              <a:rPr lang="en-US" dirty="0"/>
            </a:br>
            <a:endParaRPr lang="en-IN" dirty="0"/>
          </a:p>
        </p:txBody>
      </p:sp>
      <p:sp>
        <p:nvSpPr>
          <p:cNvPr id="5" name="Rectangle 4">
            <a:extLst>
              <a:ext uri="{FF2B5EF4-FFF2-40B4-BE49-F238E27FC236}">
                <a16:creationId xmlns:a16="http://schemas.microsoft.com/office/drawing/2014/main" id="{AA69C064-43AC-33E0-E54A-C8A5D5F30108}"/>
              </a:ext>
            </a:extLst>
          </p:cNvPr>
          <p:cNvSpPr/>
          <p:nvPr/>
        </p:nvSpPr>
        <p:spPr>
          <a:xfrm>
            <a:off x="1" y="5950214"/>
            <a:ext cx="12192000" cy="90778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996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F34DE-9146-DA5C-B760-4615EEE27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BA413-36BF-43A5-781B-29E416A50F7E}"/>
              </a:ext>
            </a:extLst>
          </p:cNvPr>
          <p:cNvSpPr>
            <a:spLocks noGrp="1"/>
          </p:cNvSpPr>
          <p:nvPr>
            <p:ph type="title"/>
          </p:nvPr>
        </p:nvSpPr>
        <p:spPr>
          <a:xfrm>
            <a:off x="838200" y="2916892"/>
            <a:ext cx="10515600" cy="2009106"/>
          </a:xfrm>
        </p:spPr>
        <p:txBody>
          <a:bodyPr>
            <a:noAutofit/>
          </a:bodyPr>
          <a:lstStyle/>
          <a:p>
            <a:pPr algn="l"/>
            <a:r>
              <a:rPr lang="en-US" sz="2000" b="1" i="0" dirty="0">
                <a:solidFill>
                  <a:srgbClr val="1F2328"/>
                </a:solidFill>
                <a:effectLst/>
                <a:latin typeface="-apple-system"/>
              </a:rPr>
              <a:t>Description:</a:t>
            </a:r>
            <a:r>
              <a:rPr lang="en-US" sz="2000" b="0" i="0" dirty="0">
                <a:solidFill>
                  <a:srgbClr val="1F2328"/>
                </a:solidFill>
                <a:effectLst/>
                <a:latin typeface="-apple-system"/>
              </a:rPr>
              <a:t> E-</a:t>
            </a:r>
            <a:r>
              <a:rPr lang="en-US" sz="2000" b="0" i="0" dirty="0" err="1">
                <a:solidFill>
                  <a:srgbClr val="1F2328"/>
                </a:solidFill>
                <a:effectLst/>
                <a:latin typeface="-apple-system"/>
              </a:rPr>
              <a:t>HealthMate</a:t>
            </a:r>
            <a:r>
              <a:rPr lang="en-US" sz="2000" b="0" i="0" dirty="0">
                <a:solidFill>
                  <a:srgbClr val="1F2328"/>
                </a:solidFill>
                <a:effectLst/>
                <a:latin typeface="-apple-system"/>
              </a:rPr>
              <a:t> is an innovative digital platform designed to enhance healthcare services by integrating technology into medical management. It offers features like remote patient monitoring, telemedicine, digital health records, and personalized health tracking. This app empowers users to manage their health, consult doctors online, and receive timely alerts for medication or appointments. Additionally, healthcare providers can monitor patient data in real time, facilitating early interventions.</a:t>
            </a:r>
            <a:br>
              <a:rPr lang="en-US" sz="2000" b="0" i="0" dirty="0">
                <a:solidFill>
                  <a:srgbClr val="1F2328"/>
                </a:solidFill>
                <a:effectLst/>
                <a:latin typeface="-apple-system"/>
              </a:rPr>
            </a:br>
            <a:r>
              <a:rPr lang="en-US" sz="2000" b="0" i="0" dirty="0">
                <a:solidFill>
                  <a:srgbClr val="1F2328"/>
                </a:solidFill>
                <a:effectLst/>
                <a:latin typeface="-apple-system"/>
              </a:rPr>
              <a:t>Uses of E-</a:t>
            </a:r>
            <a:r>
              <a:rPr lang="en-US" sz="2000" b="0" i="0" dirty="0" err="1">
                <a:solidFill>
                  <a:srgbClr val="1F2328"/>
                </a:solidFill>
                <a:effectLst/>
                <a:latin typeface="-apple-system"/>
              </a:rPr>
              <a:t>HealthMate</a:t>
            </a:r>
            <a:r>
              <a:rPr lang="en-US" sz="2000" b="0" i="0" dirty="0">
                <a:solidFill>
                  <a:srgbClr val="1F2328"/>
                </a:solidFill>
                <a:effectLst/>
                <a:latin typeface="-apple-system"/>
              </a:rPr>
              <a:t>: Telemedicine: Enables virtual doctor consultations. Health Monitoring: Tracks vital signs and health metrics. Digital Records: Stores and manages health records securely. Medication Reminders: Sends alerts for medications. Chronic Disease Management: Helps monitor and manage long-term conditions like </a:t>
            </a:r>
            <a:r>
              <a:rPr lang="en-US" sz="2000" b="0" i="0" dirty="0" err="1">
                <a:solidFill>
                  <a:srgbClr val="1F2328"/>
                </a:solidFill>
                <a:effectLst/>
                <a:latin typeface="-apple-system"/>
              </a:rPr>
              <a:t>diabet</a:t>
            </a:r>
            <a:endParaRPr lang="en-IN" sz="2000" dirty="0"/>
          </a:p>
        </p:txBody>
      </p:sp>
      <p:sp>
        <p:nvSpPr>
          <p:cNvPr id="4" name="Title 1">
            <a:extLst>
              <a:ext uri="{FF2B5EF4-FFF2-40B4-BE49-F238E27FC236}">
                <a16:creationId xmlns:a16="http://schemas.microsoft.com/office/drawing/2014/main" id="{25866801-A4AB-7D5F-C01E-7935720D0042}"/>
              </a:ext>
            </a:extLst>
          </p:cNvPr>
          <p:cNvSpPr txBox="1">
            <a:spLocks/>
          </p:cNvSpPr>
          <p:nvPr/>
        </p:nvSpPr>
        <p:spPr>
          <a:xfrm>
            <a:off x="838200" y="907786"/>
            <a:ext cx="10515600" cy="20091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Health Mate</a:t>
            </a:r>
            <a:br>
              <a:rPr lang="en-US" dirty="0"/>
            </a:br>
            <a:r>
              <a:rPr lang="en-US" dirty="0"/>
              <a:t>E-Health Adviser</a:t>
            </a:r>
            <a:br>
              <a:rPr lang="en-US" dirty="0"/>
            </a:br>
            <a:endParaRPr lang="en-IN" dirty="0"/>
          </a:p>
        </p:txBody>
      </p:sp>
      <p:sp>
        <p:nvSpPr>
          <p:cNvPr id="5" name="Rectangle 4">
            <a:extLst>
              <a:ext uri="{FF2B5EF4-FFF2-40B4-BE49-F238E27FC236}">
                <a16:creationId xmlns:a16="http://schemas.microsoft.com/office/drawing/2014/main" id="{8F617F65-48E9-A108-4EBB-38CCA490FEEF}"/>
              </a:ext>
            </a:extLst>
          </p:cNvPr>
          <p:cNvSpPr/>
          <p:nvPr/>
        </p:nvSpPr>
        <p:spPr>
          <a:xfrm>
            <a:off x="1" y="5950214"/>
            <a:ext cx="12192000" cy="90778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1851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272</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Arial</vt:lpstr>
      <vt:lpstr>Calibri</vt:lpstr>
      <vt:lpstr>Calibri Light</vt:lpstr>
      <vt:lpstr>Office Theme</vt:lpstr>
      <vt:lpstr>Description: E-HealthMate is an innovative digital platform designed to enhance healthcare services by integrating technology into medical management. It offers features like remote patient monitoring, telemedicine, digital health records, and personalized health tracking. This app empowers users to manage their health, consult doctors online, and receive timely alerts for medication or appointments. Additionally, healthcare providers can monitor patient data in real time, facilitating early interventions. Uses of E-HealthMate: Telemedicine: Enables virtual doctor consultations. Health Monitoring: Tracks vital signs and health metrics. Digital Records: Stores and manages health records securely. Medication Reminders: Sends alerts for medications. Chronic Disease Management: Helps monitor and manage long-term conditions like diabet</vt:lpstr>
      <vt:lpstr>Description: E-HealthMate is an innovative digital platform designed to enhance healthcare services by integrating technology into medical management. It offers features like remote patient monitoring, telemedicine, digital health records, and personalized health tracking. This app empowers users to manage their health, consult doctors online, and receive timely alerts for medication or appointments. Additionally, healthcare providers can monitor patient data in real time, facilitating early interventions. Uses of E-HealthMate: Telemedicine: Enables virtual doctor consultations. Health Monitoring: Tracks vital signs and health metrics. Digital Records: Stores and manages health records securely. Medication Reminders: Sends alerts for medications. Chronic Disease Management: Helps monitor and manage long-term conditions like diabet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CHITTY BABU Y</dc:creator>
  <cp:lastModifiedBy>CHITTY BABU Y</cp:lastModifiedBy>
  <cp:revision>1</cp:revision>
  <dcterms:created xsi:type="dcterms:W3CDTF">2024-10-16T10:20:16Z</dcterms:created>
  <dcterms:modified xsi:type="dcterms:W3CDTF">2024-10-16T10:21:18Z</dcterms:modified>
</cp:coreProperties>
</file>