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278-AA14-1E2D-2311-80CED982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B48A9-8E3A-CF88-CCAD-A2B68FEA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F3BE-2CFE-F9F4-A5F2-AC0AF0A1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E4E1-7D8E-6458-6FB0-E3F40425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D10E-FE64-EBC2-C370-F0AF1ECC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16FF-27A0-0D37-746C-2EDEBF6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3F8C1-0CA8-9624-86F9-005AE73A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D8790-BE58-7ACB-6A1B-6E8F393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B8C2-9E5E-F085-1265-D315E84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CA43-432A-2FCD-7443-4659AA21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96620-1257-4A09-0924-F58C6CC8E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26BB6-7610-C0A3-4877-099D97CB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7325-6778-A763-E5BE-D5B7D164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8A86-4317-9407-31C1-725B4C55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C7C0-3556-792F-160D-4396A0E0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F902-5025-BD9A-E0BE-5AFBFCDE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D31B-7A4F-F7A6-CAEA-5FBC4D68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4703-F26E-B7F0-F44F-F8ADBDE6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A4D3-B521-B970-283C-4D9A6C4F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45A0-C37C-F242-4166-961D025D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6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8D0F-9986-DA4A-0007-59FB0CCB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A2BF-BFB8-5E58-07C6-77A59AEA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3D86-15E3-47DF-86A9-5EAC7970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741F-E93C-A933-5450-ED778427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FE3B-5D09-3E61-9026-419DDEF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6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F10C-BA23-A147-B4E7-F7F2EDFF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84F-797D-B5A9-5133-2FE2F3475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C4EA-EFD5-B504-38AC-F30ECFF8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6278-0E55-C47A-848D-184BDDA2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9C52-977F-67CD-AAD4-D5FC7F84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190B-55F0-8126-B820-6730CB9A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82F5-7D96-B483-863A-FAD9531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7E1C-F4F3-0400-E06C-4F5E226A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2BC6-1B2D-7A62-90C3-BC65AD50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236E0-9862-838D-8D03-F3260C76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BE61F-7323-00D6-EDAA-D02000069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AAAF6-C718-EF69-9169-9007CE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E0336-6276-1704-92E3-16F00B03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B6E8-D9BB-E3C0-BF87-B83A71DF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2BDF-2C47-DAA4-FA35-F26BAA1A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CCAE1-2721-4D8B-9F7E-42448D1F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1FA7-B827-EA58-9324-377AD13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71398-92B5-52E8-FE82-916CD33B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9504E-7FDA-361F-79A0-5750E2DE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96313-052A-502E-ADFE-C6C84599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438A-2541-BE62-B667-AFF2036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5BE4-0ECF-E419-A957-B8FE7AD9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272E-C2FC-6ECE-5203-99DD9554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8DDA-A506-54AD-AAB9-977BDB6F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1C1B-4C5A-CC00-0C09-F346838F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10AB-5308-BD10-1484-483A3A2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2881-A5FA-52DB-1539-999979E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3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6F19-3110-788A-86D4-B6622558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BA5FC-CC3E-F02A-AC45-D0925658F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F803A-2DF2-4EE5-4C7C-FD7F8A0FB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ADD5-47D6-D224-3BBB-5F755DE1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D48A-E51D-F282-1F3B-F968EC68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630F3-1B3E-42E9-DC5D-9E93601C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8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187F1-CC61-9BC6-FACB-EA2AEB18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C481-2887-4C1A-A0A6-D83A0659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F2C3-5436-02E1-51F1-7CBDE08EE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3FE6-5F12-44D6-9856-5557DECB09FE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9BDB-0C86-8AF7-B367-2094C9A2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E614-175C-2332-019A-28AD133F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194D-C3C3-48A7-B8C5-E441A17CB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EE2-95A4-9B11-B7F5-5F63D435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vsoo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D39B-6147-3CE7-D610-377B13EB0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hvhvjb</a:t>
            </a:r>
          </a:p>
        </p:txBody>
      </p:sp>
    </p:spTree>
    <p:extLst>
      <p:ext uri="{BB962C8B-B14F-4D97-AF65-F5344CB8AC3E}">
        <p14:creationId xmlns:p14="http://schemas.microsoft.com/office/powerpoint/2010/main" val="338453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vsoo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vsoo</dc:title>
  <dc:creator>sudheer edke</dc:creator>
  <cp:lastModifiedBy>sudheer edke</cp:lastModifiedBy>
  <cp:revision>2</cp:revision>
  <dcterms:created xsi:type="dcterms:W3CDTF">2022-12-30T16:11:21Z</dcterms:created>
  <dcterms:modified xsi:type="dcterms:W3CDTF">2023-01-04T10:56:11Z</dcterms:modified>
</cp:coreProperties>
</file>