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134806516" r:id="rId5"/>
    <p:sldId id="269" r:id="rId6"/>
    <p:sldId id="270" r:id="rId7"/>
    <p:sldId id="27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8CBB0-DE8F-4A3C-A8DD-468D2F033BEA}" v="5" dt="2024-03-07T14:28:57.477"/>
    <p1510:client id="{FB768EAD-D86E-2EAB-6D8D-AAEBE3123FB2}" v="67" dt="2024-03-07T15:55:0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Pinnelli" userId="e145bb42-4b5d-4c65-a8cb-86bb0ba95544" providerId="ADAL" clId="{60A8CBB0-DE8F-4A3C-A8DD-468D2F033BEA}"/>
    <pc:docChg chg="undo custSel addSld delSld modSld sldOrd">
      <pc:chgData name="Venkata Pinnelli" userId="e145bb42-4b5d-4c65-a8cb-86bb0ba95544" providerId="ADAL" clId="{60A8CBB0-DE8F-4A3C-A8DD-468D2F033BEA}" dt="2024-03-07T15:03:52.094" v="1027" actId="404"/>
      <pc:docMkLst>
        <pc:docMk/>
      </pc:docMkLst>
      <pc:sldChg chg="addSp delSp modSp del mod modTransition modClrScheme chgLayout">
        <pc:chgData name="Venkata Pinnelli" userId="e145bb42-4b5d-4c65-a8cb-86bb0ba95544" providerId="ADAL" clId="{60A8CBB0-DE8F-4A3C-A8DD-468D2F033BEA}" dt="2024-03-07T14:29:15.473" v="421" actId="47"/>
        <pc:sldMkLst>
          <pc:docMk/>
          <pc:sldMk cId="109857222" sldId="256"/>
        </pc:sldMkLst>
        <pc:spChg chg="mod ord">
          <ac:chgData name="Venkata Pinnelli" userId="e145bb42-4b5d-4c65-a8cb-86bb0ba95544" providerId="ADAL" clId="{60A8CBB0-DE8F-4A3C-A8DD-468D2F033BEA}" dt="2024-03-07T14:29:04.006" v="415" actId="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enkata Pinnelli" userId="e145bb42-4b5d-4c65-a8cb-86bb0ba95544" providerId="ADAL" clId="{60A8CBB0-DE8F-4A3C-A8DD-468D2F033BEA}" dt="2024-03-07T14:28:37.649" v="413" actId="2660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enkata Pinnelli" userId="e145bb42-4b5d-4c65-a8cb-86bb0ba95544" providerId="ADAL" clId="{60A8CBB0-DE8F-4A3C-A8DD-468D2F033BEA}" dt="2024-03-07T14:28:32.206" v="407" actId="26606"/>
          <ac:spMkLst>
            <pc:docMk/>
            <pc:sldMk cId="109857222" sldId="256"/>
            <ac:spMk id="8" creationId="{201A1077-1C0D-6217-462C-CF3F97F5EE9B}"/>
          </ac:spMkLst>
        </pc:spChg>
        <pc:spChg chg="add del mod">
          <ac:chgData name="Venkata Pinnelli" userId="e145bb42-4b5d-4c65-a8cb-86bb0ba95544" providerId="ADAL" clId="{60A8CBB0-DE8F-4A3C-A8DD-468D2F033BEA}" dt="2024-03-07T14:28:18.574" v="401" actId="26606"/>
          <ac:spMkLst>
            <pc:docMk/>
            <pc:sldMk cId="109857222" sldId="256"/>
            <ac:spMk id="9" creationId="{D6DE1CC6-F6F6-8176-B5FA-007D3C6EF499}"/>
          </ac:spMkLst>
        </pc:spChg>
        <pc:spChg chg="add del mod">
          <ac:chgData name="Venkata Pinnelli" userId="e145bb42-4b5d-4c65-a8cb-86bb0ba95544" providerId="ADAL" clId="{60A8CBB0-DE8F-4A3C-A8DD-468D2F033BEA}" dt="2024-03-07T14:28:32.896" v="409" actId="26606"/>
          <ac:spMkLst>
            <pc:docMk/>
            <pc:sldMk cId="109857222" sldId="256"/>
            <ac:spMk id="10" creationId="{5DBE504E-D183-1596-BC47-80554BC0AF7D}"/>
          </ac:spMkLst>
        </pc:spChg>
        <pc:spChg chg="add del mod">
          <ac:chgData name="Venkata Pinnelli" userId="e145bb42-4b5d-4c65-a8cb-86bb0ba95544" providerId="ADAL" clId="{60A8CBB0-DE8F-4A3C-A8DD-468D2F033BEA}" dt="2024-03-07T14:28:26.125" v="403" actId="26606"/>
          <ac:spMkLst>
            <pc:docMk/>
            <pc:sldMk cId="109857222" sldId="256"/>
            <ac:spMk id="12" creationId="{B04CA0D3-9E13-AC62-37B1-88588F2865E0}"/>
          </ac:spMkLst>
        </pc:spChg>
        <pc:spChg chg="add del mod">
          <ac:chgData name="Venkata Pinnelli" userId="e145bb42-4b5d-4c65-a8cb-86bb0ba95544" providerId="ADAL" clId="{60A8CBB0-DE8F-4A3C-A8DD-468D2F033BEA}" dt="2024-03-07T14:28:32.896" v="409" actId="26606"/>
          <ac:spMkLst>
            <pc:docMk/>
            <pc:sldMk cId="109857222" sldId="256"/>
            <ac:spMk id="13" creationId="{51B3D948-822B-DB20-9C70-8006EE4CB0B5}"/>
          </ac:spMkLst>
        </pc:spChg>
        <pc:spChg chg="add del mod">
          <ac:chgData name="Venkata Pinnelli" userId="e145bb42-4b5d-4c65-a8cb-86bb0ba95544" providerId="ADAL" clId="{60A8CBB0-DE8F-4A3C-A8DD-468D2F033BEA}" dt="2024-03-07T14:28:34.075" v="411" actId="26606"/>
          <ac:spMkLst>
            <pc:docMk/>
            <pc:sldMk cId="109857222" sldId="256"/>
            <ac:spMk id="15" creationId="{F9780D97-2DEE-E2EA-B428-C303B4C5DCD8}"/>
          </ac:spMkLst>
        </pc:spChg>
        <pc:spChg chg="add del mod">
          <ac:chgData name="Venkata Pinnelli" userId="e145bb42-4b5d-4c65-a8cb-86bb0ba95544" providerId="ADAL" clId="{60A8CBB0-DE8F-4A3C-A8DD-468D2F033BEA}" dt="2024-03-07T14:28:34.075" v="411" actId="26606"/>
          <ac:spMkLst>
            <pc:docMk/>
            <pc:sldMk cId="109857222" sldId="256"/>
            <ac:spMk id="16" creationId="{B4A1AAFE-1A81-710D-418B-BA36AB192E72}"/>
          </ac:spMkLst>
        </pc:spChg>
        <pc:picChg chg="add del">
          <ac:chgData name="Venkata Pinnelli" userId="e145bb42-4b5d-4c65-a8cb-86bb0ba95544" providerId="ADAL" clId="{60A8CBB0-DE8F-4A3C-A8DD-468D2F033BEA}" dt="2024-03-07T14:28:18.574" v="401" actId="26606"/>
          <ac:picMkLst>
            <pc:docMk/>
            <pc:sldMk cId="109857222" sldId="256"/>
            <ac:picMk id="5" creationId="{3666118A-4EA5-778A-3AD0-27734BB4DD53}"/>
          </ac:picMkLst>
        </pc:picChg>
        <pc:picChg chg="add del">
          <ac:chgData name="Venkata Pinnelli" userId="e145bb42-4b5d-4c65-a8cb-86bb0ba95544" providerId="ADAL" clId="{60A8CBB0-DE8F-4A3C-A8DD-468D2F033BEA}" dt="2024-03-07T14:28:26.125" v="403" actId="26606"/>
          <ac:picMkLst>
            <pc:docMk/>
            <pc:sldMk cId="109857222" sldId="256"/>
            <ac:picMk id="11" creationId="{3DD39A4D-6417-193A-9F4F-EACB74CED607}"/>
          </ac:picMkLst>
        </pc:picChg>
        <pc:picChg chg="add del">
          <ac:chgData name="Venkata Pinnelli" userId="e145bb42-4b5d-4c65-a8cb-86bb0ba95544" providerId="ADAL" clId="{60A8CBB0-DE8F-4A3C-A8DD-468D2F033BEA}" dt="2024-03-07T14:28:30.678" v="405" actId="26606"/>
          <ac:picMkLst>
            <pc:docMk/>
            <pc:sldMk cId="109857222" sldId="256"/>
            <ac:picMk id="14" creationId="{ED6DE1AF-BBF6-D33D-8ED1-52F197B0AA56}"/>
          </ac:picMkLst>
        </pc:pic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3636376825" sldId="257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3636376825" sldId="257"/>
            <ac:spMk id="2" creationId="{3FAB9BCB-4901-B9B1-C4D7-634612A7BA56}"/>
          </ac:spMkLst>
        </pc:sp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747019532" sldId="258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747019532" sldId="258"/>
            <ac:spMk id="2" creationId="{C4B6D54F-6463-4DAA-FC94-DFB9352FD869}"/>
          </ac:spMkLst>
        </pc:spChg>
        <pc:picChg chg="mod">
          <ac:chgData name="Venkata Pinnelli" userId="e145bb42-4b5d-4c65-a8cb-86bb0ba95544" providerId="ADAL" clId="{60A8CBB0-DE8F-4A3C-A8DD-468D2F033BEA}" dt="2024-03-07T14:27:48.314" v="395"/>
          <ac:picMkLst>
            <pc:docMk/>
            <pc:sldMk cId="747019532" sldId="258"/>
            <ac:picMk id="4" creationId="{0852475A-12FA-C80E-76FC-E5EAA233C73F}"/>
          </ac:picMkLst>
        </pc:pic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4034853341" sldId="259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4034853341" sldId="259"/>
            <ac:spMk id="2" creationId="{C4B6D54F-6463-4DAA-FC94-DFB9352FD869}"/>
          </ac:spMkLst>
        </pc:spChg>
        <pc:picChg chg="mod">
          <ac:chgData name="Venkata Pinnelli" userId="e145bb42-4b5d-4c65-a8cb-86bb0ba95544" providerId="ADAL" clId="{60A8CBB0-DE8F-4A3C-A8DD-468D2F033BEA}" dt="2024-03-07T14:27:48.314" v="395"/>
          <ac:picMkLst>
            <pc:docMk/>
            <pc:sldMk cId="4034853341" sldId="259"/>
            <ac:picMk id="6" creationId="{25323FDF-0C10-2EFA-59B1-F1B5C79D44B3}"/>
          </ac:picMkLst>
        </pc:pic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3166774614" sldId="260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3166774614" sldId="260"/>
            <ac:spMk id="2" creationId="{C4B6D54F-6463-4DAA-FC94-DFB9352FD869}"/>
          </ac:spMkLst>
        </pc:spChg>
        <pc:picChg chg="mod">
          <ac:chgData name="Venkata Pinnelli" userId="e145bb42-4b5d-4c65-a8cb-86bb0ba95544" providerId="ADAL" clId="{60A8CBB0-DE8F-4A3C-A8DD-468D2F033BEA}" dt="2024-03-07T14:27:48.314" v="395"/>
          <ac:picMkLst>
            <pc:docMk/>
            <pc:sldMk cId="3166774614" sldId="260"/>
            <ac:picMk id="5" creationId="{ACA5FD63-AD3F-751E-FCA3-DB13A21197A1}"/>
          </ac:picMkLst>
        </pc:pic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730629636" sldId="261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730629636" sldId="261"/>
            <ac:spMk id="2" creationId="{C4B6D54F-6463-4DAA-FC94-DFB9352FD869}"/>
          </ac:spMkLst>
        </pc:spChg>
        <pc:picChg chg="mod">
          <ac:chgData name="Venkata Pinnelli" userId="e145bb42-4b5d-4c65-a8cb-86bb0ba95544" providerId="ADAL" clId="{60A8CBB0-DE8F-4A3C-A8DD-468D2F033BEA}" dt="2024-03-07T14:27:48.314" v="395"/>
          <ac:picMkLst>
            <pc:docMk/>
            <pc:sldMk cId="730629636" sldId="261"/>
            <ac:picMk id="6" creationId="{9CE71158-F685-B600-E3CE-7FD3618C0ECB}"/>
          </ac:picMkLst>
        </pc:pic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3905427342" sldId="262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3905427342" sldId="262"/>
            <ac:spMk id="2" creationId="{C4B6D54F-6463-4DAA-FC94-DFB9352FD869}"/>
          </ac:spMkLst>
        </pc:spChg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3905427342" sldId="262"/>
            <ac:spMk id="4" creationId="{BF96F0DD-D808-D57D-B1D1-9006FB7067A7}"/>
          </ac:spMkLst>
        </pc:sp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2651292820" sldId="263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2651292820" sldId="263"/>
            <ac:spMk id="2" creationId="{C4B6D54F-6463-4DAA-FC94-DFB9352FD869}"/>
          </ac:spMkLst>
        </pc:spChg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2651292820" sldId="263"/>
            <ac:spMk id="4" creationId="{BF96F0DD-D808-D57D-B1D1-9006FB7067A7}"/>
          </ac:spMkLst>
        </pc:spChg>
      </pc:sldChg>
      <pc:sldChg chg="modSp mod modTransition">
        <pc:chgData name="Venkata Pinnelli" userId="e145bb42-4b5d-4c65-a8cb-86bb0ba95544" providerId="ADAL" clId="{60A8CBB0-DE8F-4A3C-A8DD-468D2F033BEA}" dt="2024-03-07T14:27:48.408" v="397" actId="27636"/>
        <pc:sldMkLst>
          <pc:docMk/>
          <pc:sldMk cId="1173074716" sldId="264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1173074716" sldId="264"/>
            <ac:spMk id="2" creationId="{C4B6D54F-6463-4DAA-FC94-DFB9352FD869}"/>
          </ac:spMkLst>
        </pc:spChg>
        <pc:spChg chg="mod">
          <ac:chgData name="Venkata Pinnelli" userId="e145bb42-4b5d-4c65-a8cb-86bb0ba95544" providerId="ADAL" clId="{60A8CBB0-DE8F-4A3C-A8DD-468D2F033BEA}" dt="2024-03-07T14:27:48.408" v="397" actId="27636"/>
          <ac:spMkLst>
            <pc:docMk/>
            <pc:sldMk cId="1173074716" sldId="264"/>
            <ac:spMk id="4" creationId="{BF96F0DD-D808-D57D-B1D1-9006FB7067A7}"/>
          </ac:spMkLst>
        </pc:sp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3844161976" sldId="265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3844161976" sldId="265"/>
            <ac:spMk id="2" creationId="{C4B6D54F-6463-4DAA-FC94-DFB9352FD869}"/>
          </ac:spMkLst>
        </pc:spChg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3844161976" sldId="265"/>
            <ac:spMk id="4" creationId="{BF96F0DD-D808-D57D-B1D1-9006FB7067A7}"/>
          </ac:spMkLst>
        </pc:spChg>
      </pc:sldChg>
      <pc:sldChg chg="modSp mod modTransition">
        <pc:chgData name="Venkata Pinnelli" userId="e145bb42-4b5d-4c65-a8cb-86bb0ba95544" providerId="ADAL" clId="{60A8CBB0-DE8F-4A3C-A8DD-468D2F033BEA}" dt="2024-03-07T14:27:48.439" v="398" actId="27636"/>
        <pc:sldMkLst>
          <pc:docMk/>
          <pc:sldMk cId="3428846614" sldId="266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3428846614" sldId="266"/>
            <ac:spMk id="2" creationId="{C4B6D54F-6463-4DAA-FC94-DFB9352FD869}"/>
          </ac:spMkLst>
        </pc:spChg>
        <pc:spChg chg="mod">
          <ac:chgData name="Venkata Pinnelli" userId="e145bb42-4b5d-4c65-a8cb-86bb0ba95544" providerId="ADAL" clId="{60A8CBB0-DE8F-4A3C-A8DD-468D2F033BEA}" dt="2024-03-07T14:27:48.439" v="398" actId="27636"/>
          <ac:spMkLst>
            <pc:docMk/>
            <pc:sldMk cId="3428846614" sldId="266"/>
            <ac:spMk id="4" creationId="{BF96F0DD-D808-D57D-B1D1-9006FB7067A7}"/>
          </ac:spMkLst>
        </pc:sp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2867735783" sldId="267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2867735783" sldId="267"/>
            <ac:spMk id="2" creationId="{C4B6D54F-6463-4DAA-FC94-DFB9352FD869}"/>
          </ac:spMkLst>
        </pc:spChg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2867735783" sldId="267"/>
            <ac:spMk id="4" creationId="{BF96F0DD-D808-D57D-B1D1-9006FB7067A7}"/>
          </ac:spMkLst>
        </pc:spChg>
      </pc:sldChg>
      <pc:sldChg chg="modSp modTransition">
        <pc:chgData name="Venkata Pinnelli" userId="e145bb42-4b5d-4c65-a8cb-86bb0ba95544" providerId="ADAL" clId="{60A8CBB0-DE8F-4A3C-A8DD-468D2F033BEA}" dt="2024-03-07T14:27:48.314" v="395"/>
        <pc:sldMkLst>
          <pc:docMk/>
          <pc:sldMk cId="2988413182" sldId="268"/>
        </pc:sldMkLst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2988413182" sldId="268"/>
            <ac:spMk id="2" creationId="{C4B6D54F-6463-4DAA-FC94-DFB9352FD869}"/>
          </ac:spMkLst>
        </pc:spChg>
      </pc:sldChg>
      <pc:sldChg chg="modSp new del mod">
        <pc:chgData name="Venkata Pinnelli" userId="e145bb42-4b5d-4c65-a8cb-86bb0ba95544" providerId="ADAL" clId="{60A8CBB0-DE8F-4A3C-A8DD-468D2F033BEA}" dt="2024-03-07T14:27:21.950" v="393" actId="2696"/>
        <pc:sldMkLst>
          <pc:docMk/>
          <pc:sldMk cId="320500826" sldId="269"/>
        </pc:sldMkLst>
        <pc:spChg chg="mod">
          <ac:chgData name="Venkata Pinnelli" userId="e145bb42-4b5d-4c65-a8cb-86bb0ba95544" providerId="ADAL" clId="{60A8CBB0-DE8F-4A3C-A8DD-468D2F033BEA}" dt="2024-03-07T14:01:37.014" v="291" actId="14100"/>
          <ac:spMkLst>
            <pc:docMk/>
            <pc:sldMk cId="320500826" sldId="269"/>
            <ac:spMk id="2" creationId="{4EB91523-1F13-3B65-F02B-3893DF5D970F}"/>
          </ac:spMkLst>
        </pc:spChg>
        <pc:spChg chg="mod">
          <ac:chgData name="Venkata Pinnelli" userId="e145bb42-4b5d-4c65-a8cb-86bb0ba95544" providerId="ADAL" clId="{60A8CBB0-DE8F-4A3C-A8DD-468D2F033BEA}" dt="2024-03-07T14:26:11.735" v="373" actId="20577"/>
          <ac:spMkLst>
            <pc:docMk/>
            <pc:sldMk cId="320500826" sldId="269"/>
            <ac:spMk id="3" creationId="{B36439D7-F87E-D91F-E01D-BD6794C5F282}"/>
          </ac:spMkLst>
        </pc:spChg>
      </pc:sldChg>
      <pc:sldChg chg="modSp add mod ord modTransition">
        <pc:chgData name="Venkata Pinnelli" userId="e145bb42-4b5d-4c65-a8cb-86bb0ba95544" providerId="ADAL" clId="{60A8CBB0-DE8F-4A3C-A8DD-468D2F033BEA}" dt="2024-03-07T15:03:52.094" v="1027" actId="404"/>
        <pc:sldMkLst>
          <pc:docMk/>
          <pc:sldMk cId="2334865817" sldId="269"/>
        </pc:sldMkLst>
        <pc:spChg chg="mod">
          <ac:chgData name="Venkata Pinnelli" userId="e145bb42-4b5d-4c65-a8cb-86bb0ba95544" providerId="ADAL" clId="{60A8CBB0-DE8F-4A3C-A8DD-468D2F033BEA}" dt="2024-03-07T15:01:14.868" v="998" actId="1076"/>
          <ac:spMkLst>
            <pc:docMk/>
            <pc:sldMk cId="2334865817" sldId="269"/>
            <ac:spMk id="2" creationId="{4EB91523-1F13-3B65-F02B-3893DF5D970F}"/>
          </ac:spMkLst>
        </pc:spChg>
        <pc:spChg chg="mod">
          <ac:chgData name="Venkata Pinnelli" userId="e145bb42-4b5d-4c65-a8cb-86bb0ba95544" providerId="ADAL" clId="{60A8CBB0-DE8F-4A3C-A8DD-468D2F033BEA}" dt="2024-03-07T15:03:52.094" v="1027" actId="404"/>
          <ac:spMkLst>
            <pc:docMk/>
            <pc:sldMk cId="2334865817" sldId="269"/>
            <ac:spMk id="3" creationId="{B36439D7-F87E-D91F-E01D-BD6794C5F282}"/>
          </ac:spMkLst>
        </pc:spChg>
      </pc:sldChg>
      <pc:sldChg chg="modSp new mod modTransition">
        <pc:chgData name="Venkata Pinnelli" userId="e145bb42-4b5d-4c65-a8cb-86bb0ba95544" providerId="ADAL" clId="{60A8CBB0-DE8F-4A3C-A8DD-468D2F033BEA}" dt="2024-03-07T14:58:58.723" v="904" actId="6549"/>
        <pc:sldMkLst>
          <pc:docMk/>
          <pc:sldMk cId="4039103323" sldId="270"/>
        </pc:sldMkLst>
        <pc:spChg chg="mod">
          <ac:chgData name="Venkata Pinnelli" userId="e145bb42-4b5d-4c65-a8cb-86bb0ba95544" providerId="ADAL" clId="{60A8CBB0-DE8F-4A3C-A8DD-468D2F033BEA}" dt="2024-03-07T14:27:48.439" v="399" actId="27636"/>
          <ac:spMkLst>
            <pc:docMk/>
            <pc:sldMk cId="4039103323" sldId="270"/>
            <ac:spMk id="2" creationId="{4719873B-E420-C8FB-201F-CF2D25C7945C}"/>
          </ac:spMkLst>
        </pc:spChg>
        <pc:spChg chg="mod">
          <ac:chgData name="Venkata Pinnelli" userId="e145bb42-4b5d-4c65-a8cb-86bb0ba95544" providerId="ADAL" clId="{60A8CBB0-DE8F-4A3C-A8DD-468D2F033BEA}" dt="2024-03-07T14:58:58.723" v="904" actId="6549"/>
          <ac:spMkLst>
            <pc:docMk/>
            <pc:sldMk cId="4039103323" sldId="270"/>
            <ac:spMk id="3" creationId="{270B4DD8-F577-5EBD-B5C5-D74FB9B769A3}"/>
          </ac:spMkLst>
        </pc:spChg>
      </pc:sldChg>
      <pc:sldChg chg="modSp add mod">
        <pc:chgData name="Venkata Pinnelli" userId="e145bb42-4b5d-4c65-a8cb-86bb0ba95544" providerId="ADAL" clId="{60A8CBB0-DE8F-4A3C-A8DD-468D2F033BEA}" dt="2024-03-07T14:29:45.150" v="428" actId="404"/>
        <pc:sldMkLst>
          <pc:docMk/>
          <pc:sldMk cId="729373100" sldId="271"/>
        </pc:sldMkLst>
        <pc:spChg chg="mod">
          <ac:chgData name="Venkata Pinnelli" userId="e145bb42-4b5d-4c65-a8cb-86bb0ba95544" providerId="ADAL" clId="{60A8CBB0-DE8F-4A3C-A8DD-468D2F033BEA}" dt="2024-03-07T14:29:45.150" v="428" actId="404"/>
          <ac:spMkLst>
            <pc:docMk/>
            <pc:sldMk cId="729373100" sldId="271"/>
            <ac:spMk id="2" creationId="{00000000-0000-0000-0000-000000000000}"/>
          </ac:spMkLst>
        </pc:spChg>
        <pc:spChg chg="mod">
          <ac:chgData name="Venkata Pinnelli" userId="e145bb42-4b5d-4c65-a8cb-86bb0ba95544" providerId="ADAL" clId="{60A8CBB0-DE8F-4A3C-A8DD-468D2F033BEA}" dt="2024-03-07T14:27:48.314" v="395"/>
          <ac:spMkLst>
            <pc:docMk/>
            <pc:sldMk cId="729373100" sldId="271"/>
            <ac:spMk id="3" creationId="{00000000-0000-0000-0000-000000000000}"/>
          </ac:spMkLst>
        </pc:spChg>
      </pc:sldChg>
      <pc:sldChg chg="delSp modSp add mod modTransition">
        <pc:chgData name="Venkata Pinnelli" userId="e145bb42-4b5d-4c65-a8cb-86bb0ba95544" providerId="ADAL" clId="{60A8CBB0-DE8F-4A3C-A8DD-468D2F033BEA}" dt="2024-03-07T14:29:18.195" v="422" actId="1076"/>
        <pc:sldMkLst>
          <pc:docMk/>
          <pc:sldMk cId="3830602480" sldId="2134806516"/>
        </pc:sldMkLst>
        <pc:spChg chg="mod">
          <ac:chgData name="Venkata Pinnelli" userId="e145bb42-4b5d-4c65-a8cb-86bb0ba95544" providerId="ADAL" clId="{60A8CBB0-DE8F-4A3C-A8DD-468D2F033BEA}" dt="2024-03-07T14:29:18.195" v="422" actId="1076"/>
          <ac:spMkLst>
            <pc:docMk/>
            <pc:sldMk cId="3830602480" sldId="2134806516"/>
            <ac:spMk id="2" creationId="{00000000-0000-0000-0000-000000000000}"/>
          </ac:spMkLst>
        </pc:spChg>
        <pc:spChg chg="del">
          <ac:chgData name="Venkata Pinnelli" userId="e145bb42-4b5d-4c65-a8cb-86bb0ba95544" providerId="ADAL" clId="{60A8CBB0-DE8F-4A3C-A8DD-468D2F033BEA}" dt="2024-03-07T14:29:12.323" v="420" actId="478"/>
          <ac:spMkLst>
            <pc:docMk/>
            <pc:sldMk cId="3830602480" sldId="2134806516"/>
            <ac:spMk id="3" creationId="{60EC36E2-0E68-7A0C-6E98-B6CAADA728F0}"/>
          </ac:spMkLst>
        </pc:spChg>
      </pc:sldChg>
    </pc:docChg>
  </pc:docChgLst>
  <pc:docChgLst>
    <pc:chgData clId="Web-{639E0B46-85D1-4ECC-BF8B-310CC87A1ED1}"/>
    <pc:docChg chg="modSld">
      <pc:chgData name="" userId="" providerId="" clId="Web-{639E0B46-85D1-4ECC-BF8B-310CC87A1ED1}" dt="2024-03-05T16:17:20.466" v="3" actId="20577"/>
      <pc:docMkLst>
        <pc:docMk/>
      </pc:docMkLst>
      <pc:sldChg chg="modSp">
        <pc:chgData name="" userId="" providerId="" clId="Web-{639E0B46-85D1-4ECC-BF8B-310CC87A1ED1}" dt="2024-03-05T16:17:20.466" v="3" actId="20577"/>
        <pc:sldMkLst>
          <pc:docMk/>
          <pc:sldMk cId="109857222" sldId="256"/>
        </pc:sldMkLst>
        <pc:spChg chg="mod">
          <ac:chgData name="" userId="" providerId="" clId="Web-{639E0B46-85D1-4ECC-BF8B-310CC87A1ED1}" dt="2024-03-05T16:17:20.466" v="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Rojer Babu" userId="S::rojerb@danlawinc.com::35ecee4c-b802-442c-b0e4-c3416c23bc72" providerId="AD" clId="Web-{FB768EAD-D86E-2EAB-6D8D-AAEBE3123FB2}"/>
    <pc:docChg chg="modSld">
      <pc:chgData name="Rojer Babu" userId="S::rojerb@danlawinc.com::35ecee4c-b802-442c-b0e4-c3416c23bc72" providerId="AD" clId="Web-{FB768EAD-D86E-2EAB-6D8D-AAEBE3123FB2}" dt="2024-03-07T15:55:01.378" v="65" actId="14100"/>
      <pc:docMkLst>
        <pc:docMk/>
      </pc:docMkLst>
      <pc:sldChg chg="modSp">
        <pc:chgData name="Rojer Babu" userId="S::rojerb@danlawinc.com::35ecee4c-b802-442c-b0e4-c3416c23bc72" providerId="AD" clId="Web-{FB768EAD-D86E-2EAB-6D8D-AAEBE3123FB2}" dt="2024-03-07T15:55:01.378" v="65" actId="14100"/>
        <pc:sldMkLst>
          <pc:docMk/>
          <pc:sldMk cId="2334865817" sldId="269"/>
        </pc:sldMkLst>
        <pc:spChg chg="mod">
          <ac:chgData name="Rojer Babu" userId="S::rojerb@danlawinc.com::35ecee4c-b802-442c-b0e4-c3416c23bc72" providerId="AD" clId="Web-{FB768EAD-D86E-2EAB-6D8D-AAEBE3123FB2}" dt="2024-03-07T15:55:01.378" v="65" actId="14100"/>
          <ac:spMkLst>
            <pc:docMk/>
            <pc:sldMk cId="2334865817" sldId="269"/>
            <ac:spMk id="3" creationId="{B36439D7-F87E-D91F-E01D-BD6794C5F282}"/>
          </ac:spMkLst>
        </pc:spChg>
      </pc:sldChg>
      <pc:sldChg chg="modSp">
        <pc:chgData name="Rojer Babu" userId="S::rojerb@danlawinc.com::35ecee4c-b802-442c-b0e4-c3416c23bc72" providerId="AD" clId="Web-{FB768EAD-D86E-2EAB-6D8D-AAEBE3123FB2}" dt="2024-03-07T15:32:03.850" v="14" actId="20577"/>
        <pc:sldMkLst>
          <pc:docMk/>
          <pc:sldMk cId="4039103323" sldId="270"/>
        </pc:sldMkLst>
        <pc:spChg chg="mod">
          <ac:chgData name="Rojer Babu" userId="S::rojerb@danlawinc.com::35ecee4c-b802-442c-b0e4-c3416c23bc72" providerId="AD" clId="Web-{FB768EAD-D86E-2EAB-6D8D-AAEBE3123FB2}" dt="2024-03-07T15:32:03.850" v="14" actId="20577"/>
          <ac:spMkLst>
            <pc:docMk/>
            <pc:sldMk cId="4039103323" sldId="270"/>
            <ac:spMk id="3" creationId="{270B4DD8-F577-5EBD-B5C5-D74FB9B769A3}"/>
          </ac:spMkLst>
        </pc:spChg>
      </pc:sldChg>
    </pc:docChg>
  </pc:docChgLst>
  <pc:docChgLst>
    <pc:chgData name="Rojer Babu" userId="S::rojerb@danlawinc.com::35ecee4c-b802-442c-b0e4-c3416c23bc72" providerId="AD" clId="Web-{639E0B46-85D1-4ECC-BF8B-310CC87A1ED1}"/>
    <pc:docChg chg="addSld delSld modSld">
      <pc:chgData name="Rojer Babu" userId="S::rojerb@danlawinc.com::35ecee4c-b802-442c-b0e4-c3416c23bc72" providerId="AD" clId="Web-{639E0B46-85D1-4ECC-BF8B-310CC87A1ED1}" dt="2024-03-05T16:51:46.907" v="1026" actId="20577"/>
      <pc:docMkLst>
        <pc:docMk/>
      </pc:docMkLst>
      <pc:sldChg chg="modSp">
        <pc:chgData name="Rojer Babu" userId="S::rojerb@danlawinc.com::35ecee4c-b802-442c-b0e4-c3416c23bc72" providerId="AD" clId="Web-{639E0B46-85D1-4ECC-BF8B-310CC87A1ED1}" dt="2024-03-05T16:17:29.717" v="2" actId="20577"/>
        <pc:sldMkLst>
          <pc:docMk/>
          <pc:sldMk cId="109857222" sldId="256"/>
        </pc:sldMkLst>
        <pc:spChg chg="mod">
          <ac:chgData name="Rojer Babu" userId="S::rojerb@danlawinc.com::35ecee4c-b802-442c-b0e4-c3416c23bc72" providerId="AD" clId="Web-{639E0B46-85D1-4ECC-BF8B-310CC87A1ED1}" dt="2024-03-05T16:17:29.717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Rojer Babu" userId="S::rojerb@danlawinc.com::35ecee4c-b802-442c-b0e4-c3416c23bc72" providerId="AD" clId="Web-{639E0B46-85D1-4ECC-BF8B-310CC87A1ED1}" dt="2024-03-05T16:20:28.519" v="43" actId="1076"/>
        <pc:sldMkLst>
          <pc:docMk/>
          <pc:sldMk cId="3636376825" sldId="257"/>
        </pc:sldMkLst>
        <pc:spChg chg="mod">
          <ac:chgData name="Rojer Babu" userId="S::rojerb@danlawinc.com::35ecee4c-b802-442c-b0e4-c3416c23bc72" providerId="AD" clId="Web-{639E0B46-85D1-4ECC-BF8B-310CC87A1ED1}" dt="2024-03-05T16:18:45.516" v="11" actId="20577"/>
          <ac:spMkLst>
            <pc:docMk/>
            <pc:sldMk cId="3636376825" sldId="257"/>
            <ac:spMk id="2" creationId="{3FAB9BCB-4901-B9B1-C4D7-634612A7BA56}"/>
          </ac:spMkLst>
        </pc:spChg>
        <pc:spChg chg="mod">
          <ac:chgData name="Rojer Babu" userId="S::rojerb@danlawinc.com::35ecee4c-b802-442c-b0e4-c3416c23bc72" providerId="AD" clId="Web-{639E0B46-85D1-4ECC-BF8B-310CC87A1ED1}" dt="2024-03-05T16:20:28.301" v="40" actId="14100"/>
          <ac:spMkLst>
            <pc:docMk/>
            <pc:sldMk cId="3636376825" sldId="257"/>
            <ac:spMk id="3" creationId="{BB7BD058-768F-A14B-DC63-91F293294906}"/>
          </ac:spMkLst>
        </pc:spChg>
        <pc:picChg chg="add mod">
          <ac:chgData name="Rojer Babu" userId="S::rojerb@danlawinc.com::35ecee4c-b802-442c-b0e4-c3416c23bc72" providerId="AD" clId="Web-{639E0B46-85D1-4ECC-BF8B-310CC87A1ED1}" dt="2024-03-05T16:20:28.519" v="43" actId="1076"/>
          <ac:picMkLst>
            <pc:docMk/>
            <pc:sldMk cId="3636376825" sldId="257"/>
            <ac:picMk id="4" creationId="{5E57E276-6A4B-6F4D-82BB-15BB0FDDAA1E}"/>
          </ac:picMkLst>
        </pc:picChg>
      </pc:sldChg>
      <pc:sldChg chg="addSp delSp modSp new">
        <pc:chgData name="Rojer Babu" userId="S::rojerb@danlawinc.com::35ecee4c-b802-442c-b0e4-c3416c23bc72" providerId="AD" clId="Web-{639E0B46-85D1-4ECC-BF8B-310CC87A1ED1}" dt="2024-03-05T16:20:37.301" v="49" actId="20577"/>
        <pc:sldMkLst>
          <pc:docMk/>
          <pc:sldMk cId="747019532" sldId="258"/>
        </pc:sldMkLst>
        <pc:spChg chg="mod">
          <ac:chgData name="Rojer Babu" userId="S::rojerb@danlawinc.com::35ecee4c-b802-442c-b0e4-c3416c23bc72" providerId="AD" clId="Web-{639E0B46-85D1-4ECC-BF8B-310CC87A1ED1}" dt="2024-03-05T16:20:37.301" v="49" actId="20577"/>
          <ac:spMkLst>
            <pc:docMk/>
            <pc:sldMk cId="747019532" sldId="258"/>
            <ac:spMk id="2" creationId="{C4B6D54F-6463-4DAA-FC94-DFB9352FD869}"/>
          </ac:spMkLst>
        </pc:spChg>
        <pc:spChg chg="del">
          <ac:chgData name="Rojer Babu" userId="S::rojerb@danlawinc.com::35ecee4c-b802-442c-b0e4-c3416c23bc72" providerId="AD" clId="Web-{639E0B46-85D1-4ECC-BF8B-310CC87A1ED1}" dt="2024-03-05T16:20:28.738" v="45"/>
          <ac:spMkLst>
            <pc:docMk/>
            <pc:sldMk cId="747019532" sldId="258"/>
            <ac:spMk id="3" creationId="{4DFF08EC-EFF3-6AEA-B316-8A8BF810DE6E}"/>
          </ac:spMkLst>
        </pc:spChg>
        <pc:picChg chg="add mod ord">
          <ac:chgData name="Rojer Babu" userId="S::rojerb@danlawinc.com::35ecee4c-b802-442c-b0e4-c3416c23bc72" providerId="AD" clId="Web-{639E0B46-85D1-4ECC-BF8B-310CC87A1ED1}" dt="2024-03-05T16:20:28.738" v="45"/>
          <ac:picMkLst>
            <pc:docMk/>
            <pc:sldMk cId="747019532" sldId="258"/>
            <ac:picMk id="4" creationId="{0852475A-12FA-C80E-76FC-E5EAA233C73F}"/>
          </ac:picMkLst>
        </pc:picChg>
        <pc:picChg chg="add del mod">
          <ac:chgData name="Rojer Babu" userId="S::rojerb@danlawinc.com::35ecee4c-b802-442c-b0e4-c3416c23bc72" providerId="AD" clId="Web-{639E0B46-85D1-4ECC-BF8B-310CC87A1ED1}" dt="2024-03-05T16:20:29.363" v="47"/>
          <ac:picMkLst>
            <pc:docMk/>
            <pc:sldMk cId="747019532" sldId="258"/>
            <ac:picMk id="5" creationId="{1B514C75-140C-7EC4-241F-3A1ADCC4DA5E}"/>
          </ac:picMkLst>
        </pc:picChg>
      </pc:sldChg>
      <pc:sldChg chg="addSp delSp modSp add replId">
        <pc:chgData name="Rojer Babu" userId="S::rojerb@danlawinc.com::35ecee4c-b802-442c-b0e4-c3416c23bc72" providerId="AD" clId="Web-{639E0B46-85D1-4ECC-BF8B-310CC87A1ED1}" dt="2024-03-05T16:21:11.740" v="52"/>
        <pc:sldMkLst>
          <pc:docMk/>
          <pc:sldMk cId="4034853341" sldId="259"/>
        </pc:sldMkLst>
        <pc:spChg chg="add del mod">
          <ac:chgData name="Rojer Babu" userId="S::rojerb@danlawinc.com::35ecee4c-b802-442c-b0e4-c3416c23bc72" providerId="AD" clId="Web-{639E0B46-85D1-4ECC-BF8B-310CC87A1ED1}" dt="2024-03-05T16:21:11.740" v="52"/>
          <ac:spMkLst>
            <pc:docMk/>
            <pc:sldMk cId="4034853341" sldId="259"/>
            <ac:spMk id="5" creationId="{A7C97D3F-7AC1-FB34-736E-47A72573897C}"/>
          </ac:spMkLst>
        </pc:spChg>
        <pc:picChg chg="del">
          <ac:chgData name="Rojer Babu" userId="S::rojerb@danlawinc.com::35ecee4c-b802-442c-b0e4-c3416c23bc72" providerId="AD" clId="Web-{639E0B46-85D1-4ECC-BF8B-310CC87A1ED1}" dt="2024-03-05T16:21:09.396" v="51"/>
          <ac:picMkLst>
            <pc:docMk/>
            <pc:sldMk cId="4034853341" sldId="259"/>
            <ac:picMk id="4" creationId="{0852475A-12FA-C80E-76FC-E5EAA233C73F}"/>
          </ac:picMkLst>
        </pc:picChg>
        <pc:picChg chg="add mod ord">
          <ac:chgData name="Rojer Babu" userId="S::rojerb@danlawinc.com::35ecee4c-b802-442c-b0e4-c3416c23bc72" providerId="AD" clId="Web-{639E0B46-85D1-4ECC-BF8B-310CC87A1ED1}" dt="2024-03-05T16:21:11.740" v="52"/>
          <ac:picMkLst>
            <pc:docMk/>
            <pc:sldMk cId="4034853341" sldId="259"/>
            <ac:picMk id="6" creationId="{25323FDF-0C10-2EFA-59B1-F1B5C79D44B3}"/>
          </ac:picMkLst>
        </pc:picChg>
      </pc:sldChg>
      <pc:sldChg chg="addSp delSp modSp add replId">
        <pc:chgData name="Rojer Babu" userId="S::rojerb@danlawinc.com::35ecee4c-b802-442c-b0e4-c3416c23bc72" providerId="AD" clId="Web-{639E0B46-85D1-4ECC-BF8B-310CC87A1ED1}" dt="2024-03-05T16:21:37.834" v="55"/>
        <pc:sldMkLst>
          <pc:docMk/>
          <pc:sldMk cId="3166774614" sldId="260"/>
        </pc:sldMkLst>
        <pc:spChg chg="add del mod">
          <ac:chgData name="Rojer Babu" userId="S::rojerb@danlawinc.com::35ecee4c-b802-442c-b0e4-c3416c23bc72" providerId="AD" clId="Web-{639E0B46-85D1-4ECC-BF8B-310CC87A1ED1}" dt="2024-03-05T16:21:37.834" v="55"/>
          <ac:spMkLst>
            <pc:docMk/>
            <pc:sldMk cId="3166774614" sldId="260"/>
            <ac:spMk id="4" creationId="{8E131E51-CEF8-F9C5-4069-EAB9525641AF}"/>
          </ac:spMkLst>
        </pc:spChg>
        <pc:picChg chg="add mod ord">
          <ac:chgData name="Rojer Babu" userId="S::rojerb@danlawinc.com::35ecee4c-b802-442c-b0e4-c3416c23bc72" providerId="AD" clId="Web-{639E0B46-85D1-4ECC-BF8B-310CC87A1ED1}" dt="2024-03-05T16:21:37.834" v="55"/>
          <ac:picMkLst>
            <pc:docMk/>
            <pc:sldMk cId="3166774614" sldId="260"/>
            <ac:picMk id="5" creationId="{ACA5FD63-AD3F-751E-FCA3-DB13A21197A1}"/>
          </ac:picMkLst>
        </pc:picChg>
        <pc:picChg chg="del">
          <ac:chgData name="Rojer Babu" userId="S::rojerb@danlawinc.com::35ecee4c-b802-442c-b0e4-c3416c23bc72" providerId="AD" clId="Web-{639E0B46-85D1-4ECC-BF8B-310CC87A1ED1}" dt="2024-03-05T16:21:35.647" v="54"/>
          <ac:picMkLst>
            <pc:docMk/>
            <pc:sldMk cId="3166774614" sldId="260"/>
            <ac:picMk id="6" creationId="{25323FDF-0C10-2EFA-59B1-F1B5C79D44B3}"/>
          </ac:picMkLst>
        </pc:picChg>
      </pc:sldChg>
      <pc:sldChg chg="addSp delSp modSp add replId">
        <pc:chgData name="Rojer Babu" userId="S::rojerb@danlawinc.com::35ecee4c-b802-442c-b0e4-c3416c23bc72" providerId="AD" clId="Web-{639E0B46-85D1-4ECC-BF8B-310CC87A1ED1}" dt="2024-03-05T16:22:01.522" v="58"/>
        <pc:sldMkLst>
          <pc:docMk/>
          <pc:sldMk cId="730629636" sldId="261"/>
        </pc:sldMkLst>
        <pc:spChg chg="add del mod">
          <ac:chgData name="Rojer Babu" userId="S::rojerb@danlawinc.com::35ecee4c-b802-442c-b0e4-c3416c23bc72" providerId="AD" clId="Web-{639E0B46-85D1-4ECC-BF8B-310CC87A1ED1}" dt="2024-03-05T16:22:01.522" v="58"/>
          <ac:spMkLst>
            <pc:docMk/>
            <pc:sldMk cId="730629636" sldId="261"/>
            <ac:spMk id="4" creationId="{80B0E728-530B-66B5-5D92-4ABBFFAFE2CB}"/>
          </ac:spMkLst>
        </pc:spChg>
        <pc:picChg chg="del">
          <ac:chgData name="Rojer Babu" userId="S::rojerb@danlawinc.com::35ecee4c-b802-442c-b0e4-c3416c23bc72" providerId="AD" clId="Web-{639E0B46-85D1-4ECC-BF8B-310CC87A1ED1}" dt="2024-03-05T16:21:58.835" v="57"/>
          <ac:picMkLst>
            <pc:docMk/>
            <pc:sldMk cId="730629636" sldId="261"/>
            <ac:picMk id="5" creationId="{ACA5FD63-AD3F-751E-FCA3-DB13A21197A1}"/>
          </ac:picMkLst>
        </pc:picChg>
        <pc:picChg chg="add mod ord">
          <ac:chgData name="Rojer Babu" userId="S::rojerb@danlawinc.com::35ecee4c-b802-442c-b0e4-c3416c23bc72" providerId="AD" clId="Web-{639E0B46-85D1-4ECC-BF8B-310CC87A1ED1}" dt="2024-03-05T16:22:01.522" v="58"/>
          <ac:picMkLst>
            <pc:docMk/>
            <pc:sldMk cId="730629636" sldId="261"/>
            <ac:picMk id="6" creationId="{9CE71158-F685-B600-E3CE-7FD3618C0ECB}"/>
          </ac:picMkLst>
        </pc:picChg>
      </pc:sldChg>
      <pc:sldChg chg="addSp delSp modSp add replId">
        <pc:chgData name="Rojer Babu" userId="S::rojerb@danlawinc.com::35ecee4c-b802-442c-b0e4-c3416c23bc72" providerId="AD" clId="Web-{639E0B46-85D1-4ECC-BF8B-310CC87A1ED1}" dt="2024-03-05T16:23:06.743" v="110" actId="20577"/>
        <pc:sldMkLst>
          <pc:docMk/>
          <pc:sldMk cId="3905427342" sldId="262"/>
        </pc:sldMkLst>
        <pc:spChg chg="mod">
          <ac:chgData name="Rojer Babu" userId="S::rojerb@danlawinc.com::35ecee4c-b802-442c-b0e4-c3416c23bc72" providerId="AD" clId="Web-{639E0B46-85D1-4ECC-BF8B-310CC87A1ED1}" dt="2024-03-05T16:22:18.554" v="70" actId="20577"/>
          <ac:spMkLst>
            <pc:docMk/>
            <pc:sldMk cId="3905427342" sldId="262"/>
            <ac:spMk id="2" creationId="{C4B6D54F-6463-4DAA-FC94-DFB9352FD869}"/>
          </ac:spMkLst>
        </pc:spChg>
        <pc:spChg chg="add mod">
          <ac:chgData name="Rojer Babu" userId="S::rojerb@danlawinc.com::35ecee4c-b802-442c-b0e4-c3416c23bc72" providerId="AD" clId="Web-{639E0B46-85D1-4ECC-BF8B-310CC87A1ED1}" dt="2024-03-05T16:23:06.743" v="110" actId="20577"/>
          <ac:spMkLst>
            <pc:docMk/>
            <pc:sldMk cId="3905427342" sldId="262"/>
            <ac:spMk id="4" creationId="{BF96F0DD-D808-D57D-B1D1-9006FB7067A7}"/>
          </ac:spMkLst>
        </pc:spChg>
        <pc:picChg chg="del">
          <ac:chgData name="Rojer Babu" userId="S::rojerb@danlawinc.com::35ecee4c-b802-442c-b0e4-c3416c23bc72" providerId="AD" clId="Web-{639E0B46-85D1-4ECC-BF8B-310CC87A1ED1}" dt="2024-03-05T16:22:20.789" v="71"/>
          <ac:picMkLst>
            <pc:docMk/>
            <pc:sldMk cId="3905427342" sldId="262"/>
            <ac:picMk id="6" creationId="{9CE71158-F685-B600-E3CE-7FD3618C0ECB}"/>
          </ac:picMkLst>
        </pc:picChg>
      </pc:sldChg>
      <pc:sldChg chg="modSp add replId">
        <pc:chgData name="Rojer Babu" userId="S::rojerb@danlawinc.com::35ecee4c-b802-442c-b0e4-c3416c23bc72" providerId="AD" clId="Web-{639E0B46-85D1-4ECC-BF8B-310CC87A1ED1}" dt="2024-03-05T16:23:48.245" v="159" actId="20577"/>
        <pc:sldMkLst>
          <pc:docMk/>
          <pc:sldMk cId="2651292820" sldId="263"/>
        </pc:sldMkLst>
        <pc:spChg chg="mod">
          <ac:chgData name="Rojer Babu" userId="S::rojerb@danlawinc.com::35ecee4c-b802-442c-b0e4-c3416c23bc72" providerId="AD" clId="Web-{639E0B46-85D1-4ECC-BF8B-310CC87A1ED1}" dt="2024-03-05T16:23:14.181" v="115" actId="20577"/>
          <ac:spMkLst>
            <pc:docMk/>
            <pc:sldMk cId="2651292820" sldId="263"/>
            <ac:spMk id="2" creationId="{C4B6D54F-6463-4DAA-FC94-DFB9352FD869}"/>
          </ac:spMkLst>
        </pc:spChg>
        <pc:spChg chg="mod">
          <ac:chgData name="Rojer Babu" userId="S::rojerb@danlawinc.com::35ecee4c-b802-442c-b0e4-c3416c23bc72" providerId="AD" clId="Web-{639E0B46-85D1-4ECC-BF8B-310CC87A1ED1}" dt="2024-03-05T16:23:48.245" v="159" actId="20577"/>
          <ac:spMkLst>
            <pc:docMk/>
            <pc:sldMk cId="2651292820" sldId="263"/>
            <ac:spMk id="4" creationId="{BF96F0DD-D808-D57D-B1D1-9006FB7067A7}"/>
          </ac:spMkLst>
        </pc:spChg>
      </pc:sldChg>
      <pc:sldChg chg="modSp add replId">
        <pc:chgData name="Rojer Babu" userId="S::rojerb@danlawinc.com::35ecee4c-b802-442c-b0e4-c3416c23bc72" providerId="AD" clId="Web-{639E0B46-85D1-4ECC-BF8B-310CC87A1ED1}" dt="2024-03-05T16:40:48.386" v="342" actId="20577"/>
        <pc:sldMkLst>
          <pc:docMk/>
          <pc:sldMk cId="1173074716" sldId="264"/>
        </pc:sldMkLst>
        <pc:spChg chg="mod">
          <ac:chgData name="Rojer Babu" userId="S::rojerb@danlawinc.com::35ecee4c-b802-442c-b0e4-c3416c23bc72" providerId="AD" clId="Web-{639E0B46-85D1-4ECC-BF8B-310CC87A1ED1}" dt="2024-03-05T16:23:54.167" v="164" actId="20577"/>
          <ac:spMkLst>
            <pc:docMk/>
            <pc:sldMk cId="1173074716" sldId="264"/>
            <ac:spMk id="2" creationId="{C4B6D54F-6463-4DAA-FC94-DFB9352FD869}"/>
          </ac:spMkLst>
        </pc:spChg>
        <pc:spChg chg="mod">
          <ac:chgData name="Rojer Babu" userId="S::rojerb@danlawinc.com::35ecee4c-b802-442c-b0e4-c3416c23bc72" providerId="AD" clId="Web-{639E0B46-85D1-4ECC-BF8B-310CC87A1ED1}" dt="2024-03-05T16:40:48.386" v="342" actId="20577"/>
          <ac:spMkLst>
            <pc:docMk/>
            <pc:sldMk cId="1173074716" sldId="264"/>
            <ac:spMk id="4" creationId="{BF96F0DD-D808-D57D-B1D1-9006FB7067A7}"/>
          </ac:spMkLst>
        </pc:spChg>
      </pc:sldChg>
      <pc:sldChg chg="modSp add replId">
        <pc:chgData name="Rojer Babu" userId="S::rojerb@danlawinc.com::35ecee4c-b802-442c-b0e4-c3416c23bc72" providerId="AD" clId="Web-{639E0B46-85D1-4ECC-BF8B-310CC87A1ED1}" dt="2024-03-05T16:42:57.593" v="520" actId="20577"/>
        <pc:sldMkLst>
          <pc:docMk/>
          <pc:sldMk cId="3844161976" sldId="265"/>
        </pc:sldMkLst>
        <pc:spChg chg="mod">
          <ac:chgData name="Rojer Babu" userId="S::rojerb@danlawinc.com::35ecee4c-b802-442c-b0e4-c3416c23bc72" providerId="AD" clId="Web-{639E0B46-85D1-4ECC-BF8B-310CC87A1ED1}" dt="2024-03-05T16:41:11.465" v="348" actId="20577"/>
          <ac:spMkLst>
            <pc:docMk/>
            <pc:sldMk cId="3844161976" sldId="265"/>
            <ac:spMk id="2" creationId="{C4B6D54F-6463-4DAA-FC94-DFB9352FD869}"/>
          </ac:spMkLst>
        </pc:spChg>
        <pc:spChg chg="mod">
          <ac:chgData name="Rojer Babu" userId="S::rojerb@danlawinc.com::35ecee4c-b802-442c-b0e4-c3416c23bc72" providerId="AD" clId="Web-{639E0B46-85D1-4ECC-BF8B-310CC87A1ED1}" dt="2024-03-05T16:42:57.593" v="520" actId="20577"/>
          <ac:spMkLst>
            <pc:docMk/>
            <pc:sldMk cId="3844161976" sldId="265"/>
            <ac:spMk id="4" creationId="{BF96F0DD-D808-D57D-B1D1-9006FB7067A7}"/>
          </ac:spMkLst>
        </pc:spChg>
      </pc:sldChg>
      <pc:sldChg chg="modSp add replId">
        <pc:chgData name="Rojer Babu" userId="S::rojerb@danlawinc.com::35ecee4c-b802-442c-b0e4-c3416c23bc72" providerId="AD" clId="Web-{639E0B46-85D1-4ECC-BF8B-310CC87A1ED1}" dt="2024-03-05T16:45:37.864" v="661" actId="20577"/>
        <pc:sldMkLst>
          <pc:docMk/>
          <pc:sldMk cId="3428846614" sldId="266"/>
        </pc:sldMkLst>
        <pc:spChg chg="mod">
          <ac:chgData name="Rojer Babu" userId="S::rojerb@danlawinc.com::35ecee4c-b802-442c-b0e4-c3416c23bc72" providerId="AD" clId="Web-{639E0B46-85D1-4ECC-BF8B-310CC87A1ED1}" dt="2024-03-05T16:43:14.031" v="531" actId="20577"/>
          <ac:spMkLst>
            <pc:docMk/>
            <pc:sldMk cId="3428846614" sldId="266"/>
            <ac:spMk id="2" creationId="{C4B6D54F-6463-4DAA-FC94-DFB9352FD869}"/>
          </ac:spMkLst>
        </pc:spChg>
        <pc:spChg chg="mod">
          <ac:chgData name="Rojer Babu" userId="S::rojerb@danlawinc.com::35ecee4c-b802-442c-b0e4-c3416c23bc72" providerId="AD" clId="Web-{639E0B46-85D1-4ECC-BF8B-310CC87A1ED1}" dt="2024-03-05T16:45:37.864" v="661" actId="20577"/>
          <ac:spMkLst>
            <pc:docMk/>
            <pc:sldMk cId="3428846614" sldId="266"/>
            <ac:spMk id="4" creationId="{BF96F0DD-D808-D57D-B1D1-9006FB7067A7}"/>
          </ac:spMkLst>
        </pc:spChg>
      </pc:sldChg>
      <pc:sldChg chg="modSp add replId">
        <pc:chgData name="Rojer Babu" userId="S::rojerb@danlawinc.com::35ecee4c-b802-442c-b0e4-c3416c23bc72" providerId="AD" clId="Web-{639E0B46-85D1-4ECC-BF8B-310CC87A1ED1}" dt="2024-03-05T16:48:01.853" v="868" actId="20577"/>
        <pc:sldMkLst>
          <pc:docMk/>
          <pc:sldMk cId="2867735783" sldId="267"/>
        </pc:sldMkLst>
        <pc:spChg chg="mod">
          <ac:chgData name="Rojer Babu" userId="S::rojerb@danlawinc.com::35ecee4c-b802-442c-b0e4-c3416c23bc72" providerId="AD" clId="Web-{639E0B46-85D1-4ECC-BF8B-310CC87A1ED1}" dt="2024-03-05T16:48:01.853" v="868" actId="20577"/>
          <ac:spMkLst>
            <pc:docMk/>
            <pc:sldMk cId="2867735783" sldId="267"/>
            <ac:spMk id="4" creationId="{BF96F0DD-D808-D57D-B1D1-9006FB7067A7}"/>
          </ac:spMkLst>
        </pc:spChg>
      </pc:sldChg>
      <pc:sldChg chg="modSp add del replId">
        <pc:chgData name="Rojer Babu" userId="S::rojerb@danlawinc.com::35ecee4c-b802-442c-b0e4-c3416c23bc72" providerId="AD" clId="Web-{639E0B46-85D1-4ECC-BF8B-310CC87A1ED1}" dt="2024-03-05T16:48:23.682" v="871"/>
        <pc:sldMkLst>
          <pc:docMk/>
          <pc:sldMk cId="1250827110" sldId="268"/>
        </pc:sldMkLst>
        <pc:spChg chg="mod">
          <ac:chgData name="Rojer Babu" userId="S::rojerb@danlawinc.com::35ecee4c-b802-442c-b0e4-c3416c23bc72" providerId="AD" clId="Web-{639E0B46-85D1-4ECC-BF8B-310CC87A1ED1}" dt="2024-03-05T16:48:07.759" v="870" actId="20577"/>
          <ac:spMkLst>
            <pc:docMk/>
            <pc:sldMk cId="1250827110" sldId="268"/>
            <ac:spMk id="2" creationId="{C4B6D54F-6463-4DAA-FC94-DFB9352FD869}"/>
          </ac:spMkLst>
        </pc:spChg>
      </pc:sldChg>
      <pc:sldChg chg="addSp modSp add replId">
        <pc:chgData name="Rojer Babu" userId="S::rojerb@danlawinc.com::35ecee4c-b802-442c-b0e4-c3416c23bc72" providerId="AD" clId="Web-{639E0B46-85D1-4ECC-BF8B-310CC87A1ED1}" dt="2024-03-05T16:51:46.907" v="1026" actId="20577"/>
        <pc:sldMkLst>
          <pc:docMk/>
          <pc:sldMk cId="2988413182" sldId="268"/>
        </pc:sldMkLst>
        <pc:spChg chg="mod">
          <ac:chgData name="Rojer Babu" userId="S::rojerb@danlawinc.com::35ecee4c-b802-442c-b0e4-c3416c23bc72" providerId="AD" clId="Web-{639E0B46-85D1-4ECC-BF8B-310CC87A1ED1}" dt="2024-03-05T16:48:32.744" v="874" actId="20577"/>
          <ac:spMkLst>
            <pc:docMk/>
            <pc:sldMk cId="2988413182" sldId="268"/>
            <ac:spMk id="2" creationId="{C4B6D54F-6463-4DAA-FC94-DFB9352FD869}"/>
          </ac:spMkLst>
        </pc:spChg>
        <pc:spChg chg="mod">
          <ac:chgData name="Rojer Babu" userId="S::rojerb@danlawinc.com::35ecee4c-b802-442c-b0e4-c3416c23bc72" providerId="AD" clId="Web-{639E0B46-85D1-4ECC-BF8B-310CC87A1ED1}" dt="2024-03-05T16:51:46.907" v="1026" actId="20577"/>
          <ac:spMkLst>
            <pc:docMk/>
            <pc:sldMk cId="2988413182" sldId="268"/>
            <ac:spMk id="4" creationId="{BF96F0DD-D808-D57D-B1D1-9006FB7067A7}"/>
          </ac:spMkLst>
        </pc:spChg>
        <pc:picChg chg="add mod">
          <ac:chgData name="Rojer Babu" userId="S::rojerb@danlawinc.com::35ecee4c-b802-442c-b0e4-c3416c23bc72" providerId="AD" clId="Web-{639E0B46-85D1-4ECC-BF8B-310CC87A1ED1}" dt="2024-03-05T16:50:44.983" v="1002" actId="1076"/>
          <ac:picMkLst>
            <pc:docMk/>
            <pc:sldMk cId="2988413182" sldId="268"/>
            <ac:picMk id="3" creationId="{032A840E-3B86-781D-9BC6-279C26E01E9E}"/>
          </ac:picMkLst>
        </pc:picChg>
        <pc:picChg chg="add mod">
          <ac:chgData name="Rojer Babu" userId="S::rojerb@danlawinc.com::35ecee4c-b802-442c-b0e4-c3416c23bc72" providerId="AD" clId="Web-{639E0B46-85D1-4ECC-BF8B-310CC87A1ED1}" dt="2024-03-05T16:51:15.765" v="1004" actId="1076"/>
          <ac:picMkLst>
            <pc:docMk/>
            <pc:sldMk cId="2988413182" sldId="268"/>
            <ac:picMk id="5" creationId="{5A714F6B-3D01-4747-3280-24539982BC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9AC18C-027C-1F4E-B55C-74AD8872F1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61" y="1919319"/>
            <a:ext cx="6054725" cy="5004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2B32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ED0D15-8BE1-C540-B9C4-2C29230C4E64}"/>
              </a:ext>
            </a:extLst>
          </p:cNvPr>
          <p:cNvSpPr/>
          <p:nvPr/>
        </p:nvSpPr>
        <p:spPr>
          <a:xfrm>
            <a:off x="200722" y="133815"/>
            <a:ext cx="257639" cy="90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5EE00-976E-CC47-A770-E619665326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187437"/>
            <a:ext cx="12192000" cy="36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7501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9F41-EB20-2144-B9FA-3BF5969F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513391"/>
            <a:ext cx="11528502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8E6229F-C8F2-0D4B-B5C6-68968D2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97031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072986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9F41-EB20-2144-B9FA-3BF5969F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2107579"/>
            <a:ext cx="11528502" cy="3757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8E6229F-C8F2-0D4B-B5C6-68968D2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97031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7BC5FC-3863-644A-8F76-4250BD69C9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4093" y="1646662"/>
            <a:ext cx="11528502" cy="4609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87907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97031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57585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AE876-DCE0-984B-A999-0F17CE042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7488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2E4E4-46CA-2A44-9ED6-F399340D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588" y="1033348"/>
            <a:ext cx="6126007" cy="530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85B55C-302C-AD48-805D-4B652130F07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16588" y="504845"/>
            <a:ext cx="6126007" cy="4869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879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AE876-DCE0-984B-A999-0F17CE042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5993" y="0"/>
            <a:ext cx="6126007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531EB-B4EF-BC4F-9282-22A7D949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99" y="1684512"/>
            <a:ext cx="5491738" cy="4688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104D5F-12E2-6348-BC9E-5FE092DE45F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57899" y="1156009"/>
            <a:ext cx="5491738" cy="4869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976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087FD-94CD-4840-BD49-BDAA5A0CA9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B99089-21B7-C042-A894-139220635EB2}"/>
              </a:ext>
            </a:extLst>
          </p:cNvPr>
          <p:cNvSpPr/>
          <p:nvPr/>
        </p:nvSpPr>
        <p:spPr>
          <a:xfrm>
            <a:off x="397727" y="0"/>
            <a:ext cx="3114907" cy="4360128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541CD-8CDB-8C4A-BC53-79BD197BC8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0054" y="6511719"/>
            <a:ext cx="1102407" cy="25484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90D78D-4B57-1543-B0F3-E474CF1540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431" y="1122122"/>
            <a:ext cx="2775088" cy="394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Name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EB478B6-4672-324E-BA14-C44F50B42D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431" y="1516565"/>
            <a:ext cx="2775088" cy="394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1ADDE"/>
                </a:solidFill>
              </a:defRPr>
            </a:lvl1pPr>
          </a:lstStyle>
          <a:p>
            <a:pPr lvl="0"/>
            <a:r>
              <a:rPr lang="en-US"/>
              <a:t>Your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4295621-C3AF-A643-8333-D912D9873A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3431" y="2115882"/>
            <a:ext cx="2775088" cy="6719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Phone Number &amp;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71A87-F902-844A-AE92-0B73FC4C10DB}"/>
              </a:ext>
            </a:extLst>
          </p:cNvPr>
          <p:cNvSpPr txBox="1"/>
          <p:nvPr/>
        </p:nvSpPr>
        <p:spPr>
          <a:xfrm>
            <a:off x="613431" y="511854"/>
            <a:ext cx="277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>
                <a:solidFill>
                  <a:srgbClr val="96CA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292AA-3E00-6640-84C9-F0ED75B05D3F}"/>
              </a:ext>
            </a:extLst>
          </p:cNvPr>
          <p:cNvSpPr txBox="1"/>
          <p:nvPr/>
        </p:nvSpPr>
        <p:spPr>
          <a:xfrm>
            <a:off x="613431" y="2992680"/>
            <a:ext cx="2775088" cy="91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1600" b="0">
                <a:solidFill>
                  <a:srgbClr val="41AD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Corporate Headquarters</a:t>
            </a:r>
          </a:p>
          <a:p>
            <a:pPr lvl="0">
              <a:lnSpc>
                <a:spcPct val="114000"/>
              </a:lnSpc>
            </a:pPr>
            <a:r>
              <a:rPr lang="en-US"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41131 </a:t>
            </a:r>
            <a:r>
              <a:rPr lang="en-US" sz="16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Vincenti</a:t>
            </a:r>
            <a:r>
              <a:rPr lang="en-US"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Ct.</a:t>
            </a:r>
          </a:p>
          <a:p>
            <a:pPr lvl="0">
              <a:lnSpc>
                <a:spcPct val="114000"/>
              </a:lnSpc>
            </a:pPr>
            <a:r>
              <a:rPr lang="en-US" sz="1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Novi, MI 48375</a:t>
            </a:r>
          </a:p>
        </p:txBody>
      </p:sp>
    </p:spTree>
    <p:extLst>
      <p:ext uri="{BB962C8B-B14F-4D97-AF65-F5344CB8AC3E}">
        <p14:creationId xmlns:p14="http://schemas.microsoft.com/office/powerpoint/2010/main" val="106549742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5A0414-6C5D-3E44-B1CF-70AC210E59A1}"/>
              </a:ext>
            </a:extLst>
          </p:cNvPr>
          <p:cNvSpPr/>
          <p:nvPr/>
        </p:nvSpPr>
        <p:spPr>
          <a:xfrm>
            <a:off x="275303" y="255714"/>
            <a:ext cx="91992" cy="599723"/>
          </a:xfrm>
          <a:prstGeom prst="rect">
            <a:avLst/>
          </a:prstGeom>
          <a:solidFill>
            <a:srgbClr val="2B3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64751B-82E1-A54A-A206-76C76587318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4700" y="6510367"/>
            <a:ext cx="1090286" cy="253456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9FABE2B-4EDF-004A-B04E-CAC633A13B21}"/>
              </a:ext>
            </a:extLst>
          </p:cNvPr>
          <p:cNvSpPr txBox="1">
            <a:spLocks/>
          </p:cNvSpPr>
          <p:nvPr/>
        </p:nvSpPr>
        <p:spPr>
          <a:xfrm>
            <a:off x="105032" y="6669646"/>
            <a:ext cx="2881393" cy="188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>
                <a:solidFill>
                  <a:schemeClr val="tx1">
                    <a:lumMod val="85000"/>
                    <a:lumOff val="1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© Danlaw Inc. </a:t>
            </a:r>
            <a:r>
              <a:rPr lang="en-US" sz="700" i="1">
                <a:solidFill>
                  <a:schemeClr val="tx1">
                    <a:lumMod val="85000"/>
                    <a:lumOff val="1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Proprietary and Confidential</a:t>
            </a:r>
            <a:endParaRPr lang="en-US" sz="700">
              <a:solidFill>
                <a:schemeClr val="tx1">
                  <a:lumMod val="85000"/>
                  <a:lumOff val="1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defRPr/>
            </a:pPr>
            <a:endParaRPr lang="en-US" sz="700">
              <a:solidFill>
                <a:schemeClr val="tx1">
                  <a:lumMod val="85000"/>
                  <a:lumOff val="1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6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2B32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raffic.tech/how-it-work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body" sz="quarter" idx="10"/>
          </p:nvPr>
        </p:nvSpPr>
        <p:spPr>
          <a:xfrm>
            <a:off x="503184" y="1372472"/>
            <a:ext cx="6054725" cy="500496"/>
          </a:xfrm>
        </p:spPr>
        <p:txBody>
          <a:bodyPr>
            <a:normAutofit fontScale="55000" lnSpcReduction="20000"/>
          </a:bodyPr>
          <a:lstStyle/>
          <a:p>
            <a:r>
              <a:rPr lang="en-US" sz="6600" b="1"/>
              <a:t>VRSU on Datalogger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83060248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F0DD-D808-D57D-B1D1-9006FB70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MAP Dataset</a:t>
            </a:r>
          </a:p>
          <a:p>
            <a:r>
              <a:rPr lang="en-US" err="1"/>
              <a:t>SPaT</a:t>
            </a:r>
            <a:r>
              <a:rPr lang="en-US"/>
              <a:t> Dataset</a:t>
            </a:r>
          </a:p>
          <a:p>
            <a:r>
              <a:rPr lang="en-US"/>
              <a:t>Speed Limit Dataset</a:t>
            </a:r>
          </a:p>
          <a:p>
            <a:r>
              <a:rPr lang="en-US" err="1"/>
              <a:t>WZDx</a:t>
            </a:r>
            <a:r>
              <a:rPr lang="en-US"/>
              <a:t> (Work Zone Data </a:t>
            </a:r>
            <a:r>
              <a:rPr lang="en-US" err="1"/>
              <a:t>eXchange</a:t>
            </a:r>
            <a:r>
              <a:rPr lang="en-US"/>
              <a:t>) Dataset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was evaluated</a:t>
            </a:r>
          </a:p>
        </p:txBody>
      </p:sp>
    </p:spTree>
    <p:extLst>
      <p:ext uri="{BB962C8B-B14F-4D97-AF65-F5344CB8AC3E}">
        <p14:creationId xmlns:p14="http://schemas.microsoft.com/office/powerpoint/2010/main" val="390542734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F0DD-D808-D57D-B1D1-9006FB70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 was able to receive MAP Messages from 24 different intersections in the Virginia State</a:t>
            </a:r>
          </a:p>
          <a:p>
            <a:r>
              <a:rPr lang="en-US">
                <a:ea typeface="+mn-lt"/>
                <a:cs typeface="+mn-lt"/>
              </a:rPr>
              <a:t>MAP Messages received from 24 Intersections: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[115, 116, 117, 118, 119, 120, 121, 122, 127, 128, 130, 133, 135, 136, 137, 152, 153, 154, 156, 157, 158, 159, 167, 173]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Dataset</a:t>
            </a:r>
          </a:p>
        </p:txBody>
      </p:sp>
    </p:spTree>
    <p:extLst>
      <p:ext uri="{BB962C8B-B14F-4D97-AF65-F5344CB8AC3E}">
        <p14:creationId xmlns:p14="http://schemas.microsoft.com/office/powerpoint/2010/main" val="265129282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F0DD-D808-D57D-B1D1-9006FB70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There are 2 ways you can subscribe to this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Give all </a:t>
            </a:r>
            <a:r>
              <a:rPr lang="en-US" err="1"/>
              <a:t>SPaT</a:t>
            </a:r>
            <a:r>
              <a:rPr lang="en-US"/>
              <a:t> Messages from the last 1 to 120 seconds from server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Give last 1 to 120 </a:t>
            </a:r>
            <a:r>
              <a:rPr lang="en-US" err="1">
                <a:ea typeface="+mn-lt"/>
                <a:cs typeface="+mn-lt"/>
              </a:rPr>
              <a:t>SPaT</a:t>
            </a:r>
            <a:r>
              <a:rPr lang="en-US">
                <a:ea typeface="+mn-lt"/>
                <a:cs typeface="+mn-lt"/>
              </a:rPr>
              <a:t> Messages from server</a:t>
            </a:r>
          </a:p>
          <a:p>
            <a:pPr>
              <a:lnSpc>
                <a:spcPct val="120000"/>
              </a:lnSpc>
            </a:pPr>
            <a:r>
              <a:rPr lang="en-US" sz="1700">
                <a:ea typeface="+mn-lt"/>
                <a:cs typeface="+mn-lt"/>
              </a:rPr>
              <a:t>Unique </a:t>
            </a:r>
            <a:r>
              <a:rPr lang="en-US" sz="1700" err="1">
                <a:ea typeface="+mn-lt"/>
                <a:cs typeface="+mn-lt"/>
              </a:rPr>
              <a:t>SPaT</a:t>
            </a:r>
            <a:r>
              <a:rPr lang="en-US" sz="1700">
                <a:ea typeface="+mn-lt"/>
                <a:cs typeface="+mn-lt"/>
              </a:rPr>
              <a:t> Messages received from 1 Intersections over last 1 Seconds:</a:t>
            </a:r>
            <a:br>
              <a:rPr lang="en-US" sz="1700">
                <a:ea typeface="+mn-lt"/>
                <a:cs typeface="+mn-lt"/>
              </a:rPr>
            </a:br>
            <a:r>
              <a:rPr lang="en-US" sz="1700">
                <a:ea typeface="+mn-lt"/>
                <a:cs typeface="+mn-lt"/>
              </a:rPr>
              <a:t> [127]</a:t>
            </a:r>
          </a:p>
          <a:p>
            <a:pPr>
              <a:lnSpc>
                <a:spcPct val="120000"/>
              </a:lnSpc>
            </a:pPr>
            <a:r>
              <a:rPr lang="en-US" sz="1700">
                <a:ea typeface="+mn-lt"/>
                <a:cs typeface="+mn-lt"/>
              </a:rPr>
              <a:t>Unique </a:t>
            </a:r>
            <a:r>
              <a:rPr lang="en-US" sz="1700" err="1">
                <a:ea typeface="+mn-lt"/>
                <a:cs typeface="+mn-lt"/>
              </a:rPr>
              <a:t>SPaT</a:t>
            </a:r>
            <a:r>
              <a:rPr lang="en-US" sz="1700">
                <a:ea typeface="+mn-lt"/>
                <a:cs typeface="+mn-lt"/>
              </a:rPr>
              <a:t> Messages received from 2 Intersections over last 2 Seconds:</a:t>
            </a:r>
            <a:br>
              <a:rPr lang="en-US" sz="1700">
                <a:ea typeface="+mn-lt"/>
                <a:cs typeface="+mn-lt"/>
              </a:rPr>
            </a:br>
            <a:r>
              <a:rPr lang="en-US" sz="1700">
                <a:ea typeface="+mn-lt"/>
                <a:cs typeface="+mn-lt"/>
              </a:rPr>
              <a:t> [127, 156]</a:t>
            </a:r>
          </a:p>
          <a:p>
            <a:pPr>
              <a:lnSpc>
                <a:spcPct val="120000"/>
              </a:lnSpc>
            </a:pPr>
            <a:r>
              <a:rPr lang="en-US" sz="1700">
                <a:ea typeface="+mn-lt"/>
                <a:cs typeface="+mn-lt"/>
              </a:rPr>
              <a:t>Unique </a:t>
            </a:r>
            <a:r>
              <a:rPr lang="en-US" sz="1700" err="1">
                <a:ea typeface="+mn-lt"/>
                <a:cs typeface="+mn-lt"/>
              </a:rPr>
              <a:t>SPaT</a:t>
            </a:r>
            <a:r>
              <a:rPr lang="en-US" sz="1700">
                <a:ea typeface="+mn-lt"/>
                <a:cs typeface="+mn-lt"/>
              </a:rPr>
              <a:t> Messages received from 5 Intersections over last 5 Seconds:</a:t>
            </a:r>
            <a:br>
              <a:rPr lang="en-US" sz="1700">
                <a:ea typeface="+mn-lt"/>
                <a:cs typeface="+mn-lt"/>
              </a:rPr>
            </a:br>
            <a:r>
              <a:rPr lang="en-US" sz="1700">
                <a:ea typeface="+mn-lt"/>
                <a:cs typeface="+mn-lt"/>
              </a:rPr>
              <a:t> [127, 135, 137, 153, 156]</a:t>
            </a:r>
          </a:p>
          <a:p>
            <a:pPr>
              <a:lnSpc>
                <a:spcPct val="120000"/>
              </a:lnSpc>
            </a:pPr>
            <a:r>
              <a:rPr lang="en-US" sz="1700">
                <a:ea typeface="+mn-lt"/>
                <a:cs typeface="+mn-lt"/>
              </a:rPr>
              <a:t>Unique </a:t>
            </a:r>
            <a:r>
              <a:rPr lang="en-US" sz="1700" err="1">
                <a:ea typeface="+mn-lt"/>
                <a:cs typeface="+mn-lt"/>
              </a:rPr>
              <a:t>SPaT</a:t>
            </a:r>
            <a:r>
              <a:rPr lang="en-US" sz="1700">
                <a:ea typeface="+mn-lt"/>
                <a:cs typeface="+mn-lt"/>
              </a:rPr>
              <a:t> Messages received from 7 Intersections over last 10 Seconds:</a:t>
            </a:r>
            <a:br>
              <a:rPr lang="en-US" sz="1700">
                <a:ea typeface="+mn-lt"/>
                <a:cs typeface="+mn-lt"/>
              </a:rPr>
            </a:br>
            <a:r>
              <a:rPr lang="en-US" sz="1700">
                <a:ea typeface="+mn-lt"/>
                <a:cs typeface="+mn-lt"/>
              </a:rPr>
              <a:t> [127, 128, 133, 135, 137, 153, 156]</a:t>
            </a:r>
          </a:p>
          <a:p>
            <a:pPr>
              <a:lnSpc>
                <a:spcPct val="120000"/>
              </a:lnSpc>
            </a:pPr>
            <a:r>
              <a:rPr lang="en-US" sz="1700">
                <a:ea typeface="+mn-lt"/>
                <a:cs typeface="+mn-lt"/>
              </a:rPr>
              <a:t>Unique </a:t>
            </a:r>
            <a:r>
              <a:rPr lang="en-US" sz="1700" err="1">
                <a:ea typeface="+mn-lt"/>
                <a:cs typeface="+mn-lt"/>
              </a:rPr>
              <a:t>SPaT</a:t>
            </a:r>
            <a:r>
              <a:rPr lang="en-US" sz="1700">
                <a:ea typeface="+mn-lt"/>
                <a:cs typeface="+mn-lt"/>
              </a:rPr>
              <a:t> Messages received from 15 Intersections over last 120 Seconds:</a:t>
            </a:r>
            <a:br>
              <a:rPr lang="en-US" sz="1700">
                <a:ea typeface="+mn-lt"/>
                <a:cs typeface="+mn-lt"/>
              </a:rPr>
            </a:br>
            <a:r>
              <a:rPr lang="en-US" sz="1700">
                <a:ea typeface="+mn-lt"/>
                <a:cs typeface="+mn-lt"/>
              </a:rPr>
              <a:t> [117, 120, 127, 128, 133, 135, 136, 137, 152, 153, 154, 156, 157, 158, 159]</a:t>
            </a:r>
          </a:p>
          <a:p>
            <a:r>
              <a:rPr lang="en-US"/>
              <a:t>I can see there 6 out of 24 Intersections, there is no </a:t>
            </a:r>
            <a:r>
              <a:rPr lang="en-US" err="1"/>
              <a:t>SPaT</a:t>
            </a:r>
            <a:r>
              <a:rPr lang="en-US"/>
              <a:t> Data coming through.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SPaT</a:t>
            </a:r>
            <a:r>
              <a:rPr lang="en-US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17307471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F0DD-D808-D57D-B1D1-9006FB70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 was able to write a quick code which subscribe to this data and feed it into our </a:t>
            </a:r>
            <a:r>
              <a:rPr lang="en-US" err="1"/>
              <a:t>vRSU</a:t>
            </a:r>
            <a:r>
              <a:rPr lang="en-US"/>
              <a:t> Darby Server.</a:t>
            </a:r>
          </a:p>
          <a:p>
            <a:r>
              <a:rPr lang="en-US"/>
              <a:t>With this code active, I tried to simulate my android tablet as if is driving in Virginia in an active intersection.</a:t>
            </a:r>
          </a:p>
          <a:p>
            <a:r>
              <a:rPr lang="en-US"/>
              <a:t>The Android App is able to pick up the MAP and the </a:t>
            </a:r>
            <a:r>
              <a:rPr lang="en-US" err="1"/>
              <a:t>SPaT</a:t>
            </a:r>
            <a:r>
              <a:rPr lang="en-US"/>
              <a:t> but for reason it is not showing the actual </a:t>
            </a:r>
            <a:r>
              <a:rPr lang="en-US" err="1"/>
              <a:t>SPaT</a:t>
            </a:r>
            <a:r>
              <a:rPr lang="en-US"/>
              <a:t> Timing on the App. Debugging going on...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Darby Interface</a:t>
            </a:r>
          </a:p>
        </p:txBody>
      </p:sp>
    </p:spTree>
    <p:extLst>
      <p:ext uri="{BB962C8B-B14F-4D97-AF65-F5344CB8AC3E}">
        <p14:creationId xmlns:p14="http://schemas.microsoft.com/office/powerpoint/2010/main" val="384416197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F0DD-D808-D57D-B1D1-9006FB70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err="1"/>
              <a:t>WZDx</a:t>
            </a:r>
            <a:r>
              <a:rPr lang="en-US"/>
              <a:t> is the standardized way for DOTs to create and share </a:t>
            </a:r>
            <a:r>
              <a:rPr lang="en-US" err="1"/>
              <a:t>WorkZone</a:t>
            </a:r>
            <a:r>
              <a:rPr lang="en-US"/>
              <a:t> information</a:t>
            </a:r>
          </a:p>
          <a:p>
            <a:r>
              <a:rPr lang="en-US"/>
              <a:t>The format here is JSON.</a:t>
            </a:r>
          </a:p>
          <a:p>
            <a:r>
              <a:rPr lang="en-US"/>
              <a:t>DOTs that use this format currently: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Colorado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Florida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Iowa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Maricopa County (Arizona)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Maryland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Massachusetts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Metropolitan Transportation Commission (California)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Minnesota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Missouri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National Park Service – Mojave National Preserve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North Carolina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Oklahoma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Texas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Utah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Virginia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Wisconsin Department of Transportation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WZDx</a:t>
            </a:r>
            <a:r>
              <a:rPr lang="en-US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42884661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F0DD-D808-D57D-B1D1-9006FB70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API is giving me the </a:t>
            </a:r>
            <a:r>
              <a:rPr lang="en-US" err="1"/>
              <a:t>WorkZones</a:t>
            </a:r>
            <a:r>
              <a:rPr lang="en-US"/>
              <a:t> in Virginia. </a:t>
            </a:r>
          </a:p>
          <a:p>
            <a:r>
              <a:rPr lang="en-US"/>
              <a:t>Amount of </a:t>
            </a:r>
            <a:r>
              <a:rPr lang="en-US" err="1"/>
              <a:t>Workzones</a:t>
            </a:r>
            <a:r>
              <a:rPr lang="en-US"/>
              <a:t> I get back from server is different on different days. This means this data feed is live and active.</a:t>
            </a:r>
          </a:p>
          <a:p>
            <a:r>
              <a:rPr lang="en-US">
                <a:ea typeface="+mn-lt"/>
                <a:cs typeface="+mn-lt"/>
              </a:rPr>
              <a:t>Number of </a:t>
            </a:r>
            <a:r>
              <a:rPr lang="en-US" err="1">
                <a:ea typeface="+mn-lt"/>
                <a:cs typeface="+mn-lt"/>
              </a:rPr>
              <a:t>WorkZones</a:t>
            </a:r>
            <a:r>
              <a:rPr lang="en-US">
                <a:ea typeface="+mn-lt"/>
                <a:cs typeface="+mn-lt"/>
              </a:rPr>
              <a:t> received through </a:t>
            </a:r>
            <a:r>
              <a:rPr lang="en-US" err="1">
                <a:ea typeface="+mn-lt"/>
                <a:cs typeface="+mn-lt"/>
              </a:rPr>
              <a:t>WZDx</a:t>
            </a:r>
            <a:r>
              <a:rPr lang="en-US">
                <a:ea typeface="+mn-lt"/>
                <a:cs typeface="+mn-lt"/>
              </a:rPr>
              <a:t> are: 512</a:t>
            </a:r>
            <a:endParaRPr lang="en-US"/>
          </a:p>
          <a:p>
            <a:r>
              <a:rPr lang="en-US"/>
              <a:t>As part of this data there is an optional field "</a:t>
            </a:r>
            <a:r>
              <a:rPr lang="en-US" err="1"/>
              <a:t>reduced_speed_limit_kph</a:t>
            </a:r>
            <a:r>
              <a:rPr lang="en-US"/>
              <a:t>" which tells the speed limit restriction in that work zone. </a:t>
            </a:r>
          </a:p>
          <a:p>
            <a:r>
              <a:rPr lang="en-US"/>
              <a:t>I parsed all the 512 data points. None of them have this optional field populated.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WZDx</a:t>
            </a:r>
            <a:r>
              <a:rPr lang="en-US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86773578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F0DD-D808-D57D-B1D1-9006FB70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408"/>
            <a:ext cx="10515600" cy="4660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This API is giving me a shapefile.</a:t>
            </a:r>
          </a:p>
          <a:p>
            <a:r>
              <a:rPr lang="en-US" sz="1800"/>
              <a:t>A shapefile is a geometric </a:t>
            </a:r>
            <a:r>
              <a:rPr lang="en-US" sz="1800" err="1"/>
              <a:t>represenation</a:t>
            </a:r>
            <a:r>
              <a:rPr lang="en-US" sz="1800"/>
              <a:t> of all the roadways in the state of </a:t>
            </a:r>
            <a:r>
              <a:rPr lang="en-US" sz="1800" err="1"/>
              <a:t>virginia</a:t>
            </a:r>
            <a:r>
              <a:rPr lang="en-US" sz="1800"/>
              <a:t>. </a:t>
            </a:r>
          </a:p>
          <a:p>
            <a:r>
              <a:rPr lang="en-US" sz="1800"/>
              <a:t>We need some paid software to open this file.</a:t>
            </a:r>
          </a:p>
          <a:p>
            <a:r>
              <a:rPr lang="en-US" sz="1800"/>
              <a:t>Used a trial version. Able to see all roadways. But I do not see "speed limit" data point in any of the roadways.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Limit Dataset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32A840E-3B86-781D-9BC6-279C26E0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6" y="3376288"/>
            <a:ext cx="6659218" cy="3418465"/>
          </a:xfrm>
          <a:prstGeom prst="rect">
            <a:avLst/>
          </a:prstGeom>
        </p:spPr>
      </p:pic>
      <p:pic>
        <p:nvPicPr>
          <p:cNvPr id="5" name="Picture 4" descr="Virginia State Map Wallpaper Wall Mural by Magic Murals">
            <a:extLst>
              <a:ext uri="{FF2B5EF4-FFF2-40B4-BE49-F238E27FC236}">
                <a16:creationId xmlns:a16="http://schemas.microsoft.com/office/drawing/2014/main" id="{5A714F6B-3D01-4747-3280-24539982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0" y="4601127"/>
            <a:ext cx="2971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1318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39D7-F87E-D91F-E01D-BD6794C5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0462"/>
            <a:ext cx="10515600" cy="5730005"/>
          </a:xfrm>
        </p:spPr>
        <p:txBody>
          <a:bodyPr lIns="91440" tIns="45720" rIns="91440" bIns="45720" anchor="t"/>
          <a:lstStyle/>
          <a:p>
            <a:r>
              <a:rPr lang="en-US"/>
              <a:t>Signal Light Violation</a:t>
            </a:r>
          </a:p>
          <a:p>
            <a:pPr lvl="1"/>
            <a:r>
              <a:rPr lang="en-US" sz="1600"/>
              <a:t>Log Red Light violation</a:t>
            </a:r>
          </a:p>
          <a:p>
            <a:pPr lvl="1"/>
            <a:r>
              <a:rPr lang="en-US" sz="1600"/>
              <a:t>Log Amber light crossing</a:t>
            </a:r>
          </a:p>
          <a:p>
            <a:r>
              <a:rPr lang="en-US"/>
              <a:t>Vehicle Speed</a:t>
            </a:r>
          </a:p>
          <a:p>
            <a:pPr lvl="1"/>
            <a:r>
              <a:rPr lang="en-US" sz="1600">
                <a:solidFill>
                  <a:srgbClr val="00B0F0"/>
                </a:solidFill>
                <a:latin typeface="Open Sans"/>
                <a:ea typeface="Open Sans"/>
                <a:cs typeface="Open Sans"/>
              </a:rPr>
              <a:t>Log Speed Limit Violation </a:t>
            </a:r>
            <a:endParaRPr lang="en-US" sz="1600">
              <a:solidFill>
                <a:srgbClr val="00B0F0"/>
              </a:solidFill>
            </a:endParaRPr>
          </a:p>
          <a:p>
            <a:pPr lvl="1"/>
            <a:r>
              <a:rPr lang="en-US" sz="1600">
                <a:solidFill>
                  <a:srgbClr val="00B0F0"/>
                </a:solidFill>
                <a:latin typeface="Open Sans"/>
                <a:ea typeface="Open Sans"/>
                <a:cs typeface="Open Sans"/>
              </a:rPr>
              <a:t>Log Excess speed </a:t>
            </a:r>
            <a:r>
              <a:rPr lang="en-US" sz="1600" err="1">
                <a:solidFill>
                  <a:srgbClr val="00B0F0"/>
                </a:solidFill>
                <a:latin typeface="Open Sans"/>
                <a:ea typeface="Open Sans"/>
                <a:cs typeface="Open Sans"/>
              </a:rPr>
              <a:t>wrt</a:t>
            </a:r>
            <a:r>
              <a:rPr lang="en-US" sz="1600">
                <a:solidFill>
                  <a:srgbClr val="00B0F0"/>
                </a:solidFill>
                <a:latin typeface="Open Sans"/>
                <a:ea typeface="Open Sans"/>
                <a:cs typeface="Open Sans"/>
              </a:rPr>
              <a:t> to known Speed Limit</a:t>
            </a:r>
            <a:endParaRPr lang="en-US" sz="1600">
              <a:solidFill>
                <a:srgbClr val="00B0F0"/>
              </a:solidFill>
            </a:endParaRPr>
          </a:p>
          <a:p>
            <a:pPr lvl="1"/>
            <a:r>
              <a:rPr lang="en-US" sz="160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Log special zone information (WZ, School etc.,)</a:t>
            </a:r>
          </a:p>
          <a:p>
            <a:pPr lvl="2"/>
            <a:r>
              <a:rPr lang="en-US" sz="160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Have to confirm if we get data</a:t>
            </a:r>
          </a:p>
          <a:p>
            <a:pPr lvl="1"/>
            <a:r>
              <a:rPr lang="en-US" sz="1600"/>
              <a:t>Consider hours of the day for special zones like schools</a:t>
            </a:r>
          </a:p>
          <a:p>
            <a:r>
              <a:rPr lang="en-US"/>
              <a:t>Driving environment</a:t>
            </a:r>
          </a:p>
          <a:p>
            <a:pPr lvl="1"/>
            <a:r>
              <a:rPr lang="en-US" sz="1600"/>
              <a:t>Traffic conditions</a:t>
            </a:r>
          </a:p>
          <a:p>
            <a:pPr lvl="1"/>
            <a:r>
              <a:rPr lang="en-US" sz="1600"/>
              <a:t>Locations</a:t>
            </a:r>
          </a:p>
          <a:p>
            <a:r>
              <a:rPr lang="en-US"/>
              <a:t>Future Possibilities</a:t>
            </a:r>
          </a:p>
          <a:p>
            <a:pPr lvl="1"/>
            <a:r>
              <a:rPr lang="en-US" sz="1600">
                <a:solidFill>
                  <a:srgbClr val="00B0F0"/>
                </a:solidFill>
                <a:latin typeface="Open Sans"/>
                <a:ea typeface="Open Sans"/>
                <a:cs typeface="Open Sans"/>
              </a:rPr>
              <a:t>Wrong Side Driving - </a:t>
            </a:r>
            <a:r>
              <a:rPr lang="en-US" sz="1400">
                <a:solidFill>
                  <a:srgbClr val="00B0F0"/>
                </a:solidFill>
                <a:latin typeface="Open Sans"/>
                <a:ea typeface="Open Sans"/>
                <a:cs typeface="Open Sans"/>
              </a:rPr>
              <a:t>Potentially on Highways</a:t>
            </a:r>
            <a:endParaRPr lang="en-US" sz="1600">
              <a:solidFill>
                <a:srgbClr val="00B0F0"/>
              </a:solidFill>
            </a:endParaRPr>
          </a:p>
          <a:p>
            <a:pPr lvl="1"/>
            <a:r>
              <a:rPr lang="en-US" sz="1600"/>
              <a:t>Driver Behavior (under identified conditions)</a:t>
            </a:r>
          </a:p>
          <a:p>
            <a:pPr lvl="2"/>
            <a:r>
              <a:rPr lang="en-US" sz="1400">
                <a:solidFill>
                  <a:srgbClr val="00B0F0"/>
                </a:solidFill>
                <a:latin typeface="Open Sans"/>
                <a:ea typeface="Open Sans"/>
                <a:cs typeface="Open Sans"/>
              </a:rPr>
              <a:t>Move over compliance (Approaching Emergency Vehicle)</a:t>
            </a:r>
          </a:p>
          <a:p>
            <a:pPr lvl="2"/>
            <a:r>
              <a:rPr lang="en-US" sz="1400">
                <a:latin typeface="Open Sans"/>
                <a:ea typeface="Open Sans"/>
                <a:cs typeface="Open Sans"/>
              </a:rPr>
              <a:t>Pedestrian crossing (in vehicle path) </a:t>
            </a:r>
            <a:endParaRPr lang="en-US" sz="1400"/>
          </a:p>
          <a:p>
            <a:pPr lvl="2"/>
            <a:r>
              <a:rPr lang="en-US" sz="1400"/>
              <a:t>Vehicle passing VRU</a:t>
            </a:r>
          </a:p>
          <a:p>
            <a:pPr lvl="2"/>
            <a:r>
              <a:rPr lang="en-US" sz="1400"/>
              <a:t>Railway crossing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91523-1F13-3B65-F02B-3893DF5D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178081"/>
            <a:ext cx="9838765" cy="522381"/>
          </a:xfrm>
        </p:spPr>
        <p:txBody>
          <a:bodyPr>
            <a:normAutofit/>
          </a:bodyPr>
          <a:lstStyle/>
          <a:p>
            <a:r>
              <a:rPr lang="en-US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33486581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4DD8-F577-5EBD-B5C5-D74FB9B7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 lIns="91440" tIns="45720" rIns="91440" bIns="45720" anchor="t"/>
          <a:lstStyle/>
          <a:p>
            <a:r>
              <a:rPr lang="en-US"/>
              <a:t>VDOT</a:t>
            </a:r>
          </a:p>
          <a:p>
            <a:pPr lvl="1"/>
            <a:r>
              <a:rPr lang="en-US"/>
              <a:t>MAP, </a:t>
            </a:r>
            <a:r>
              <a:rPr lang="en-US" err="1"/>
              <a:t>SPaT</a:t>
            </a:r>
            <a:r>
              <a:rPr lang="en-US"/>
              <a:t>, WZ data, Speed Limits</a:t>
            </a:r>
          </a:p>
          <a:p>
            <a:r>
              <a:rPr lang="en-US"/>
              <a:t>HAAS</a:t>
            </a:r>
          </a:p>
          <a:p>
            <a:pPr lvl="1"/>
            <a:r>
              <a:rPr lang="en-US"/>
              <a:t>Work Zones, Emergency Vehicles</a:t>
            </a:r>
          </a:p>
          <a:p>
            <a:r>
              <a:rPr lang="en-US">
                <a:latin typeface="Open Sans"/>
                <a:ea typeface="Open Sans"/>
                <a:cs typeface="Open Sans"/>
              </a:rPr>
              <a:t>Google Maps, Waze, Here Maps</a:t>
            </a:r>
          </a:p>
          <a:p>
            <a:pPr lvl="1"/>
            <a:r>
              <a:rPr lang="en-US"/>
              <a:t>Speed Limits</a:t>
            </a:r>
          </a:p>
          <a:p>
            <a:r>
              <a:rPr lang="en-US">
                <a:hlinkClick r:id="rId2"/>
              </a:rPr>
              <a:t>https://notraffic.tech/how-it-works/</a:t>
            </a:r>
            <a:r>
              <a:rPr lang="en-US"/>
              <a:t> (to be explored)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873B-E420-C8FB-201F-CF2D25C7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638923"/>
          </a:xfrm>
        </p:spPr>
        <p:txBody>
          <a:bodyPr>
            <a:normAutofit/>
          </a:bodyPr>
          <a:lstStyle/>
          <a:p>
            <a:r>
              <a:rPr lang="en-US"/>
              <a:t>Potential sources</a:t>
            </a:r>
          </a:p>
        </p:txBody>
      </p:sp>
    </p:spTree>
    <p:extLst>
      <p:ext uri="{BB962C8B-B14F-4D97-AF65-F5344CB8AC3E}">
        <p14:creationId xmlns:p14="http://schemas.microsoft.com/office/powerpoint/2010/main" val="403910332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VDOT </a:t>
            </a:r>
            <a:br>
              <a:rPr lang="en-US"/>
            </a:br>
            <a:r>
              <a:rPr lang="en-US" sz="4400"/>
              <a:t>Cloud Data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3/5/2024</a:t>
            </a:r>
          </a:p>
        </p:txBody>
      </p:sp>
    </p:spTree>
    <p:extLst>
      <p:ext uri="{BB962C8B-B14F-4D97-AF65-F5344CB8AC3E}">
        <p14:creationId xmlns:p14="http://schemas.microsoft.com/office/powerpoint/2010/main" val="72937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D058-768F-A14B-DC63-91F29329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278"/>
            <a:ext cx="10515600" cy="46936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VDOT has many datasets that you can subscribe to. </a:t>
            </a:r>
          </a:p>
          <a:p>
            <a:r>
              <a:rPr lang="en-US" sz="2000"/>
              <a:t>You will need a different API Key to subscribe to different Datasets</a:t>
            </a:r>
          </a:p>
          <a:p>
            <a:r>
              <a:rPr lang="en-US" sz="2000"/>
              <a:t>The types of Datasets are: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9BCB-4901-B9B1-C4D7-634612A7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Datasets Available</a:t>
            </a:r>
          </a:p>
        </p:txBody>
      </p:sp>
      <p:pic>
        <p:nvPicPr>
          <p:cNvPr id="4" name="Picture 3" descr="A screenshot of a white box&#10;&#10;Description automatically generated">
            <a:extLst>
              <a:ext uri="{FF2B5EF4-FFF2-40B4-BE49-F238E27FC236}">
                <a16:creationId xmlns:a16="http://schemas.microsoft.com/office/drawing/2014/main" id="{5E57E276-6A4B-6F4D-82BB-15BB0FDD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57" y="2750285"/>
            <a:ext cx="7200349" cy="38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682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52475A-12FA-C80E-76FC-E5EAA233C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69" y="1512888"/>
            <a:ext cx="8765736" cy="43513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Datasets Available</a:t>
            </a:r>
          </a:p>
        </p:txBody>
      </p:sp>
    </p:spTree>
    <p:extLst>
      <p:ext uri="{BB962C8B-B14F-4D97-AF65-F5344CB8AC3E}">
        <p14:creationId xmlns:p14="http://schemas.microsoft.com/office/powerpoint/2010/main" val="74701953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white box&#10;&#10;Description automatically generated">
            <a:extLst>
              <a:ext uri="{FF2B5EF4-FFF2-40B4-BE49-F238E27FC236}">
                <a16:creationId xmlns:a16="http://schemas.microsoft.com/office/drawing/2014/main" id="{25323FDF-0C10-2EFA-59B1-F1B5C79D4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960" y="1512888"/>
            <a:ext cx="8163155" cy="43513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Datasets Available</a:t>
            </a:r>
          </a:p>
        </p:txBody>
      </p:sp>
    </p:spTree>
    <p:extLst>
      <p:ext uri="{BB962C8B-B14F-4D97-AF65-F5344CB8AC3E}">
        <p14:creationId xmlns:p14="http://schemas.microsoft.com/office/powerpoint/2010/main" val="403485334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white page&#10;&#10;Description automatically generated">
            <a:extLst>
              <a:ext uri="{FF2B5EF4-FFF2-40B4-BE49-F238E27FC236}">
                <a16:creationId xmlns:a16="http://schemas.microsoft.com/office/drawing/2014/main" id="{ACA5FD63-AD3F-751E-FCA3-DB13A211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793" y="1512888"/>
            <a:ext cx="7715488" cy="43513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Datasets Available</a:t>
            </a:r>
          </a:p>
        </p:txBody>
      </p:sp>
    </p:spTree>
    <p:extLst>
      <p:ext uri="{BB962C8B-B14F-4D97-AF65-F5344CB8AC3E}">
        <p14:creationId xmlns:p14="http://schemas.microsoft.com/office/powerpoint/2010/main" val="316677461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white text box with black text&#10;&#10;Description automatically generated">
            <a:extLst>
              <a:ext uri="{FF2B5EF4-FFF2-40B4-BE49-F238E27FC236}">
                <a16:creationId xmlns:a16="http://schemas.microsoft.com/office/drawing/2014/main" id="{9CE71158-F685-B600-E3CE-7FD3618C0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123" y="1512888"/>
            <a:ext cx="8530829" cy="43513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6D54F-6463-4DAA-FC94-DFB935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Datasets Available</a:t>
            </a:r>
          </a:p>
        </p:txBody>
      </p:sp>
    </p:spTree>
    <p:extLst>
      <p:ext uri="{BB962C8B-B14F-4D97-AF65-F5344CB8AC3E}">
        <p14:creationId xmlns:p14="http://schemas.microsoft.com/office/powerpoint/2010/main" val="73062963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1626BB02-161B-844C-B27B-C2ADE991F0E0}" vid="{DD8745E7-B422-5549-B49D-FFA1AC4B3CB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019740-73fa-4347-9ee2-23451780a316" xsi:nil="true"/>
    <lcf76f155ced4ddcb4097134ff3c332f xmlns="47a57a63-88d5-4fa9-bcb3-13660cda25da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E59153CB3FD468CD4DB84A21E2516" ma:contentTypeVersion="20" ma:contentTypeDescription="Create a new document." ma:contentTypeScope="" ma:versionID="a06138694ddb553c738831d7285a8f70">
  <xsd:schema xmlns:xsd="http://www.w3.org/2001/XMLSchema" xmlns:xs="http://www.w3.org/2001/XMLSchema" xmlns:p="http://schemas.microsoft.com/office/2006/metadata/properties" xmlns:ns1="http://schemas.microsoft.com/sharepoint/v3" xmlns:ns2="47a57a63-88d5-4fa9-bcb3-13660cda25da" xmlns:ns3="7e019740-73fa-4347-9ee2-23451780a316" targetNamespace="http://schemas.microsoft.com/office/2006/metadata/properties" ma:root="true" ma:fieldsID="2b68723686bf0bab961a3e0e3c154914" ns1:_="" ns2:_="" ns3:_="">
    <xsd:import namespace="http://schemas.microsoft.com/sharepoint/v3"/>
    <xsd:import namespace="47a57a63-88d5-4fa9-bcb3-13660cda25da"/>
    <xsd:import namespace="7e019740-73fa-4347-9ee2-23451780a3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57a63-88d5-4fa9-bcb3-13660cda25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3d89bc6-72ff-4d32-b47f-d767cd64f2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19740-73fa-4347-9ee2-23451780a31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4cdcfea-e13b-480a-aa9b-5f2314cb3ea2}" ma:internalName="TaxCatchAll" ma:showField="CatchAllData" ma:web="7e019740-73fa-4347-9ee2-23451780a3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02A66C-C53A-4001-9C8F-F85FD2FC9B5D}">
  <ds:schemaRefs>
    <ds:schemaRef ds:uri="47a57a63-88d5-4fa9-bcb3-13660cda25da"/>
    <ds:schemaRef ds:uri="7e019740-73fa-4347-9ee2-23451780a3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0AE3B0C-55B9-49AD-9D3E-0FAFA99D57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6EDBC-6F08-483E-AAB9-7FB81E2F249C}"/>
</file>

<file path=docProps/app.xml><?xml version="1.0" encoding="utf-8"?>
<Properties xmlns="http://schemas.openxmlformats.org/officeDocument/2006/extended-properties" xmlns:vt="http://schemas.openxmlformats.org/officeDocument/2006/docPropsVTypes">
  <Template>Danlaw-Autotalks Solution_v1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Use Cases</vt:lpstr>
      <vt:lpstr>Potential sources</vt:lpstr>
      <vt:lpstr>VDOT  Cloud Data Analysis</vt:lpstr>
      <vt:lpstr>Types of Datasets Available</vt:lpstr>
      <vt:lpstr>Types of Datasets Available</vt:lpstr>
      <vt:lpstr>Types of Datasets Available</vt:lpstr>
      <vt:lpstr>Types of Datasets Available</vt:lpstr>
      <vt:lpstr>Types of Datasets Available</vt:lpstr>
      <vt:lpstr>What was evaluated</vt:lpstr>
      <vt:lpstr>MAP Dataset</vt:lpstr>
      <vt:lpstr>SPaT Dataset</vt:lpstr>
      <vt:lpstr>Darby Interface</vt:lpstr>
      <vt:lpstr>WZDx Dataset</vt:lpstr>
      <vt:lpstr>WZDx Dataset</vt:lpstr>
      <vt:lpstr>Speed Limit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2024-03-05T16:17:02Z</dcterms:created>
  <dcterms:modified xsi:type="dcterms:W3CDTF">2024-03-07T15:55:40Z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0x010100DF8E59153CB3FD468CD4DB84A21E2516</vt:lpwstr>
  </property>
  <property fmtid="{D5CDD505-2E9C-101B-9397-08002B2CF9AE}" pid="3" name="MediaServiceImageTags">
    <vt:lpwstr/>
  </property>
</Properties>
</file>