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00" r:id="rId3"/>
    <p:sldId id="263" r:id="rId4"/>
    <p:sldId id="274" r:id="rId5"/>
    <p:sldId id="403" r:id="rId6"/>
    <p:sldId id="404" r:id="rId7"/>
    <p:sldId id="4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A96739-080F-C523-3FEB-5F302ECA1269}" name="Rojer Kavin Ram Salem Ramesh Babu" initials="RKRSRB" userId="S::rojerb@danlawinc.com::35ecee4c-b802-442c-b0e4-c3416c23bc7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9F"/>
    <a:srgbClr val="FFFFFF"/>
    <a:srgbClr val="3164A3"/>
    <a:srgbClr val="00B050"/>
    <a:srgbClr val="ED7D31"/>
    <a:srgbClr val="96CA4E"/>
    <a:srgbClr val="FFD966"/>
    <a:srgbClr val="2B328D"/>
    <a:srgbClr val="CCDFFC"/>
    <a:srgbClr val="41A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E9FE57-834F-49D6-A9BB-CA9CA95F632E}" v="165" dt="2022-10-11T18:59:56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8"/>
    <p:restoredTop sz="94661"/>
  </p:normalViewPr>
  <p:slideViewPr>
    <p:cSldViewPr snapToGrid="0" snapToObjects="1">
      <p:cViewPr varScale="1">
        <p:scale>
          <a:sx n="112" d="100"/>
          <a:sy n="112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jer Kavin Ram Salem Ramesh Babu" userId="35ecee4c-b802-442c-b0e4-c3416c23bc72" providerId="ADAL" clId="{B4E9FE57-834F-49D6-A9BB-CA9CA95F632E}"/>
    <pc:docChg chg="undo custSel addSld delSld modSld sldOrd">
      <pc:chgData name="Rojer Kavin Ram Salem Ramesh Babu" userId="35ecee4c-b802-442c-b0e4-c3416c23bc72" providerId="ADAL" clId="{B4E9FE57-834F-49D6-A9BB-CA9CA95F632E}" dt="2022-10-11T19:02:26.568" v="2013" actId="2710"/>
      <pc:docMkLst>
        <pc:docMk/>
      </pc:docMkLst>
      <pc:sldChg chg="modSp mod">
        <pc:chgData name="Rojer Kavin Ram Salem Ramesh Babu" userId="35ecee4c-b802-442c-b0e4-c3416c23bc72" providerId="ADAL" clId="{B4E9FE57-834F-49D6-A9BB-CA9CA95F632E}" dt="2022-10-11T19:00:47.265" v="2004" actId="20577"/>
        <pc:sldMkLst>
          <pc:docMk/>
          <pc:sldMk cId="704596250" sldId="256"/>
        </pc:sldMkLst>
        <pc:spChg chg="mod">
          <ac:chgData name="Rojer Kavin Ram Salem Ramesh Babu" userId="35ecee4c-b802-442c-b0e4-c3416c23bc72" providerId="ADAL" clId="{B4E9FE57-834F-49D6-A9BB-CA9CA95F632E}" dt="2022-10-11T19:00:47.265" v="2004" actId="20577"/>
          <ac:spMkLst>
            <pc:docMk/>
            <pc:sldMk cId="704596250" sldId="256"/>
            <ac:spMk id="2" creationId="{9C065C4D-CB9B-834D-8805-27EB7D4EFB67}"/>
          </ac:spMkLst>
        </pc:spChg>
      </pc:sldChg>
      <pc:sldChg chg="del">
        <pc:chgData name="Rojer Kavin Ram Salem Ramesh Babu" userId="35ecee4c-b802-442c-b0e4-c3416c23bc72" providerId="ADAL" clId="{B4E9FE57-834F-49D6-A9BB-CA9CA95F632E}" dt="2022-10-07T14:29:29.602" v="0" actId="47"/>
        <pc:sldMkLst>
          <pc:docMk/>
          <pc:sldMk cId="952428719" sldId="259"/>
        </pc:sldMkLst>
      </pc:sldChg>
      <pc:sldChg chg="addSp delSp modSp mod modClrScheme chgLayout">
        <pc:chgData name="Rojer Kavin Ram Salem Ramesh Babu" userId="35ecee4c-b802-442c-b0e4-c3416c23bc72" providerId="ADAL" clId="{B4E9FE57-834F-49D6-A9BB-CA9CA95F632E}" dt="2022-10-11T18:50:27.170" v="1894" actId="478"/>
        <pc:sldMkLst>
          <pc:docMk/>
          <pc:sldMk cId="2880802979" sldId="263"/>
        </pc:sldMkLst>
        <pc:spChg chg="mod ord">
          <ac:chgData name="Rojer Kavin Ram Salem Ramesh Babu" userId="35ecee4c-b802-442c-b0e4-c3416c23bc72" providerId="ADAL" clId="{B4E9FE57-834F-49D6-A9BB-CA9CA95F632E}" dt="2022-10-11T00:29:47.934" v="393" actId="404"/>
          <ac:spMkLst>
            <pc:docMk/>
            <pc:sldMk cId="2880802979" sldId="263"/>
            <ac:spMk id="3" creationId="{040EB976-4A35-446E-B7BB-F6ABACCD6483}"/>
          </ac:spMkLst>
        </pc:spChg>
        <pc:spChg chg="del mod">
          <ac:chgData name="Rojer Kavin Ram Salem Ramesh Babu" userId="35ecee4c-b802-442c-b0e4-c3416c23bc72" providerId="ADAL" clId="{B4E9FE57-834F-49D6-A9BB-CA9CA95F632E}" dt="2022-10-10T19:59:39.573" v="80" actId="478"/>
          <ac:spMkLst>
            <pc:docMk/>
            <pc:sldMk cId="2880802979" sldId="263"/>
            <ac:spMk id="12" creationId="{032CE07A-2052-4E25-ADE1-3262B18AFB0B}"/>
          </ac:spMkLst>
        </pc:spChg>
        <pc:spChg chg="del">
          <ac:chgData name="Rojer Kavin Ram Salem Ramesh Babu" userId="35ecee4c-b802-442c-b0e4-c3416c23bc72" providerId="ADAL" clId="{B4E9FE57-834F-49D6-A9BB-CA9CA95F632E}" dt="2022-10-10T19:59:39.573" v="80" actId="478"/>
          <ac:spMkLst>
            <pc:docMk/>
            <pc:sldMk cId="2880802979" sldId="263"/>
            <ac:spMk id="22" creationId="{4CB090A8-1A6C-4E9A-9D23-C7039072E88E}"/>
          </ac:spMkLst>
        </pc:spChg>
        <pc:spChg chg="del mod">
          <ac:chgData name="Rojer Kavin Ram Salem Ramesh Babu" userId="35ecee4c-b802-442c-b0e4-c3416c23bc72" providerId="ADAL" clId="{B4E9FE57-834F-49D6-A9BB-CA9CA95F632E}" dt="2022-10-10T19:59:39.573" v="80" actId="478"/>
          <ac:spMkLst>
            <pc:docMk/>
            <pc:sldMk cId="2880802979" sldId="263"/>
            <ac:spMk id="23" creationId="{5667C8EF-AF36-4DCD-A551-659808F39B4B}"/>
          </ac:spMkLst>
        </pc:spChg>
        <pc:spChg chg="del">
          <ac:chgData name="Rojer Kavin Ram Salem Ramesh Babu" userId="35ecee4c-b802-442c-b0e4-c3416c23bc72" providerId="ADAL" clId="{B4E9FE57-834F-49D6-A9BB-CA9CA95F632E}" dt="2022-10-07T14:30:22.533" v="37" actId="478"/>
          <ac:spMkLst>
            <pc:docMk/>
            <pc:sldMk cId="2880802979" sldId="263"/>
            <ac:spMk id="24" creationId="{E13A4EF8-A19F-4B08-8AE6-EE133B5142BF}"/>
          </ac:spMkLst>
        </pc:spChg>
        <pc:spChg chg="del">
          <ac:chgData name="Rojer Kavin Ram Salem Ramesh Babu" userId="35ecee4c-b802-442c-b0e4-c3416c23bc72" providerId="ADAL" clId="{B4E9FE57-834F-49D6-A9BB-CA9CA95F632E}" dt="2022-10-10T19:59:39.573" v="80" actId="478"/>
          <ac:spMkLst>
            <pc:docMk/>
            <pc:sldMk cId="2880802979" sldId="263"/>
            <ac:spMk id="30" creationId="{C50443CE-C7F4-4736-9B7C-55B6E104F976}"/>
          </ac:spMkLst>
        </pc:spChg>
        <pc:spChg chg="mod ord">
          <ac:chgData name="Rojer Kavin Ram Salem Ramesh Babu" userId="35ecee4c-b802-442c-b0e4-c3416c23bc72" providerId="ADAL" clId="{B4E9FE57-834F-49D6-A9BB-CA9CA95F632E}" dt="2022-10-11T15:02:11.217" v="872" actId="1076"/>
          <ac:spMkLst>
            <pc:docMk/>
            <pc:sldMk cId="2880802979" sldId="263"/>
            <ac:spMk id="35" creationId="{DB35FCAF-70B2-441C-9147-A07A9A9DB470}"/>
          </ac:spMkLst>
        </pc:spChg>
        <pc:spChg chg="add del mod">
          <ac:chgData name="Rojer Kavin Ram Salem Ramesh Babu" userId="35ecee4c-b802-442c-b0e4-c3416c23bc72" providerId="ADAL" clId="{B4E9FE57-834F-49D6-A9BB-CA9CA95F632E}" dt="2022-10-10T20:00:05.425" v="83" actId="26606"/>
          <ac:spMkLst>
            <pc:docMk/>
            <pc:sldMk cId="2880802979" sldId="263"/>
            <ac:spMk id="1031" creationId="{1B02E5F3-A0D1-DD59-EF7A-2549872609D0}"/>
          </ac:spMkLst>
        </pc:spChg>
        <pc:spChg chg="add del mod">
          <ac:chgData name="Rojer Kavin Ram Salem Ramesh Babu" userId="35ecee4c-b802-442c-b0e4-c3416c23bc72" providerId="ADAL" clId="{B4E9FE57-834F-49D6-A9BB-CA9CA95F632E}" dt="2022-10-10T20:01:02.855" v="95" actId="26606"/>
          <ac:spMkLst>
            <pc:docMk/>
            <pc:sldMk cId="2880802979" sldId="263"/>
            <ac:spMk id="1033" creationId="{69A4F6D5-6EA1-90F5-13AC-84E8D9ADB310}"/>
          </ac:spMkLst>
        </pc:spChg>
        <pc:spChg chg="add del">
          <ac:chgData name="Rojer Kavin Ram Salem Ramesh Babu" userId="35ecee4c-b802-442c-b0e4-c3416c23bc72" providerId="ADAL" clId="{B4E9FE57-834F-49D6-A9BB-CA9CA95F632E}" dt="2022-10-10T20:01:01.468" v="92" actId="26606"/>
          <ac:spMkLst>
            <pc:docMk/>
            <pc:sldMk cId="2880802979" sldId="263"/>
            <ac:spMk id="1038" creationId="{ACD69D12-15BA-78C8-2AAA-40B46E431780}"/>
          </ac:spMkLst>
        </pc:spChg>
        <pc:spChg chg="add del mod">
          <ac:chgData name="Rojer Kavin Ram Salem Ramesh Babu" userId="35ecee4c-b802-442c-b0e4-c3416c23bc72" providerId="ADAL" clId="{B4E9FE57-834F-49D6-A9BB-CA9CA95F632E}" dt="2022-10-10T20:01:02.846" v="94" actId="26606"/>
          <ac:spMkLst>
            <pc:docMk/>
            <pc:sldMk cId="2880802979" sldId="263"/>
            <ac:spMk id="1040" creationId="{4E18DEA7-F767-860B-D7E4-29D0EAADF80D}"/>
          </ac:spMkLst>
        </pc:spChg>
        <pc:spChg chg="add mod">
          <ac:chgData name="Rojer Kavin Ram Salem Ramesh Babu" userId="35ecee4c-b802-442c-b0e4-c3416c23bc72" providerId="ADAL" clId="{B4E9FE57-834F-49D6-A9BB-CA9CA95F632E}" dt="2022-10-11T15:02:01.107" v="869" actId="20577"/>
          <ac:spMkLst>
            <pc:docMk/>
            <pc:sldMk cId="2880802979" sldId="263"/>
            <ac:spMk id="1042" creationId="{ACD69D12-15BA-78C8-2AAA-40B46E431780}"/>
          </ac:spMkLst>
        </pc:spChg>
        <pc:grpChg chg="del">
          <ac:chgData name="Rojer Kavin Ram Salem Ramesh Babu" userId="35ecee4c-b802-442c-b0e4-c3416c23bc72" providerId="ADAL" clId="{B4E9FE57-834F-49D6-A9BB-CA9CA95F632E}" dt="2022-10-10T19:59:39.573" v="80" actId="478"/>
          <ac:grpSpMkLst>
            <pc:docMk/>
            <pc:sldMk cId="2880802979" sldId="263"/>
            <ac:grpSpMk id="8" creationId="{780FB012-F692-4C29-9E22-187FA90E7FE3}"/>
          </ac:grpSpMkLst>
        </pc:grpChg>
        <pc:picChg chg="add del mod">
          <ac:chgData name="Rojer Kavin Ram Salem Ramesh Babu" userId="35ecee4c-b802-442c-b0e4-c3416c23bc72" providerId="ADAL" clId="{B4E9FE57-834F-49D6-A9BB-CA9CA95F632E}" dt="2022-10-11T18:49:53.769" v="1886"/>
          <ac:picMkLst>
            <pc:docMk/>
            <pc:sldMk cId="2880802979" sldId="263"/>
            <ac:picMk id="2" creationId="{1FAD2545-ABDE-B04F-CB63-C920AFC6DBD0}"/>
          </ac:picMkLst>
        </pc:picChg>
        <pc:picChg chg="del">
          <ac:chgData name="Rojer Kavin Ram Salem Ramesh Babu" userId="35ecee4c-b802-442c-b0e4-c3416c23bc72" providerId="ADAL" clId="{B4E9FE57-834F-49D6-A9BB-CA9CA95F632E}" dt="2022-10-10T19:59:39.573" v="80" actId="478"/>
          <ac:picMkLst>
            <pc:docMk/>
            <pc:sldMk cId="2880802979" sldId="263"/>
            <ac:picMk id="4" creationId="{696737B5-857F-4E74-94D9-1F3C6EFA8C5C}"/>
          </ac:picMkLst>
        </pc:picChg>
        <pc:picChg chg="del mod">
          <ac:chgData name="Rojer Kavin Ram Salem Ramesh Babu" userId="35ecee4c-b802-442c-b0e4-c3416c23bc72" providerId="ADAL" clId="{B4E9FE57-834F-49D6-A9BB-CA9CA95F632E}" dt="2022-10-10T19:59:39.573" v="80" actId="478"/>
          <ac:picMkLst>
            <pc:docMk/>
            <pc:sldMk cId="2880802979" sldId="263"/>
            <ac:picMk id="19" creationId="{B5EF5976-A8F9-41D9-A5B3-A2EA13ECAE63}"/>
          </ac:picMkLst>
        </pc:picChg>
        <pc:picChg chg="del">
          <ac:chgData name="Rojer Kavin Ram Salem Ramesh Babu" userId="35ecee4c-b802-442c-b0e4-c3416c23bc72" providerId="ADAL" clId="{B4E9FE57-834F-49D6-A9BB-CA9CA95F632E}" dt="2022-10-10T19:59:39.573" v="80" actId="478"/>
          <ac:picMkLst>
            <pc:docMk/>
            <pc:sldMk cId="2880802979" sldId="263"/>
            <ac:picMk id="20" creationId="{72A4FDFD-6545-4141-80D5-DA16A392AFCA}"/>
          </ac:picMkLst>
        </pc:picChg>
        <pc:picChg chg="add mod ord">
          <ac:chgData name="Rojer Kavin Ram Salem Ramesh Babu" userId="35ecee4c-b802-442c-b0e4-c3416c23bc72" providerId="ADAL" clId="{B4E9FE57-834F-49D6-A9BB-CA9CA95F632E}" dt="2022-10-11T18:50:24.654" v="1893" actId="14826"/>
          <ac:picMkLst>
            <pc:docMk/>
            <pc:sldMk cId="2880802979" sldId="263"/>
            <ac:picMk id="1026" creationId="{C67B53B3-8898-0BAB-1E6C-599CFA00BB89}"/>
          </ac:picMkLst>
        </pc:picChg>
        <pc:picChg chg="add del mod">
          <ac:chgData name="Rojer Kavin Ram Salem Ramesh Babu" userId="35ecee4c-b802-442c-b0e4-c3416c23bc72" providerId="ADAL" clId="{B4E9FE57-834F-49D6-A9BB-CA9CA95F632E}" dt="2022-10-11T18:50:27.170" v="1894" actId="478"/>
          <ac:picMkLst>
            <pc:docMk/>
            <pc:sldMk cId="2880802979" sldId="263"/>
            <ac:picMk id="1028" creationId="{A82457EE-AB07-466E-A3EC-E1BC8F7C7639}"/>
          </ac:picMkLst>
        </pc:picChg>
        <pc:cxnChg chg="del">
          <ac:chgData name="Rojer Kavin Ram Salem Ramesh Babu" userId="35ecee4c-b802-442c-b0e4-c3416c23bc72" providerId="ADAL" clId="{B4E9FE57-834F-49D6-A9BB-CA9CA95F632E}" dt="2022-10-10T19:59:39.573" v="80" actId="478"/>
          <ac:cxnSpMkLst>
            <pc:docMk/>
            <pc:sldMk cId="2880802979" sldId="263"/>
            <ac:cxnSpMk id="15" creationId="{763A6589-7432-4A6C-81AF-804AEC10531F}"/>
          </ac:cxnSpMkLst>
        </pc:cxnChg>
        <pc:cxnChg chg="del">
          <ac:chgData name="Rojer Kavin Ram Salem Ramesh Babu" userId="35ecee4c-b802-442c-b0e4-c3416c23bc72" providerId="ADAL" clId="{B4E9FE57-834F-49D6-A9BB-CA9CA95F632E}" dt="2022-10-10T19:59:39.573" v="80" actId="478"/>
          <ac:cxnSpMkLst>
            <pc:docMk/>
            <pc:sldMk cId="2880802979" sldId="263"/>
            <ac:cxnSpMk id="18" creationId="{200B5CFE-39BE-4BC7-8FBE-5218170D3DAE}"/>
          </ac:cxnSpMkLst>
        </pc:cxnChg>
        <pc:cxnChg chg="del">
          <ac:chgData name="Rojer Kavin Ram Salem Ramesh Babu" userId="35ecee4c-b802-442c-b0e4-c3416c23bc72" providerId="ADAL" clId="{B4E9FE57-834F-49D6-A9BB-CA9CA95F632E}" dt="2022-10-10T19:59:39.573" v="80" actId="478"/>
          <ac:cxnSpMkLst>
            <pc:docMk/>
            <pc:sldMk cId="2880802979" sldId="263"/>
            <ac:cxnSpMk id="25" creationId="{86223D50-C81C-4E47-9977-A447A0F0A89A}"/>
          </ac:cxnSpMkLst>
        </pc:cxnChg>
        <pc:cxnChg chg="del">
          <ac:chgData name="Rojer Kavin Ram Salem Ramesh Babu" userId="35ecee4c-b802-442c-b0e4-c3416c23bc72" providerId="ADAL" clId="{B4E9FE57-834F-49D6-A9BB-CA9CA95F632E}" dt="2022-10-10T19:59:39.573" v="80" actId="478"/>
          <ac:cxnSpMkLst>
            <pc:docMk/>
            <pc:sldMk cId="2880802979" sldId="263"/>
            <ac:cxnSpMk id="27" creationId="{BA435FF8-654C-478B-A1B0-00F97FB656DC}"/>
          </ac:cxnSpMkLst>
        </pc:cxnChg>
        <pc:cxnChg chg="del">
          <ac:chgData name="Rojer Kavin Ram Salem Ramesh Babu" userId="35ecee4c-b802-442c-b0e4-c3416c23bc72" providerId="ADAL" clId="{B4E9FE57-834F-49D6-A9BB-CA9CA95F632E}" dt="2022-10-10T19:59:39.573" v="80" actId="478"/>
          <ac:cxnSpMkLst>
            <pc:docMk/>
            <pc:sldMk cId="2880802979" sldId="263"/>
            <ac:cxnSpMk id="28" creationId="{F76C925F-C99F-4B6D-8146-B352E349308D}"/>
          </ac:cxnSpMkLst>
        </pc:cxnChg>
      </pc:sldChg>
      <pc:sldChg chg="del">
        <pc:chgData name="Rojer Kavin Ram Salem Ramesh Babu" userId="35ecee4c-b802-442c-b0e4-c3416c23bc72" providerId="ADAL" clId="{B4E9FE57-834F-49D6-A9BB-CA9CA95F632E}" dt="2022-10-07T14:29:33.855" v="1" actId="47"/>
        <pc:sldMkLst>
          <pc:docMk/>
          <pc:sldMk cId="3789003371" sldId="264"/>
        </pc:sldMkLst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3976217085" sldId="265"/>
        </pc:sldMkLst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3963167853" sldId="266"/>
        </pc:sldMkLst>
      </pc:sldChg>
      <pc:sldChg chg="del">
        <pc:chgData name="Rojer Kavin Ram Salem Ramesh Babu" userId="35ecee4c-b802-442c-b0e4-c3416c23bc72" providerId="ADAL" clId="{B4E9FE57-834F-49D6-A9BB-CA9CA95F632E}" dt="2022-10-11T00:33:30.619" v="398" actId="47"/>
        <pc:sldMkLst>
          <pc:docMk/>
          <pc:sldMk cId="853483685" sldId="267"/>
        </pc:sldMkLst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2537272153" sldId="268"/>
        </pc:sldMkLst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1388440669" sldId="271"/>
        </pc:sldMkLst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3269141077" sldId="272"/>
        </pc:sldMkLst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3263117680" sldId="273"/>
        </pc:sldMkLst>
      </pc:sldChg>
      <pc:sldChg chg="modSp mod">
        <pc:chgData name="Rojer Kavin Ram Salem Ramesh Babu" userId="35ecee4c-b802-442c-b0e4-c3416c23bc72" providerId="ADAL" clId="{B4E9FE57-834F-49D6-A9BB-CA9CA95F632E}" dt="2022-10-11T19:02:26.568" v="2013" actId="2710"/>
        <pc:sldMkLst>
          <pc:docMk/>
          <pc:sldMk cId="1720253130" sldId="274"/>
        </pc:sldMkLst>
        <pc:spChg chg="mod">
          <ac:chgData name="Rojer Kavin Ram Salem Ramesh Babu" userId="35ecee4c-b802-442c-b0e4-c3416c23bc72" providerId="ADAL" clId="{B4E9FE57-834F-49D6-A9BB-CA9CA95F632E}" dt="2022-10-11T19:02:26.568" v="2013" actId="2710"/>
          <ac:spMkLst>
            <pc:docMk/>
            <pc:sldMk cId="1720253130" sldId="274"/>
            <ac:spMk id="2" creationId="{ADB4915D-0F06-5A60-0907-F4EC69BBCAC7}"/>
          </ac:spMkLst>
        </pc:spChg>
        <pc:spChg chg="mod">
          <ac:chgData name="Rojer Kavin Ram Salem Ramesh Babu" userId="35ecee4c-b802-442c-b0e4-c3416c23bc72" providerId="ADAL" clId="{B4E9FE57-834F-49D6-A9BB-CA9CA95F632E}" dt="2022-10-11T14:54:00.592" v="783" actId="20577"/>
          <ac:spMkLst>
            <pc:docMk/>
            <pc:sldMk cId="1720253130" sldId="274"/>
            <ac:spMk id="3" creationId="{3873A7AC-1708-964F-1257-E653DAF50AAB}"/>
          </ac:spMkLst>
        </pc:spChg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3817416468" sldId="275"/>
        </pc:sldMkLst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3037408846" sldId="276"/>
        </pc:sldMkLst>
      </pc:sldChg>
      <pc:sldChg chg="del">
        <pc:chgData name="Rojer Kavin Ram Salem Ramesh Babu" userId="35ecee4c-b802-442c-b0e4-c3416c23bc72" providerId="ADAL" clId="{B4E9FE57-834F-49D6-A9BB-CA9CA95F632E}" dt="2022-10-07T14:29:46.051" v="2" actId="47"/>
        <pc:sldMkLst>
          <pc:docMk/>
          <pc:sldMk cId="238100805" sldId="291"/>
        </pc:sldMkLst>
      </pc:sldChg>
      <pc:sldChg chg="del">
        <pc:chgData name="Rojer Kavin Ram Salem Ramesh Babu" userId="35ecee4c-b802-442c-b0e4-c3416c23bc72" providerId="ADAL" clId="{B4E9FE57-834F-49D6-A9BB-CA9CA95F632E}" dt="2022-10-11T00:49:42.578" v="607" actId="2696"/>
        <pc:sldMkLst>
          <pc:docMk/>
          <pc:sldMk cId="1710870755" sldId="292"/>
        </pc:sldMkLst>
      </pc:sldChg>
      <pc:sldChg chg="del">
        <pc:chgData name="Rojer Kavin Ram Salem Ramesh Babu" userId="35ecee4c-b802-442c-b0e4-c3416c23bc72" providerId="ADAL" clId="{B4E9FE57-834F-49D6-A9BB-CA9CA95F632E}" dt="2022-10-11T00:33:31.836" v="399" actId="47"/>
        <pc:sldMkLst>
          <pc:docMk/>
          <pc:sldMk cId="256642979" sldId="293"/>
        </pc:sldMkLst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652927310" sldId="295"/>
        </pc:sldMkLst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2470761473" sldId="296"/>
        </pc:sldMkLst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3815065315" sldId="298"/>
        </pc:sldMkLst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684006932" sldId="299"/>
        </pc:sldMkLst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1305959805" sldId="302"/>
        </pc:sldMkLst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1664318106" sldId="303"/>
        </pc:sldMkLst>
      </pc:sldChg>
      <pc:sldChg chg="modSp del mod">
        <pc:chgData name="Rojer Kavin Ram Salem Ramesh Babu" userId="35ecee4c-b802-442c-b0e4-c3416c23bc72" providerId="ADAL" clId="{B4E9FE57-834F-49D6-A9BB-CA9CA95F632E}" dt="2022-10-11T15:18:15.278" v="876" actId="47"/>
        <pc:sldMkLst>
          <pc:docMk/>
          <pc:sldMk cId="677262955" sldId="304"/>
        </pc:sldMkLst>
        <pc:spChg chg="mod">
          <ac:chgData name="Rojer Kavin Ram Salem Ramesh Babu" userId="35ecee4c-b802-442c-b0e4-c3416c23bc72" providerId="ADAL" clId="{B4E9FE57-834F-49D6-A9BB-CA9CA95F632E}" dt="2022-10-11T14:54:25.506" v="790" actId="20577"/>
          <ac:spMkLst>
            <pc:docMk/>
            <pc:sldMk cId="677262955" sldId="304"/>
            <ac:spMk id="2" creationId="{5EFA2E48-861D-95BE-9A76-2D47B0F5EEBA}"/>
          </ac:spMkLst>
        </pc:spChg>
      </pc:sldChg>
      <pc:sldChg chg="modSp del mod">
        <pc:chgData name="Rojer Kavin Ram Salem Ramesh Babu" userId="35ecee4c-b802-442c-b0e4-c3416c23bc72" providerId="ADAL" clId="{B4E9FE57-834F-49D6-A9BB-CA9CA95F632E}" dt="2022-10-11T15:18:13.641" v="875" actId="47"/>
        <pc:sldMkLst>
          <pc:docMk/>
          <pc:sldMk cId="2089181772" sldId="305"/>
        </pc:sldMkLst>
        <pc:spChg chg="mod">
          <ac:chgData name="Rojer Kavin Ram Salem Ramesh Babu" userId="35ecee4c-b802-442c-b0e4-c3416c23bc72" providerId="ADAL" clId="{B4E9FE57-834F-49D6-A9BB-CA9CA95F632E}" dt="2022-10-11T13:49:43.970" v="618" actId="20577"/>
          <ac:spMkLst>
            <pc:docMk/>
            <pc:sldMk cId="2089181772" sldId="305"/>
            <ac:spMk id="3" creationId="{040EB976-4A35-446E-B7BB-F6ABACCD6483}"/>
          </ac:spMkLst>
        </pc:spChg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3633038676" sldId="388"/>
        </pc:sldMkLst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1543469132" sldId="393"/>
        </pc:sldMkLst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86395812" sldId="394"/>
        </pc:sldMkLst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1458915621" sldId="395"/>
        </pc:sldMkLst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2774597270" sldId="396"/>
        </pc:sldMkLst>
      </pc:sldChg>
      <pc:sldChg chg="del">
        <pc:chgData name="Rojer Kavin Ram Salem Ramesh Babu" userId="35ecee4c-b802-442c-b0e4-c3416c23bc72" providerId="ADAL" clId="{B4E9FE57-834F-49D6-A9BB-CA9CA95F632E}" dt="2022-10-11T00:49:22.775" v="603" actId="47"/>
        <pc:sldMkLst>
          <pc:docMk/>
          <pc:sldMk cId="928711405" sldId="397"/>
        </pc:sldMkLst>
      </pc:sldChg>
      <pc:sldChg chg="addSp delSp modSp add del mod modClrScheme chgLayout">
        <pc:chgData name="Rojer Kavin Ram Salem Ramesh Babu" userId="35ecee4c-b802-442c-b0e4-c3416c23bc72" providerId="ADAL" clId="{B4E9FE57-834F-49D6-A9BB-CA9CA95F632E}" dt="2022-10-11T15:48:33.475" v="1178" actId="47"/>
        <pc:sldMkLst>
          <pc:docMk/>
          <pc:sldMk cId="2363385433" sldId="398"/>
        </pc:sldMkLst>
        <pc:spChg chg="add del mod">
          <ac:chgData name="Rojer Kavin Ram Salem Ramesh Babu" userId="35ecee4c-b802-442c-b0e4-c3416c23bc72" providerId="ADAL" clId="{B4E9FE57-834F-49D6-A9BB-CA9CA95F632E}" dt="2022-10-11T15:24:57.979" v="987" actId="478"/>
          <ac:spMkLst>
            <pc:docMk/>
            <pc:sldMk cId="2363385433" sldId="398"/>
            <ac:spMk id="2" creationId="{7112E198-8E5B-EDC3-398D-FF923948393B}"/>
          </ac:spMkLst>
        </pc:spChg>
        <pc:spChg chg="mod ord">
          <ac:chgData name="Rojer Kavin Ram Salem Ramesh Babu" userId="35ecee4c-b802-442c-b0e4-c3416c23bc72" providerId="ADAL" clId="{B4E9FE57-834F-49D6-A9BB-CA9CA95F632E}" dt="2022-10-11T00:37:14.823" v="409" actId="26606"/>
          <ac:spMkLst>
            <pc:docMk/>
            <pc:sldMk cId="2363385433" sldId="398"/>
            <ac:spMk id="3" creationId="{3487F7AF-3FC8-6549-29E1-DC138A69AF7F}"/>
          </ac:spMkLst>
        </pc:spChg>
        <pc:spChg chg="add del">
          <ac:chgData name="Rojer Kavin Ram Salem Ramesh Babu" userId="35ecee4c-b802-442c-b0e4-c3416c23bc72" providerId="ADAL" clId="{B4E9FE57-834F-49D6-A9BB-CA9CA95F632E}" dt="2022-10-11T15:34:21.433" v="998" actId="478"/>
          <ac:spMkLst>
            <pc:docMk/>
            <pc:sldMk cId="2363385433" sldId="398"/>
            <ac:spMk id="4" creationId="{573B88A1-DE07-12FB-2833-42F66D453B46}"/>
          </ac:spMkLst>
        </pc:spChg>
        <pc:spChg chg="add mod">
          <ac:chgData name="Rojer Kavin Ram Salem Ramesh Babu" userId="35ecee4c-b802-442c-b0e4-c3416c23bc72" providerId="ADAL" clId="{B4E9FE57-834F-49D6-A9BB-CA9CA95F632E}" dt="2022-10-11T00:46:42.720" v="582" actId="1076"/>
          <ac:spMkLst>
            <pc:docMk/>
            <pc:sldMk cId="2363385433" sldId="398"/>
            <ac:spMk id="8" creationId="{2DD940DF-381E-BE8C-C6FC-4B5ED1AA1EF2}"/>
          </ac:spMkLst>
        </pc:spChg>
        <pc:spChg chg="add del mod">
          <ac:chgData name="Rojer Kavin Ram Salem Ramesh Babu" userId="35ecee4c-b802-442c-b0e4-c3416c23bc72" providerId="ADAL" clId="{B4E9FE57-834F-49D6-A9BB-CA9CA95F632E}" dt="2022-10-11T00:40:22.181" v="446" actId="478"/>
          <ac:spMkLst>
            <pc:docMk/>
            <pc:sldMk cId="2363385433" sldId="398"/>
            <ac:spMk id="10" creationId="{E395F296-718C-E96D-F263-606608AD09A6}"/>
          </ac:spMkLst>
        </pc:spChg>
        <pc:spChg chg="add mod">
          <ac:chgData name="Rojer Kavin Ram Salem Ramesh Babu" userId="35ecee4c-b802-442c-b0e4-c3416c23bc72" providerId="ADAL" clId="{B4E9FE57-834F-49D6-A9BB-CA9CA95F632E}" dt="2022-10-11T00:40:54.185" v="457" actId="1076"/>
          <ac:spMkLst>
            <pc:docMk/>
            <pc:sldMk cId="2363385433" sldId="398"/>
            <ac:spMk id="13" creationId="{0103D0CB-E3C2-2E7F-0551-E0E41B035CA8}"/>
          </ac:spMkLst>
        </pc:spChg>
        <pc:spChg chg="add mod">
          <ac:chgData name="Rojer Kavin Ram Salem Ramesh Babu" userId="35ecee4c-b802-442c-b0e4-c3416c23bc72" providerId="ADAL" clId="{B4E9FE57-834F-49D6-A9BB-CA9CA95F632E}" dt="2022-10-11T00:41:11.574" v="463" actId="20577"/>
          <ac:spMkLst>
            <pc:docMk/>
            <pc:sldMk cId="2363385433" sldId="398"/>
            <ac:spMk id="14" creationId="{18DA8AB9-44CB-ABAA-2C3C-8520E666D78B}"/>
          </ac:spMkLst>
        </pc:spChg>
        <pc:spChg chg="add mod">
          <ac:chgData name="Rojer Kavin Ram Salem Ramesh Babu" userId="35ecee4c-b802-442c-b0e4-c3416c23bc72" providerId="ADAL" clId="{B4E9FE57-834F-49D6-A9BB-CA9CA95F632E}" dt="2022-10-11T00:41:27.842" v="471" actId="20577"/>
          <ac:spMkLst>
            <pc:docMk/>
            <pc:sldMk cId="2363385433" sldId="398"/>
            <ac:spMk id="15" creationId="{B2DBF635-CDA3-7107-82CF-BFC78717D3E4}"/>
          </ac:spMkLst>
        </pc:spChg>
        <pc:spChg chg="add mod">
          <ac:chgData name="Rojer Kavin Ram Salem Ramesh Babu" userId="35ecee4c-b802-442c-b0e4-c3416c23bc72" providerId="ADAL" clId="{B4E9FE57-834F-49D6-A9BB-CA9CA95F632E}" dt="2022-10-11T00:48:40.186" v="601" actId="1076"/>
          <ac:spMkLst>
            <pc:docMk/>
            <pc:sldMk cId="2363385433" sldId="398"/>
            <ac:spMk id="16" creationId="{324DE884-5C29-743C-EA99-E51BC68B542C}"/>
          </ac:spMkLst>
        </pc:spChg>
        <pc:spChg chg="add mod">
          <ac:chgData name="Rojer Kavin Ram Salem Ramesh Babu" userId="35ecee4c-b802-442c-b0e4-c3416c23bc72" providerId="ADAL" clId="{B4E9FE57-834F-49D6-A9BB-CA9CA95F632E}" dt="2022-10-11T00:43:02.860" v="510" actId="1076"/>
          <ac:spMkLst>
            <pc:docMk/>
            <pc:sldMk cId="2363385433" sldId="398"/>
            <ac:spMk id="17" creationId="{996AE89E-257B-2709-6588-A7F8A62303AB}"/>
          </ac:spMkLst>
        </pc:spChg>
        <pc:spChg chg="add mod">
          <ac:chgData name="Rojer Kavin Ram Salem Ramesh Babu" userId="35ecee4c-b802-442c-b0e4-c3416c23bc72" providerId="ADAL" clId="{B4E9FE57-834F-49D6-A9BB-CA9CA95F632E}" dt="2022-10-11T00:47:08.260" v="588" actId="1035"/>
          <ac:spMkLst>
            <pc:docMk/>
            <pc:sldMk cId="2363385433" sldId="398"/>
            <ac:spMk id="18" creationId="{02AB689F-7370-07D8-2B86-4D94430CF868}"/>
          </ac:spMkLst>
        </pc:spChg>
        <pc:spChg chg="add mod">
          <ac:chgData name="Rojer Kavin Ram Salem Ramesh Babu" userId="35ecee4c-b802-442c-b0e4-c3416c23bc72" providerId="ADAL" clId="{B4E9FE57-834F-49D6-A9BB-CA9CA95F632E}" dt="2022-10-11T00:48:44.588" v="602" actId="1076"/>
          <ac:spMkLst>
            <pc:docMk/>
            <pc:sldMk cId="2363385433" sldId="398"/>
            <ac:spMk id="19" creationId="{F80A5425-E5F2-964F-774D-DFF91924A362}"/>
          </ac:spMkLst>
        </pc:spChg>
        <pc:spChg chg="del">
          <ac:chgData name="Rojer Kavin Ram Salem Ramesh Babu" userId="35ecee4c-b802-442c-b0e4-c3416c23bc72" providerId="ADAL" clId="{B4E9FE57-834F-49D6-A9BB-CA9CA95F632E}" dt="2022-10-11T00:36:27.098" v="401" actId="478"/>
          <ac:spMkLst>
            <pc:docMk/>
            <pc:sldMk cId="2363385433" sldId="398"/>
            <ac:spMk id="23" creationId="{4F2BDAAC-516A-6230-18A8-74A682AC578F}"/>
          </ac:spMkLst>
        </pc:spChg>
        <pc:spChg chg="del">
          <ac:chgData name="Rojer Kavin Ram Salem Ramesh Babu" userId="35ecee4c-b802-442c-b0e4-c3416c23bc72" providerId="ADAL" clId="{B4E9FE57-834F-49D6-A9BB-CA9CA95F632E}" dt="2022-10-11T00:36:27.098" v="401" actId="478"/>
          <ac:spMkLst>
            <pc:docMk/>
            <pc:sldMk cId="2363385433" sldId="398"/>
            <ac:spMk id="24" creationId="{D795B5BB-93CF-7AB1-0515-12BBBA2F1E47}"/>
          </ac:spMkLst>
        </pc:spChg>
        <pc:spChg chg="del">
          <ac:chgData name="Rojer Kavin Ram Salem Ramesh Babu" userId="35ecee4c-b802-442c-b0e4-c3416c23bc72" providerId="ADAL" clId="{B4E9FE57-834F-49D6-A9BB-CA9CA95F632E}" dt="2022-10-11T00:36:27.098" v="401" actId="478"/>
          <ac:spMkLst>
            <pc:docMk/>
            <pc:sldMk cId="2363385433" sldId="398"/>
            <ac:spMk id="25" creationId="{A1EBAA6C-F95F-973F-2CDA-008D605E8968}"/>
          </ac:spMkLst>
        </pc:spChg>
        <pc:spChg chg="del">
          <ac:chgData name="Rojer Kavin Ram Salem Ramesh Babu" userId="35ecee4c-b802-442c-b0e4-c3416c23bc72" providerId="ADAL" clId="{B4E9FE57-834F-49D6-A9BB-CA9CA95F632E}" dt="2022-10-11T00:36:27.098" v="401" actId="478"/>
          <ac:spMkLst>
            <pc:docMk/>
            <pc:sldMk cId="2363385433" sldId="398"/>
            <ac:spMk id="36" creationId="{94ABD707-30F2-63F6-7F4F-56C3E133BB67}"/>
          </ac:spMkLst>
        </pc:spChg>
        <pc:spChg chg="del">
          <ac:chgData name="Rojer Kavin Ram Salem Ramesh Babu" userId="35ecee4c-b802-442c-b0e4-c3416c23bc72" providerId="ADAL" clId="{B4E9FE57-834F-49D6-A9BB-CA9CA95F632E}" dt="2022-10-11T00:36:27.098" v="401" actId="478"/>
          <ac:spMkLst>
            <pc:docMk/>
            <pc:sldMk cId="2363385433" sldId="398"/>
            <ac:spMk id="37" creationId="{0FCF51EE-2E03-3F93-3061-98BCC887E7A5}"/>
          </ac:spMkLst>
        </pc:spChg>
        <pc:spChg chg="del">
          <ac:chgData name="Rojer Kavin Ram Salem Ramesh Babu" userId="35ecee4c-b802-442c-b0e4-c3416c23bc72" providerId="ADAL" clId="{B4E9FE57-834F-49D6-A9BB-CA9CA95F632E}" dt="2022-10-11T00:36:27.098" v="401" actId="478"/>
          <ac:spMkLst>
            <pc:docMk/>
            <pc:sldMk cId="2363385433" sldId="398"/>
            <ac:spMk id="40" creationId="{336D0211-DA23-77DB-8384-10492824BAAD}"/>
          </ac:spMkLst>
        </pc:spChg>
        <pc:spChg chg="del">
          <ac:chgData name="Rojer Kavin Ram Salem Ramesh Babu" userId="35ecee4c-b802-442c-b0e4-c3416c23bc72" providerId="ADAL" clId="{B4E9FE57-834F-49D6-A9BB-CA9CA95F632E}" dt="2022-10-11T00:36:27.098" v="401" actId="478"/>
          <ac:spMkLst>
            <pc:docMk/>
            <pc:sldMk cId="2363385433" sldId="398"/>
            <ac:spMk id="41" creationId="{ED34081E-85D6-3DE2-2907-25C04456CC78}"/>
          </ac:spMkLst>
        </pc:spChg>
        <pc:spChg chg="del">
          <ac:chgData name="Rojer Kavin Ram Salem Ramesh Babu" userId="35ecee4c-b802-442c-b0e4-c3416c23bc72" providerId="ADAL" clId="{B4E9FE57-834F-49D6-A9BB-CA9CA95F632E}" dt="2022-10-11T00:36:27.098" v="401" actId="478"/>
          <ac:spMkLst>
            <pc:docMk/>
            <pc:sldMk cId="2363385433" sldId="398"/>
            <ac:spMk id="43" creationId="{DBCEE83A-F221-C36C-338D-6D8DC785E410}"/>
          </ac:spMkLst>
        </pc:spChg>
        <pc:spChg chg="del">
          <ac:chgData name="Rojer Kavin Ram Salem Ramesh Babu" userId="35ecee4c-b802-442c-b0e4-c3416c23bc72" providerId="ADAL" clId="{B4E9FE57-834F-49D6-A9BB-CA9CA95F632E}" dt="2022-10-11T00:36:27.098" v="401" actId="478"/>
          <ac:spMkLst>
            <pc:docMk/>
            <pc:sldMk cId="2363385433" sldId="398"/>
            <ac:spMk id="44" creationId="{7763EBFE-9BD4-99D1-4AC9-011D55E9FC4C}"/>
          </ac:spMkLst>
        </pc:spChg>
        <pc:spChg chg="del">
          <ac:chgData name="Rojer Kavin Ram Salem Ramesh Babu" userId="35ecee4c-b802-442c-b0e4-c3416c23bc72" providerId="ADAL" clId="{B4E9FE57-834F-49D6-A9BB-CA9CA95F632E}" dt="2022-10-11T00:36:27.098" v="401" actId="478"/>
          <ac:spMkLst>
            <pc:docMk/>
            <pc:sldMk cId="2363385433" sldId="398"/>
            <ac:spMk id="45" creationId="{8575130E-DBD3-145D-931A-2986F55C00DC}"/>
          </ac:spMkLst>
        </pc:spChg>
        <pc:spChg chg="del">
          <ac:chgData name="Rojer Kavin Ram Salem Ramesh Babu" userId="35ecee4c-b802-442c-b0e4-c3416c23bc72" providerId="ADAL" clId="{B4E9FE57-834F-49D6-A9BB-CA9CA95F632E}" dt="2022-10-11T00:36:27.098" v="401" actId="478"/>
          <ac:spMkLst>
            <pc:docMk/>
            <pc:sldMk cId="2363385433" sldId="398"/>
            <ac:spMk id="51" creationId="{28157D7A-DB7A-2A85-6606-07CB30F55590}"/>
          </ac:spMkLst>
        </pc:spChg>
        <pc:spChg chg="del">
          <ac:chgData name="Rojer Kavin Ram Salem Ramesh Babu" userId="35ecee4c-b802-442c-b0e4-c3416c23bc72" providerId="ADAL" clId="{B4E9FE57-834F-49D6-A9BB-CA9CA95F632E}" dt="2022-10-11T00:36:27.098" v="401" actId="478"/>
          <ac:spMkLst>
            <pc:docMk/>
            <pc:sldMk cId="2363385433" sldId="398"/>
            <ac:spMk id="52" creationId="{5C503C0C-0D32-BE1A-8E4E-4DD2071ECF7E}"/>
          </ac:spMkLst>
        </pc:spChg>
        <pc:spChg chg="del">
          <ac:chgData name="Rojer Kavin Ram Salem Ramesh Babu" userId="35ecee4c-b802-442c-b0e4-c3416c23bc72" providerId="ADAL" clId="{B4E9FE57-834F-49D6-A9BB-CA9CA95F632E}" dt="2022-10-11T00:36:27.098" v="401" actId="478"/>
          <ac:spMkLst>
            <pc:docMk/>
            <pc:sldMk cId="2363385433" sldId="398"/>
            <ac:spMk id="56" creationId="{6A238030-AA88-3F5A-93F8-B47C322AB429}"/>
          </ac:spMkLst>
        </pc:spChg>
        <pc:spChg chg="del">
          <ac:chgData name="Rojer Kavin Ram Salem Ramesh Babu" userId="35ecee4c-b802-442c-b0e4-c3416c23bc72" providerId="ADAL" clId="{B4E9FE57-834F-49D6-A9BB-CA9CA95F632E}" dt="2022-10-11T00:36:27.098" v="401" actId="478"/>
          <ac:spMkLst>
            <pc:docMk/>
            <pc:sldMk cId="2363385433" sldId="398"/>
            <ac:spMk id="60" creationId="{DDA5DDDF-7B08-B653-8140-D100E3E69C59}"/>
          </ac:spMkLst>
        </pc:spChg>
        <pc:spChg chg="del">
          <ac:chgData name="Rojer Kavin Ram Salem Ramesh Babu" userId="35ecee4c-b802-442c-b0e4-c3416c23bc72" providerId="ADAL" clId="{B4E9FE57-834F-49D6-A9BB-CA9CA95F632E}" dt="2022-10-11T00:36:27.098" v="401" actId="478"/>
          <ac:spMkLst>
            <pc:docMk/>
            <pc:sldMk cId="2363385433" sldId="398"/>
            <ac:spMk id="69" creationId="{E79067AB-2937-3CCD-46C3-3A7DA9E9E788}"/>
          </ac:spMkLst>
        </pc:spChg>
        <pc:spChg chg="add del mod">
          <ac:chgData name="Rojer Kavin Ram Salem Ramesh Babu" userId="35ecee4c-b802-442c-b0e4-c3416c23bc72" providerId="ADAL" clId="{B4E9FE57-834F-49D6-A9BB-CA9CA95F632E}" dt="2022-10-11T00:37:14.823" v="409" actId="26606"/>
          <ac:spMkLst>
            <pc:docMk/>
            <pc:sldMk cId="2363385433" sldId="398"/>
            <ac:spMk id="2055" creationId="{5826DCB0-768A-9B3B-2295-9377CEDCCE24}"/>
          </ac:spMkLst>
        </pc:spChg>
        <pc:spChg chg="add del mod">
          <ac:chgData name="Rojer Kavin Ram Salem Ramesh Babu" userId="35ecee4c-b802-442c-b0e4-c3416c23bc72" providerId="ADAL" clId="{B4E9FE57-834F-49D6-A9BB-CA9CA95F632E}" dt="2022-10-11T00:37:14.823" v="409" actId="26606"/>
          <ac:spMkLst>
            <pc:docMk/>
            <pc:sldMk cId="2363385433" sldId="398"/>
            <ac:spMk id="2057" creationId="{733C9C9F-8105-024B-E68E-46B0E51CCF21}"/>
          </ac:spMkLst>
        </pc:spChg>
        <pc:grpChg chg="del">
          <ac:chgData name="Rojer Kavin Ram Salem Ramesh Babu" userId="35ecee4c-b802-442c-b0e4-c3416c23bc72" providerId="ADAL" clId="{B4E9FE57-834F-49D6-A9BB-CA9CA95F632E}" dt="2022-10-11T00:36:27.098" v="401" actId="478"/>
          <ac:grpSpMkLst>
            <pc:docMk/>
            <pc:sldMk cId="2363385433" sldId="398"/>
            <ac:grpSpMk id="6" creationId="{CC4147FE-E79C-6054-0DAC-5E1F4CC92C60}"/>
          </ac:grpSpMkLst>
        </pc:grpChg>
        <pc:picChg chg="add mod">
          <ac:chgData name="Rojer Kavin Ram Salem Ramesh Babu" userId="35ecee4c-b802-442c-b0e4-c3416c23bc72" providerId="ADAL" clId="{B4E9FE57-834F-49D6-A9BB-CA9CA95F632E}" dt="2022-10-11T15:26:35.548" v="997" actId="1076"/>
          <ac:picMkLst>
            <pc:docMk/>
            <pc:sldMk cId="2363385433" sldId="398"/>
            <ac:picMk id="6" creationId="{652ED311-012D-0D48-FE22-F809FC1588B0}"/>
          </ac:picMkLst>
        </pc:picChg>
        <pc:picChg chg="del">
          <ac:chgData name="Rojer Kavin Ram Salem Ramesh Babu" userId="35ecee4c-b802-442c-b0e4-c3416c23bc72" providerId="ADAL" clId="{B4E9FE57-834F-49D6-A9BB-CA9CA95F632E}" dt="2022-10-11T00:36:27.098" v="401" actId="478"/>
          <ac:picMkLst>
            <pc:docMk/>
            <pc:sldMk cId="2363385433" sldId="398"/>
            <ac:picMk id="7" creationId="{577FC9FA-1037-5E2E-E9F5-D498D24A4911}"/>
          </ac:picMkLst>
        </pc:picChg>
        <pc:picChg chg="del">
          <ac:chgData name="Rojer Kavin Ram Salem Ramesh Babu" userId="35ecee4c-b802-442c-b0e4-c3416c23bc72" providerId="ADAL" clId="{B4E9FE57-834F-49D6-A9BB-CA9CA95F632E}" dt="2022-10-11T00:36:27.098" v="401" actId="478"/>
          <ac:picMkLst>
            <pc:docMk/>
            <pc:sldMk cId="2363385433" sldId="398"/>
            <ac:picMk id="9" creationId="{18D43A7B-86A9-7B4E-C9CC-CA5C83FD73C6}"/>
          </ac:picMkLst>
        </pc:picChg>
        <pc:picChg chg="del">
          <ac:chgData name="Rojer Kavin Ram Salem Ramesh Babu" userId="35ecee4c-b802-442c-b0e4-c3416c23bc72" providerId="ADAL" clId="{B4E9FE57-834F-49D6-A9BB-CA9CA95F632E}" dt="2022-10-11T00:36:27.098" v="401" actId="478"/>
          <ac:picMkLst>
            <pc:docMk/>
            <pc:sldMk cId="2363385433" sldId="398"/>
            <ac:picMk id="12" creationId="{B2F8E730-475C-B03A-0B7F-70E54538BA1D}"/>
          </ac:picMkLst>
        </pc:picChg>
        <pc:picChg chg="del">
          <ac:chgData name="Rojer Kavin Ram Salem Ramesh Babu" userId="35ecee4c-b802-442c-b0e4-c3416c23bc72" providerId="ADAL" clId="{B4E9FE57-834F-49D6-A9BB-CA9CA95F632E}" dt="2022-10-11T00:36:27.098" v="401" actId="478"/>
          <ac:picMkLst>
            <pc:docMk/>
            <pc:sldMk cId="2363385433" sldId="398"/>
            <ac:picMk id="22" creationId="{D916B27B-878F-46EA-8BEA-502E6C1966E9}"/>
          </ac:picMkLst>
        </pc:picChg>
        <pc:picChg chg="del">
          <ac:chgData name="Rojer Kavin Ram Salem Ramesh Babu" userId="35ecee4c-b802-442c-b0e4-c3416c23bc72" providerId="ADAL" clId="{B4E9FE57-834F-49D6-A9BB-CA9CA95F632E}" dt="2022-10-11T00:36:27.098" v="401" actId="478"/>
          <ac:picMkLst>
            <pc:docMk/>
            <pc:sldMk cId="2363385433" sldId="398"/>
            <ac:picMk id="35" creationId="{11842213-60A0-7154-906F-054B3BFA0DAF}"/>
          </ac:picMkLst>
        </pc:picChg>
        <pc:picChg chg="del">
          <ac:chgData name="Rojer Kavin Ram Salem Ramesh Babu" userId="35ecee4c-b802-442c-b0e4-c3416c23bc72" providerId="ADAL" clId="{B4E9FE57-834F-49D6-A9BB-CA9CA95F632E}" dt="2022-10-11T00:36:27.098" v="401" actId="478"/>
          <ac:picMkLst>
            <pc:docMk/>
            <pc:sldMk cId="2363385433" sldId="398"/>
            <ac:picMk id="39" creationId="{A011CBF0-7481-EE15-E1F9-7AF2E6AB67E6}"/>
          </ac:picMkLst>
        </pc:picChg>
        <pc:picChg chg="del">
          <ac:chgData name="Rojer Kavin Ram Salem Ramesh Babu" userId="35ecee4c-b802-442c-b0e4-c3416c23bc72" providerId="ADAL" clId="{B4E9FE57-834F-49D6-A9BB-CA9CA95F632E}" dt="2022-10-11T00:36:27.098" v="401" actId="478"/>
          <ac:picMkLst>
            <pc:docMk/>
            <pc:sldMk cId="2363385433" sldId="398"/>
            <ac:picMk id="46" creationId="{CC14FBA6-6048-47E2-070E-5E5E41BD3F72}"/>
          </ac:picMkLst>
        </pc:picChg>
        <pc:picChg chg="del">
          <ac:chgData name="Rojer Kavin Ram Salem Ramesh Babu" userId="35ecee4c-b802-442c-b0e4-c3416c23bc72" providerId="ADAL" clId="{B4E9FE57-834F-49D6-A9BB-CA9CA95F632E}" dt="2022-10-11T00:36:27.098" v="401" actId="478"/>
          <ac:picMkLst>
            <pc:docMk/>
            <pc:sldMk cId="2363385433" sldId="398"/>
            <ac:picMk id="48" creationId="{E024DEC7-7524-BA81-FBE5-7239F7612722}"/>
          </ac:picMkLst>
        </pc:picChg>
        <pc:picChg chg="del">
          <ac:chgData name="Rojer Kavin Ram Salem Ramesh Babu" userId="35ecee4c-b802-442c-b0e4-c3416c23bc72" providerId="ADAL" clId="{B4E9FE57-834F-49D6-A9BB-CA9CA95F632E}" dt="2022-10-11T00:36:27.098" v="401" actId="478"/>
          <ac:picMkLst>
            <pc:docMk/>
            <pc:sldMk cId="2363385433" sldId="398"/>
            <ac:picMk id="49" creationId="{CEB6F8E6-5D9A-9C5F-5F03-02BFEB33399D}"/>
          </ac:picMkLst>
        </pc:picChg>
        <pc:picChg chg="del">
          <ac:chgData name="Rojer Kavin Ram Salem Ramesh Babu" userId="35ecee4c-b802-442c-b0e4-c3416c23bc72" providerId="ADAL" clId="{B4E9FE57-834F-49D6-A9BB-CA9CA95F632E}" dt="2022-10-11T00:36:27.098" v="401" actId="478"/>
          <ac:picMkLst>
            <pc:docMk/>
            <pc:sldMk cId="2363385433" sldId="398"/>
            <ac:picMk id="53" creationId="{469875B1-E1B5-CA71-35F1-3ED009E22A2E}"/>
          </ac:picMkLst>
        </pc:picChg>
        <pc:picChg chg="del">
          <ac:chgData name="Rojer Kavin Ram Salem Ramesh Babu" userId="35ecee4c-b802-442c-b0e4-c3416c23bc72" providerId="ADAL" clId="{B4E9FE57-834F-49D6-A9BB-CA9CA95F632E}" dt="2022-10-11T00:36:27.098" v="401" actId="478"/>
          <ac:picMkLst>
            <pc:docMk/>
            <pc:sldMk cId="2363385433" sldId="398"/>
            <ac:picMk id="61" creationId="{B5D9A7B8-5A24-6234-00E0-17C4EE1D5EA9}"/>
          </ac:picMkLst>
        </pc:picChg>
        <pc:picChg chg="del">
          <ac:chgData name="Rojer Kavin Ram Salem Ramesh Babu" userId="35ecee4c-b802-442c-b0e4-c3416c23bc72" providerId="ADAL" clId="{B4E9FE57-834F-49D6-A9BB-CA9CA95F632E}" dt="2022-10-11T00:36:27.098" v="401" actId="478"/>
          <ac:picMkLst>
            <pc:docMk/>
            <pc:sldMk cId="2363385433" sldId="398"/>
            <ac:picMk id="62" creationId="{F34AF4D6-1F1A-A4E2-D530-91D6A89BA910}"/>
          </ac:picMkLst>
        </pc:picChg>
        <pc:picChg chg="del">
          <ac:chgData name="Rojer Kavin Ram Salem Ramesh Babu" userId="35ecee4c-b802-442c-b0e4-c3416c23bc72" providerId="ADAL" clId="{B4E9FE57-834F-49D6-A9BB-CA9CA95F632E}" dt="2022-10-11T00:36:27.098" v="401" actId="478"/>
          <ac:picMkLst>
            <pc:docMk/>
            <pc:sldMk cId="2363385433" sldId="398"/>
            <ac:picMk id="63" creationId="{7C3C4E49-2D04-BB34-0B8D-3513A62A653A}"/>
          </ac:picMkLst>
        </pc:picChg>
        <pc:picChg chg="del">
          <ac:chgData name="Rojer Kavin Ram Salem Ramesh Babu" userId="35ecee4c-b802-442c-b0e4-c3416c23bc72" providerId="ADAL" clId="{B4E9FE57-834F-49D6-A9BB-CA9CA95F632E}" dt="2022-10-11T00:36:27.098" v="401" actId="478"/>
          <ac:picMkLst>
            <pc:docMk/>
            <pc:sldMk cId="2363385433" sldId="398"/>
            <ac:picMk id="65" creationId="{7AD7A2BB-8534-04F8-FB02-599AC86B0A2F}"/>
          </ac:picMkLst>
        </pc:picChg>
        <pc:picChg chg="del">
          <ac:chgData name="Rojer Kavin Ram Salem Ramesh Babu" userId="35ecee4c-b802-442c-b0e4-c3416c23bc72" providerId="ADAL" clId="{B4E9FE57-834F-49D6-A9BB-CA9CA95F632E}" dt="2022-10-11T00:36:27.098" v="401" actId="478"/>
          <ac:picMkLst>
            <pc:docMk/>
            <pc:sldMk cId="2363385433" sldId="398"/>
            <ac:picMk id="67" creationId="{4DD7953D-414B-44CC-CD36-E4BC40A661D4}"/>
          </ac:picMkLst>
        </pc:picChg>
        <pc:picChg chg="del">
          <ac:chgData name="Rojer Kavin Ram Salem Ramesh Babu" userId="35ecee4c-b802-442c-b0e4-c3416c23bc72" providerId="ADAL" clId="{B4E9FE57-834F-49D6-A9BB-CA9CA95F632E}" dt="2022-10-11T00:36:27.098" v="401" actId="478"/>
          <ac:picMkLst>
            <pc:docMk/>
            <pc:sldMk cId="2363385433" sldId="398"/>
            <ac:picMk id="68" creationId="{91CB59FB-97D2-3CC2-36DC-31BD43FD9C86}"/>
          </ac:picMkLst>
        </pc:picChg>
        <pc:picChg chg="add mod">
          <ac:chgData name="Rojer Kavin Ram Salem Ramesh Babu" userId="35ecee4c-b802-442c-b0e4-c3416c23bc72" providerId="ADAL" clId="{B4E9FE57-834F-49D6-A9BB-CA9CA95F632E}" dt="2022-10-11T00:41:03.699" v="460" actId="1076"/>
          <ac:picMkLst>
            <pc:docMk/>
            <pc:sldMk cId="2363385433" sldId="398"/>
            <ac:picMk id="2050" creationId="{E485DC6F-D8A0-6A44-EE23-C095F7B70819}"/>
          </ac:picMkLst>
        </pc:picChg>
        <pc:cxnChg chg="add del mod">
          <ac:chgData name="Rojer Kavin Ram Salem Ramesh Babu" userId="35ecee4c-b802-442c-b0e4-c3416c23bc72" providerId="ADAL" clId="{B4E9FE57-834F-49D6-A9BB-CA9CA95F632E}" dt="2022-10-11T00:38:39.562" v="433" actId="478"/>
          <ac:cxnSpMkLst>
            <pc:docMk/>
            <pc:sldMk cId="2363385433" sldId="398"/>
            <ac:cxnSpMk id="2" creationId="{10B3F648-3093-1F73-3E19-85E499505B93}"/>
          </ac:cxnSpMkLst>
        </pc:cxnChg>
        <pc:cxnChg chg="del mod">
          <ac:chgData name="Rojer Kavin Ram Salem Ramesh Babu" userId="35ecee4c-b802-442c-b0e4-c3416c23bc72" providerId="ADAL" clId="{B4E9FE57-834F-49D6-A9BB-CA9CA95F632E}" dt="2022-10-11T00:36:27.098" v="401" actId="478"/>
          <ac:cxnSpMkLst>
            <pc:docMk/>
            <pc:sldMk cId="2363385433" sldId="398"/>
            <ac:cxnSpMk id="11" creationId="{2B07DEF3-989A-5D14-B474-478B96F63F08}"/>
          </ac:cxnSpMkLst>
        </pc:cxnChg>
        <pc:cxnChg chg="del">
          <ac:chgData name="Rojer Kavin Ram Salem Ramesh Babu" userId="35ecee4c-b802-442c-b0e4-c3416c23bc72" providerId="ADAL" clId="{B4E9FE57-834F-49D6-A9BB-CA9CA95F632E}" dt="2022-10-11T00:36:27.098" v="401" actId="478"/>
          <ac:cxnSpMkLst>
            <pc:docMk/>
            <pc:sldMk cId="2363385433" sldId="398"/>
            <ac:cxnSpMk id="27" creationId="{FEAC9F1F-5065-6968-9A43-C7F4FD994D56}"/>
          </ac:cxnSpMkLst>
        </pc:cxnChg>
        <pc:cxnChg chg="del">
          <ac:chgData name="Rojer Kavin Ram Salem Ramesh Babu" userId="35ecee4c-b802-442c-b0e4-c3416c23bc72" providerId="ADAL" clId="{B4E9FE57-834F-49D6-A9BB-CA9CA95F632E}" dt="2022-10-11T00:36:27.098" v="401" actId="478"/>
          <ac:cxnSpMkLst>
            <pc:docMk/>
            <pc:sldMk cId="2363385433" sldId="398"/>
            <ac:cxnSpMk id="28" creationId="{875F38E5-BBE3-F679-FBC4-E370F1CA63C8}"/>
          </ac:cxnSpMkLst>
        </pc:cxnChg>
        <pc:cxnChg chg="del">
          <ac:chgData name="Rojer Kavin Ram Salem Ramesh Babu" userId="35ecee4c-b802-442c-b0e4-c3416c23bc72" providerId="ADAL" clId="{B4E9FE57-834F-49D6-A9BB-CA9CA95F632E}" dt="2022-10-11T00:36:27.098" v="401" actId="478"/>
          <ac:cxnSpMkLst>
            <pc:docMk/>
            <pc:sldMk cId="2363385433" sldId="398"/>
            <ac:cxnSpMk id="31" creationId="{6859E467-B184-08D4-AB9E-22963D4036DC}"/>
          </ac:cxnSpMkLst>
        </pc:cxnChg>
        <pc:cxnChg chg="del mod">
          <ac:chgData name="Rojer Kavin Ram Salem Ramesh Babu" userId="35ecee4c-b802-442c-b0e4-c3416c23bc72" providerId="ADAL" clId="{B4E9FE57-834F-49D6-A9BB-CA9CA95F632E}" dt="2022-10-11T00:36:27.098" v="401" actId="478"/>
          <ac:cxnSpMkLst>
            <pc:docMk/>
            <pc:sldMk cId="2363385433" sldId="398"/>
            <ac:cxnSpMk id="42" creationId="{FAFEB046-4C62-E1AE-1D9A-AE3001141A5D}"/>
          </ac:cxnSpMkLst>
        </pc:cxnChg>
        <pc:cxnChg chg="del">
          <ac:chgData name="Rojer Kavin Ram Salem Ramesh Babu" userId="35ecee4c-b802-442c-b0e4-c3416c23bc72" providerId="ADAL" clId="{B4E9FE57-834F-49D6-A9BB-CA9CA95F632E}" dt="2022-10-11T00:36:27.098" v="401" actId="478"/>
          <ac:cxnSpMkLst>
            <pc:docMk/>
            <pc:sldMk cId="2363385433" sldId="398"/>
            <ac:cxnSpMk id="47" creationId="{662AA450-40EF-FF95-D0A6-879246E0BBFB}"/>
          </ac:cxnSpMkLst>
        </pc:cxnChg>
        <pc:cxnChg chg="del">
          <ac:chgData name="Rojer Kavin Ram Salem Ramesh Babu" userId="35ecee4c-b802-442c-b0e4-c3416c23bc72" providerId="ADAL" clId="{B4E9FE57-834F-49D6-A9BB-CA9CA95F632E}" dt="2022-10-11T00:36:27.098" v="401" actId="478"/>
          <ac:cxnSpMkLst>
            <pc:docMk/>
            <pc:sldMk cId="2363385433" sldId="398"/>
            <ac:cxnSpMk id="50" creationId="{81421A75-E426-93C7-967A-D265985D3F0F}"/>
          </ac:cxnSpMkLst>
        </pc:cxnChg>
        <pc:cxnChg chg="del">
          <ac:chgData name="Rojer Kavin Ram Salem Ramesh Babu" userId="35ecee4c-b802-442c-b0e4-c3416c23bc72" providerId="ADAL" clId="{B4E9FE57-834F-49D6-A9BB-CA9CA95F632E}" dt="2022-10-11T00:36:27.098" v="401" actId="478"/>
          <ac:cxnSpMkLst>
            <pc:docMk/>
            <pc:sldMk cId="2363385433" sldId="398"/>
            <ac:cxnSpMk id="54" creationId="{F575008B-0CE5-176D-3466-83DE5E83D74E}"/>
          </ac:cxnSpMkLst>
        </pc:cxnChg>
        <pc:cxnChg chg="del">
          <ac:chgData name="Rojer Kavin Ram Salem Ramesh Babu" userId="35ecee4c-b802-442c-b0e4-c3416c23bc72" providerId="ADAL" clId="{B4E9FE57-834F-49D6-A9BB-CA9CA95F632E}" dt="2022-10-11T00:36:27.098" v="401" actId="478"/>
          <ac:cxnSpMkLst>
            <pc:docMk/>
            <pc:sldMk cId="2363385433" sldId="398"/>
            <ac:cxnSpMk id="55" creationId="{C6703074-9C67-F0B3-095B-57C90F44D18D}"/>
          </ac:cxnSpMkLst>
        </pc:cxnChg>
        <pc:cxnChg chg="del mod">
          <ac:chgData name="Rojer Kavin Ram Salem Ramesh Babu" userId="35ecee4c-b802-442c-b0e4-c3416c23bc72" providerId="ADAL" clId="{B4E9FE57-834F-49D6-A9BB-CA9CA95F632E}" dt="2022-10-11T00:36:27.098" v="401" actId="478"/>
          <ac:cxnSpMkLst>
            <pc:docMk/>
            <pc:sldMk cId="2363385433" sldId="398"/>
            <ac:cxnSpMk id="58" creationId="{31C7B5B9-58C7-3A20-C545-EF42C6B071F2}"/>
          </ac:cxnSpMkLst>
        </pc:cxnChg>
        <pc:cxnChg chg="del mod">
          <ac:chgData name="Rojer Kavin Ram Salem Ramesh Babu" userId="35ecee4c-b802-442c-b0e4-c3416c23bc72" providerId="ADAL" clId="{B4E9FE57-834F-49D6-A9BB-CA9CA95F632E}" dt="2022-10-11T00:36:27.098" v="401" actId="478"/>
          <ac:cxnSpMkLst>
            <pc:docMk/>
            <pc:sldMk cId="2363385433" sldId="398"/>
            <ac:cxnSpMk id="59" creationId="{CC33DCCE-1E18-7A10-C640-26C87D0AC4C7}"/>
          </ac:cxnSpMkLst>
        </pc:cxnChg>
      </pc:sldChg>
      <pc:sldChg chg="addSp delSp modSp add del mod">
        <pc:chgData name="Rojer Kavin Ram Salem Ramesh Babu" userId="35ecee4c-b802-442c-b0e4-c3416c23bc72" providerId="ADAL" clId="{B4E9FE57-834F-49D6-A9BB-CA9CA95F632E}" dt="2022-10-11T17:12:34.738" v="1542" actId="47"/>
        <pc:sldMkLst>
          <pc:docMk/>
          <pc:sldMk cId="2557480436" sldId="399"/>
        </pc:sldMkLst>
        <pc:spChg chg="del">
          <ac:chgData name="Rojer Kavin Ram Salem Ramesh Babu" userId="35ecee4c-b802-442c-b0e4-c3416c23bc72" providerId="ADAL" clId="{B4E9FE57-834F-49D6-A9BB-CA9CA95F632E}" dt="2022-10-11T14:17:36.745" v="654" actId="478"/>
          <ac:spMkLst>
            <pc:docMk/>
            <pc:sldMk cId="2557480436" sldId="399"/>
            <ac:spMk id="2" creationId="{A0696560-6587-4F4C-BAE9-460ED5138F66}"/>
          </ac:spMkLst>
        </pc:spChg>
        <pc:spChg chg="mod">
          <ac:chgData name="Rojer Kavin Ram Salem Ramesh Babu" userId="35ecee4c-b802-442c-b0e4-c3416c23bc72" providerId="ADAL" clId="{B4E9FE57-834F-49D6-A9BB-CA9CA95F632E}" dt="2022-10-11T14:39:31.393" v="668" actId="20577"/>
          <ac:spMkLst>
            <pc:docMk/>
            <pc:sldMk cId="2557480436" sldId="399"/>
            <ac:spMk id="3" creationId="{040EB976-4A35-446E-B7BB-F6ABACCD6483}"/>
          </ac:spMkLst>
        </pc:spChg>
        <pc:spChg chg="add del mod">
          <ac:chgData name="Rojer Kavin Ram Salem Ramesh Babu" userId="35ecee4c-b802-442c-b0e4-c3416c23bc72" providerId="ADAL" clId="{B4E9FE57-834F-49D6-A9BB-CA9CA95F632E}" dt="2022-10-11T14:18:00.299" v="656" actId="478"/>
          <ac:spMkLst>
            <pc:docMk/>
            <pc:sldMk cId="2557480436" sldId="399"/>
            <ac:spMk id="5" creationId="{1E01F37E-5A88-0311-8106-B662013A50A7}"/>
          </ac:spMkLst>
        </pc:spChg>
        <pc:spChg chg="add mod topLvl">
          <ac:chgData name="Rojer Kavin Ram Salem Ramesh Babu" userId="35ecee4c-b802-442c-b0e4-c3416c23bc72" providerId="ADAL" clId="{B4E9FE57-834F-49D6-A9BB-CA9CA95F632E}" dt="2022-10-11T14:49:56.710" v="763" actId="165"/>
          <ac:spMkLst>
            <pc:docMk/>
            <pc:sldMk cId="2557480436" sldId="399"/>
            <ac:spMk id="10" creationId="{A41127AD-6456-1B92-0A44-0E3F40547AE2}"/>
          </ac:spMkLst>
        </pc:spChg>
        <pc:spChg chg="add mod topLvl">
          <ac:chgData name="Rojer Kavin Ram Salem Ramesh Babu" userId="35ecee4c-b802-442c-b0e4-c3416c23bc72" providerId="ADAL" clId="{B4E9FE57-834F-49D6-A9BB-CA9CA95F632E}" dt="2022-10-11T14:49:56.710" v="763" actId="165"/>
          <ac:spMkLst>
            <pc:docMk/>
            <pc:sldMk cId="2557480436" sldId="399"/>
            <ac:spMk id="16" creationId="{7A8B9054-3950-E3A3-A9BB-0FB4E6B8D352}"/>
          </ac:spMkLst>
        </pc:spChg>
        <pc:spChg chg="add mod topLvl">
          <ac:chgData name="Rojer Kavin Ram Salem Ramesh Babu" userId="35ecee4c-b802-442c-b0e4-c3416c23bc72" providerId="ADAL" clId="{B4E9FE57-834F-49D6-A9BB-CA9CA95F632E}" dt="2022-10-11T14:49:56.710" v="763" actId="165"/>
          <ac:spMkLst>
            <pc:docMk/>
            <pc:sldMk cId="2557480436" sldId="399"/>
            <ac:spMk id="17" creationId="{EA70770E-7DDA-3D06-232E-93F9C6B6D317}"/>
          </ac:spMkLst>
        </pc:spChg>
        <pc:spChg chg="add mod topLvl">
          <ac:chgData name="Rojer Kavin Ram Salem Ramesh Babu" userId="35ecee4c-b802-442c-b0e4-c3416c23bc72" providerId="ADAL" clId="{B4E9FE57-834F-49D6-A9BB-CA9CA95F632E}" dt="2022-10-11T14:49:56.710" v="763" actId="165"/>
          <ac:spMkLst>
            <pc:docMk/>
            <pc:sldMk cId="2557480436" sldId="399"/>
            <ac:spMk id="18" creationId="{B2AB8A42-8CA2-CE9C-F6E3-6B44C179DE4C}"/>
          </ac:spMkLst>
        </pc:spChg>
        <pc:spChg chg="add mod topLvl">
          <ac:chgData name="Rojer Kavin Ram Salem Ramesh Babu" userId="35ecee4c-b802-442c-b0e4-c3416c23bc72" providerId="ADAL" clId="{B4E9FE57-834F-49D6-A9BB-CA9CA95F632E}" dt="2022-10-11T15:58:13.280" v="1247" actId="404"/>
          <ac:spMkLst>
            <pc:docMk/>
            <pc:sldMk cId="2557480436" sldId="399"/>
            <ac:spMk id="19" creationId="{1354AFAD-DBC5-7481-BD84-9DFB10CBAB4C}"/>
          </ac:spMkLst>
        </pc:spChg>
        <pc:spChg chg="add mod topLvl">
          <ac:chgData name="Rojer Kavin Ram Salem Ramesh Babu" userId="35ecee4c-b802-442c-b0e4-c3416c23bc72" providerId="ADAL" clId="{B4E9FE57-834F-49D6-A9BB-CA9CA95F632E}" dt="2022-10-11T15:58:03.830" v="1241" actId="404"/>
          <ac:spMkLst>
            <pc:docMk/>
            <pc:sldMk cId="2557480436" sldId="399"/>
            <ac:spMk id="20" creationId="{7BD85F19-89DA-E8F2-BF46-67655C6EBA39}"/>
          </ac:spMkLst>
        </pc:spChg>
        <pc:spChg chg="add mod topLvl">
          <ac:chgData name="Rojer Kavin Ram Salem Ramesh Babu" userId="35ecee4c-b802-442c-b0e4-c3416c23bc72" providerId="ADAL" clId="{B4E9FE57-834F-49D6-A9BB-CA9CA95F632E}" dt="2022-10-11T15:57:15.387" v="1225" actId="404"/>
          <ac:spMkLst>
            <pc:docMk/>
            <pc:sldMk cId="2557480436" sldId="399"/>
            <ac:spMk id="21" creationId="{A0ACA801-560F-9506-7C5F-4762914F3E00}"/>
          </ac:spMkLst>
        </pc:spChg>
        <pc:spChg chg="add del mod">
          <ac:chgData name="Rojer Kavin Ram Salem Ramesh Babu" userId="35ecee4c-b802-442c-b0e4-c3416c23bc72" providerId="ADAL" clId="{B4E9FE57-834F-49D6-A9BB-CA9CA95F632E}" dt="2022-10-11T14:42:22.087" v="676" actId="478"/>
          <ac:spMkLst>
            <pc:docMk/>
            <pc:sldMk cId="2557480436" sldId="399"/>
            <ac:spMk id="25" creationId="{560FF4E8-3B55-F488-5A71-F033A950AA17}"/>
          </ac:spMkLst>
        </pc:spChg>
        <pc:spChg chg="add mod topLvl">
          <ac:chgData name="Rojer Kavin Ram Salem Ramesh Babu" userId="35ecee4c-b802-442c-b0e4-c3416c23bc72" providerId="ADAL" clId="{B4E9FE57-834F-49D6-A9BB-CA9CA95F632E}" dt="2022-10-11T15:11:29.776" v="874" actId="1076"/>
          <ac:spMkLst>
            <pc:docMk/>
            <pc:sldMk cId="2557480436" sldId="399"/>
            <ac:spMk id="26" creationId="{438E72C0-5854-6283-0B2C-B51E41B30515}"/>
          </ac:spMkLst>
        </pc:spChg>
        <pc:spChg chg="mod topLvl">
          <ac:chgData name="Rojer Kavin Ram Salem Ramesh Babu" userId="35ecee4c-b802-442c-b0e4-c3416c23bc72" providerId="ADAL" clId="{B4E9FE57-834F-49D6-A9BB-CA9CA95F632E}" dt="2022-10-11T14:48:29.542" v="750" actId="165"/>
          <ac:spMkLst>
            <pc:docMk/>
            <pc:sldMk cId="2557480436" sldId="399"/>
            <ac:spMk id="34" creationId="{1B1F5632-A523-7BD2-052A-3249FAC1407E}"/>
          </ac:spMkLst>
        </pc:spChg>
        <pc:spChg chg="mod topLvl">
          <ac:chgData name="Rojer Kavin Ram Salem Ramesh Babu" userId="35ecee4c-b802-442c-b0e4-c3416c23bc72" providerId="ADAL" clId="{B4E9FE57-834F-49D6-A9BB-CA9CA95F632E}" dt="2022-10-11T14:48:42.846" v="751" actId="207"/>
          <ac:spMkLst>
            <pc:docMk/>
            <pc:sldMk cId="2557480436" sldId="399"/>
            <ac:spMk id="40" creationId="{5675ECCD-EEB1-F4F0-2B83-397367D7AACD}"/>
          </ac:spMkLst>
        </pc:spChg>
        <pc:spChg chg="mod topLvl">
          <ac:chgData name="Rojer Kavin Ram Salem Ramesh Babu" userId="35ecee4c-b802-442c-b0e4-c3416c23bc72" providerId="ADAL" clId="{B4E9FE57-834F-49D6-A9BB-CA9CA95F632E}" dt="2022-10-11T14:49:24.801" v="761" actId="207"/>
          <ac:spMkLst>
            <pc:docMk/>
            <pc:sldMk cId="2557480436" sldId="399"/>
            <ac:spMk id="41" creationId="{FD36FE89-47CD-E4FE-1D28-CE13EC06CA3C}"/>
          </ac:spMkLst>
        </pc:spChg>
        <pc:spChg chg="mod topLvl">
          <ac:chgData name="Rojer Kavin Ram Salem Ramesh Babu" userId="35ecee4c-b802-442c-b0e4-c3416c23bc72" providerId="ADAL" clId="{B4E9FE57-834F-49D6-A9BB-CA9CA95F632E}" dt="2022-10-11T14:50:33.821" v="768" actId="207"/>
          <ac:spMkLst>
            <pc:docMk/>
            <pc:sldMk cId="2557480436" sldId="399"/>
            <ac:spMk id="42" creationId="{D09ECFA3-7EEF-D3AE-2D50-B2E5D06866D2}"/>
          </ac:spMkLst>
        </pc:spChg>
        <pc:spChg chg="mod topLvl">
          <ac:chgData name="Rojer Kavin Ram Salem Ramesh Babu" userId="35ecee4c-b802-442c-b0e4-c3416c23bc72" providerId="ADAL" clId="{B4E9FE57-834F-49D6-A9BB-CA9CA95F632E}" dt="2022-10-11T15:23:54.944" v="981" actId="1076"/>
          <ac:spMkLst>
            <pc:docMk/>
            <pc:sldMk cId="2557480436" sldId="399"/>
            <ac:spMk id="43" creationId="{74C422B2-F8A3-AFAE-27A9-C4029DB32A7D}"/>
          </ac:spMkLst>
        </pc:spChg>
        <pc:spChg chg="mod topLvl">
          <ac:chgData name="Rojer Kavin Ram Salem Ramesh Babu" userId="35ecee4c-b802-442c-b0e4-c3416c23bc72" providerId="ADAL" clId="{B4E9FE57-834F-49D6-A9BB-CA9CA95F632E}" dt="2022-10-11T15:24:06" v="983" actId="1076"/>
          <ac:spMkLst>
            <pc:docMk/>
            <pc:sldMk cId="2557480436" sldId="399"/>
            <ac:spMk id="44" creationId="{0548954C-15BC-0543-C827-A7F640AA28EB}"/>
          </ac:spMkLst>
        </pc:spChg>
        <pc:spChg chg="mod topLvl">
          <ac:chgData name="Rojer Kavin Ram Salem Ramesh Babu" userId="35ecee4c-b802-442c-b0e4-c3416c23bc72" providerId="ADAL" clId="{B4E9FE57-834F-49D6-A9BB-CA9CA95F632E}" dt="2022-10-11T14:50:44.242" v="770" actId="20577"/>
          <ac:spMkLst>
            <pc:docMk/>
            <pc:sldMk cId="2557480436" sldId="399"/>
            <ac:spMk id="45" creationId="{6340C1D6-9774-C696-B4E9-D636F42B9B82}"/>
          </ac:spMkLst>
        </pc:spChg>
        <pc:spChg chg="add mod topLvl">
          <ac:chgData name="Rojer Kavin Ram Salem Ramesh Babu" userId="35ecee4c-b802-442c-b0e4-c3416c23bc72" providerId="ADAL" clId="{B4E9FE57-834F-49D6-A9BB-CA9CA95F632E}" dt="2022-10-11T15:11:29.776" v="874" actId="1076"/>
          <ac:spMkLst>
            <pc:docMk/>
            <pc:sldMk cId="2557480436" sldId="399"/>
            <ac:spMk id="46" creationId="{6B0E999B-E2B6-F781-E1F1-618CDDE501AB}"/>
          </ac:spMkLst>
        </pc:spChg>
        <pc:grpChg chg="add del mod">
          <ac:chgData name="Rojer Kavin Ram Salem Ramesh Babu" userId="35ecee4c-b802-442c-b0e4-c3416c23bc72" providerId="ADAL" clId="{B4E9FE57-834F-49D6-A9BB-CA9CA95F632E}" dt="2022-10-11T14:49:56.710" v="763" actId="165"/>
          <ac:grpSpMkLst>
            <pc:docMk/>
            <pc:sldMk cId="2557480436" sldId="399"/>
            <ac:grpSpMk id="22" creationId="{41A30411-6E4A-4D90-7CF9-F093ACB2E176}"/>
          </ac:grpSpMkLst>
        </pc:grpChg>
        <pc:grpChg chg="add del mod ord topLvl">
          <ac:chgData name="Rojer Kavin Ram Salem Ramesh Babu" userId="35ecee4c-b802-442c-b0e4-c3416c23bc72" providerId="ADAL" clId="{B4E9FE57-834F-49D6-A9BB-CA9CA95F632E}" dt="2022-10-11T14:51:11.950" v="775" actId="165"/>
          <ac:grpSpMkLst>
            <pc:docMk/>
            <pc:sldMk cId="2557480436" sldId="399"/>
            <ac:grpSpMk id="28" creationId="{A8E8A362-4C17-28DE-A7F9-FC9DD145E366}"/>
          </ac:grpSpMkLst>
        </pc:grpChg>
        <pc:grpChg chg="add del mod">
          <ac:chgData name="Rojer Kavin Ram Salem Ramesh Babu" userId="35ecee4c-b802-442c-b0e4-c3416c23bc72" providerId="ADAL" clId="{B4E9FE57-834F-49D6-A9BB-CA9CA95F632E}" dt="2022-10-11T14:48:29.542" v="750" actId="165"/>
          <ac:grpSpMkLst>
            <pc:docMk/>
            <pc:sldMk cId="2557480436" sldId="399"/>
            <ac:grpSpMk id="29" creationId="{42953121-6F29-1B7B-547F-BC61DB4EB4B0}"/>
          </ac:grpSpMkLst>
        </pc:grpChg>
        <pc:grpChg chg="add del mod">
          <ac:chgData name="Rojer Kavin Ram Salem Ramesh Babu" userId="35ecee4c-b802-442c-b0e4-c3416c23bc72" providerId="ADAL" clId="{B4E9FE57-834F-49D6-A9BB-CA9CA95F632E}" dt="2022-10-11T14:51:05.511" v="772" actId="165"/>
          <ac:grpSpMkLst>
            <pc:docMk/>
            <pc:sldMk cId="2557480436" sldId="399"/>
            <ac:grpSpMk id="47" creationId="{A9C34F3E-F0C5-228C-6709-74A41E373E38}"/>
          </ac:grpSpMkLst>
        </pc:grpChg>
        <pc:grpChg chg="add del mod">
          <ac:chgData name="Rojer Kavin Ram Salem Ramesh Babu" userId="35ecee4c-b802-442c-b0e4-c3416c23bc72" providerId="ADAL" clId="{B4E9FE57-834F-49D6-A9BB-CA9CA95F632E}" dt="2022-10-11T15:11:23.160" v="873" actId="165"/>
          <ac:grpSpMkLst>
            <pc:docMk/>
            <pc:sldMk cId="2557480436" sldId="399"/>
            <ac:grpSpMk id="48" creationId="{9E59EC98-1E7A-6697-EBBB-A7F08133B0FB}"/>
          </ac:grpSpMkLst>
        </pc:grpChg>
        <pc:picChg chg="add mod topLvl">
          <ac:chgData name="Rojer Kavin Ram Salem Ramesh Babu" userId="35ecee4c-b802-442c-b0e4-c3416c23bc72" providerId="ADAL" clId="{B4E9FE57-834F-49D6-A9BB-CA9CA95F632E}" dt="2022-10-11T14:49:56.710" v="763" actId="165"/>
          <ac:picMkLst>
            <pc:docMk/>
            <pc:sldMk cId="2557480436" sldId="399"/>
            <ac:picMk id="13" creationId="{FE67453C-E413-1E20-5C0C-A02EA0401C5C}"/>
          </ac:picMkLst>
        </pc:picChg>
        <pc:picChg chg="add mod topLvl">
          <ac:chgData name="Rojer Kavin Ram Salem Ramesh Babu" userId="35ecee4c-b802-442c-b0e4-c3416c23bc72" providerId="ADAL" clId="{B4E9FE57-834F-49D6-A9BB-CA9CA95F632E}" dt="2022-10-11T14:49:56.710" v="763" actId="165"/>
          <ac:picMkLst>
            <pc:docMk/>
            <pc:sldMk cId="2557480436" sldId="399"/>
            <ac:picMk id="14" creationId="{A8E49327-B619-4615-DAD5-2F7FBBB74389}"/>
          </ac:picMkLst>
        </pc:picChg>
        <pc:picChg chg="add mod topLvl">
          <ac:chgData name="Rojer Kavin Ram Salem Ramesh Babu" userId="35ecee4c-b802-442c-b0e4-c3416c23bc72" providerId="ADAL" clId="{B4E9FE57-834F-49D6-A9BB-CA9CA95F632E}" dt="2022-10-11T14:49:56.710" v="763" actId="165"/>
          <ac:picMkLst>
            <pc:docMk/>
            <pc:sldMk cId="2557480436" sldId="399"/>
            <ac:picMk id="15" creationId="{4138F9BB-9CBE-B571-0D9D-EAEF8667D3AF}"/>
          </ac:picMkLst>
        </pc:picChg>
        <pc:picChg chg="add del mod">
          <ac:chgData name="Rojer Kavin Ram Salem Ramesh Babu" userId="35ecee4c-b802-442c-b0e4-c3416c23bc72" providerId="ADAL" clId="{B4E9FE57-834F-49D6-A9BB-CA9CA95F632E}" dt="2022-10-11T14:42:29.695" v="678" actId="21"/>
          <ac:picMkLst>
            <pc:docMk/>
            <pc:sldMk cId="2557480436" sldId="399"/>
            <ac:picMk id="24" creationId="{6A9C370C-A08E-B020-4489-DDE967A6B019}"/>
          </ac:picMkLst>
        </pc:picChg>
        <pc:picChg chg="add mod topLvl">
          <ac:chgData name="Rojer Kavin Ram Salem Ramesh Babu" userId="35ecee4c-b802-442c-b0e4-c3416c23bc72" providerId="ADAL" clId="{B4E9FE57-834F-49D6-A9BB-CA9CA95F632E}" dt="2022-10-11T15:11:29.776" v="874" actId="1076"/>
          <ac:picMkLst>
            <pc:docMk/>
            <pc:sldMk cId="2557480436" sldId="399"/>
            <ac:picMk id="27" creationId="{ADD60740-5015-9D93-E0F3-9ACA1E206F94}"/>
          </ac:picMkLst>
        </pc:picChg>
        <pc:picChg chg="mod topLvl">
          <ac:chgData name="Rojer Kavin Ram Salem Ramesh Babu" userId="35ecee4c-b802-442c-b0e4-c3416c23bc72" providerId="ADAL" clId="{B4E9FE57-834F-49D6-A9BB-CA9CA95F632E}" dt="2022-10-11T14:48:29.542" v="750" actId="165"/>
          <ac:picMkLst>
            <pc:docMk/>
            <pc:sldMk cId="2557480436" sldId="399"/>
            <ac:picMk id="37" creationId="{CA05E7D5-2907-2682-C0C8-0F24C6073E10}"/>
          </ac:picMkLst>
        </pc:picChg>
        <pc:picChg chg="mod topLvl">
          <ac:chgData name="Rojer Kavin Ram Salem Ramesh Babu" userId="35ecee4c-b802-442c-b0e4-c3416c23bc72" providerId="ADAL" clId="{B4E9FE57-834F-49D6-A9BB-CA9CA95F632E}" dt="2022-10-11T14:48:29.542" v="750" actId="165"/>
          <ac:picMkLst>
            <pc:docMk/>
            <pc:sldMk cId="2557480436" sldId="399"/>
            <ac:picMk id="38" creationId="{23238BA3-84EA-6789-4B22-BF974B41CC19}"/>
          </ac:picMkLst>
        </pc:picChg>
        <pc:picChg chg="mod topLvl">
          <ac:chgData name="Rojer Kavin Ram Salem Ramesh Babu" userId="35ecee4c-b802-442c-b0e4-c3416c23bc72" providerId="ADAL" clId="{B4E9FE57-834F-49D6-A9BB-CA9CA95F632E}" dt="2022-10-11T14:48:29.542" v="750" actId="165"/>
          <ac:picMkLst>
            <pc:docMk/>
            <pc:sldMk cId="2557480436" sldId="399"/>
            <ac:picMk id="39" creationId="{E23488F9-E517-175C-2BF3-3D18401654F3}"/>
          </ac:picMkLst>
        </pc:picChg>
        <pc:cxnChg chg="add mod topLvl">
          <ac:chgData name="Rojer Kavin Ram Salem Ramesh Babu" userId="35ecee4c-b802-442c-b0e4-c3416c23bc72" providerId="ADAL" clId="{B4E9FE57-834F-49D6-A9BB-CA9CA95F632E}" dt="2022-10-11T14:49:56.710" v="763" actId="165"/>
          <ac:cxnSpMkLst>
            <pc:docMk/>
            <pc:sldMk cId="2557480436" sldId="399"/>
            <ac:cxnSpMk id="6" creationId="{9A947F40-1A4A-F8D9-4AE4-91A703BB8998}"/>
          </ac:cxnSpMkLst>
        </pc:cxnChg>
        <pc:cxnChg chg="add mod topLvl">
          <ac:chgData name="Rojer Kavin Ram Salem Ramesh Babu" userId="35ecee4c-b802-442c-b0e4-c3416c23bc72" providerId="ADAL" clId="{B4E9FE57-834F-49D6-A9BB-CA9CA95F632E}" dt="2022-10-11T14:49:56.710" v="763" actId="165"/>
          <ac:cxnSpMkLst>
            <pc:docMk/>
            <pc:sldMk cId="2557480436" sldId="399"/>
            <ac:cxnSpMk id="7" creationId="{B6655FC0-2584-6D6B-B62F-D12317648071}"/>
          </ac:cxnSpMkLst>
        </pc:cxnChg>
        <pc:cxnChg chg="add mod topLvl">
          <ac:chgData name="Rojer Kavin Ram Salem Ramesh Babu" userId="35ecee4c-b802-442c-b0e4-c3416c23bc72" providerId="ADAL" clId="{B4E9FE57-834F-49D6-A9BB-CA9CA95F632E}" dt="2022-10-11T14:49:56.710" v="763" actId="165"/>
          <ac:cxnSpMkLst>
            <pc:docMk/>
            <pc:sldMk cId="2557480436" sldId="399"/>
            <ac:cxnSpMk id="8" creationId="{7538255C-3321-05EE-A27A-DB9AF0E32063}"/>
          </ac:cxnSpMkLst>
        </pc:cxnChg>
        <pc:cxnChg chg="add mod topLvl">
          <ac:chgData name="Rojer Kavin Ram Salem Ramesh Babu" userId="35ecee4c-b802-442c-b0e4-c3416c23bc72" providerId="ADAL" clId="{B4E9FE57-834F-49D6-A9BB-CA9CA95F632E}" dt="2022-10-11T14:49:56.710" v="763" actId="165"/>
          <ac:cxnSpMkLst>
            <pc:docMk/>
            <pc:sldMk cId="2557480436" sldId="399"/>
            <ac:cxnSpMk id="9" creationId="{FC06534B-C8B3-A3E1-F7F0-0618C0B3DA42}"/>
          </ac:cxnSpMkLst>
        </pc:cxnChg>
        <pc:cxnChg chg="add mod topLvl">
          <ac:chgData name="Rojer Kavin Ram Salem Ramesh Babu" userId="35ecee4c-b802-442c-b0e4-c3416c23bc72" providerId="ADAL" clId="{B4E9FE57-834F-49D6-A9BB-CA9CA95F632E}" dt="2022-10-11T14:49:56.710" v="763" actId="165"/>
          <ac:cxnSpMkLst>
            <pc:docMk/>
            <pc:sldMk cId="2557480436" sldId="399"/>
            <ac:cxnSpMk id="11" creationId="{EB2B385A-FF66-D90A-585D-0DC50FFF5D29}"/>
          </ac:cxnSpMkLst>
        </pc:cxnChg>
        <pc:cxnChg chg="add mod topLvl">
          <ac:chgData name="Rojer Kavin Ram Salem Ramesh Babu" userId="35ecee4c-b802-442c-b0e4-c3416c23bc72" providerId="ADAL" clId="{B4E9FE57-834F-49D6-A9BB-CA9CA95F632E}" dt="2022-10-11T14:49:56.710" v="763" actId="165"/>
          <ac:cxnSpMkLst>
            <pc:docMk/>
            <pc:sldMk cId="2557480436" sldId="399"/>
            <ac:cxnSpMk id="12" creationId="{FF3A5FF7-0738-CC04-90B6-F31798BF2B0E}"/>
          </ac:cxnSpMkLst>
        </pc:cxnChg>
        <pc:cxnChg chg="mod topLvl">
          <ac:chgData name="Rojer Kavin Ram Salem Ramesh Babu" userId="35ecee4c-b802-442c-b0e4-c3416c23bc72" providerId="ADAL" clId="{B4E9FE57-834F-49D6-A9BB-CA9CA95F632E}" dt="2022-10-11T14:48:29.542" v="750" actId="165"/>
          <ac:cxnSpMkLst>
            <pc:docMk/>
            <pc:sldMk cId="2557480436" sldId="399"/>
            <ac:cxnSpMk id="30" creationId="{3FE22DF3-0A4E-1ED5-0552-CD34123CB16F}"/>
          </ac:cxnSpMkLst>
        </pc:cxnChg>
        <pc:cxnChg chg="mod topLvl">
          <ac:chgData name="Rojer Kavin Ram Salem Ramesh Babu" userId="35ecee4c-b802-442c-b0e4-c3416c23bc72" providerId="ADAL" clId="{B4E9FE57-834F-49D6-A9BB-CA9CA95F632E}" dt="2022-10-11T14:48:29.542" v="750" actId="165"/>
          <ac:cxnSpMkLst>
            <pc:docMk/>
            <pc:sldMk cId="2557480436" sldId="399"/>
            <ac:cxnSpMk id="31" creationId="{3281AAB0-FB79-E6D6-B824-5423763FBC71}"/>
          </ac:cxnSpMkLst>
        </pc:cxnChg>
        <pc:cxnChg chg="mod topLvl">
          <ac:chgData name="Rojer Kavin Ram Salem Ramesh Babu" userId="35ecee4c-b802-442c-b0e4-c3416c23bc72" providerId="ADAL" clId="{B4E9FE57-834F-49D6-A9BB-CA9CA95F632E}" dt="2022-10-11T14:48:29.542" v="750" actId="165"/>
          <ac:cxnSpMkLst>
            <pc:docMk/>
            <pc:sldMk cId="2557480436" sldId="399"/>
            <ac:cxnSpMk id="32" creationId="{8FFC65E4-F6C2-BA46-9DCD-C71ECBB12173}"/>
          </ac:cxnSpMkLst>
        </pc:cxnChg>
        <pc:cxnChg chg="mod topLvl">
          <ac:chgData name="Rojer Kavin Ram Salem Ramesh Babu" userId="35ecee4c-b802-442c-b0e4-c3416c23bc72" providerId="ADAL" clId="{B4E9FE57-834F-49D6-A9BB-CA9CA95F632E}" dt="2022-10-11T14:48:29.542" v="750" actId="165"/>
          <ac:cxnSpMkLst>
            <pc:docMk/>
            <pc:sldMk cId="2557480436" sldId="399"/>
            <ac:cxnSpMk id="33" creationId="{AC6111AC-2931-AF29-FD71-FE497FB41099}"/>
          </ac:cxnSpMkLst>
        </pc:cxnChg>
        <pc:cxnChg chg="mod topLvl">
          <ac:chgData name="Rojer Kavin Ram Salem Ramesh Babu" userId="35ecee4c-b802-442c-b0e4-c3416c23bc72" providerId="ADAL" clId="{B4E9FE57-834F-49D6-A9BB-CA9CA95F632E}" dt="2022-10-11T14:48:29.542" v="750" actId="165"/>
          <ac:cxnSpMkLst>
            <pc:docMk/>
            <pc:sldMk cId="2557480436" sldId="399"/>
            <ac:cxnSpMk id="35" creationId="{735AF969-4246-5174-296A-7D4F2A1EFF7F}"/>
          </ac:cxnSpMkLst>
        </pc:cxnChg>
        <pc:cxnChg chg="mod topLvl">
          <ac:chgData name="Rojer Kavin Ram Salem Ramesh Babu" userId="35ecee4c-b802-442c-b0e4-c3416c23bc72" providerId="ADAL" clId="{B4E9FE57-834F-49D6-A9BB-CA9CA95F632E}" dt="2022-10-11T14:48:29.542" v="750" actId="165"/>
          <ac:cxnSpMkLst>
            <pc:docMk/>
            <pc:sldMk cId="2557480436" sldId="399"/>
            <ac:cxnSpMk id="36" creationId="{D5E53EE6-6CAA-4E61-F509-BF3AAC844305}"/>
          </ac:cxnSpMkLst>
        </pc:cxnChg>
      </pc:sldChg>
      <pc:sldChg chg="addSp delSp modSp new mod modClrScheme chgLayout">
        <pc:chgData name="Rojer Kavin Ram Salem Ramesh Babu" userId="35ecee4c-b802-442c-b0e4-c3416c23bc72" providerId="ADAL" clId="{B4E9FE57-834F-49D6-A9BB-CA9CA95F632E}" dt="2022-10-11T19:00:28.998" v="2002" actId="1076"/>
        <pc:sldMkLst>
          <pc:docMk/>
          <pc:sldMk cId="3003216188" sldId="400"/>
        </pc:sldMkLst>
        <pc:spChg chg="del">
          <ac:chgData name="Rojer Kavin Ram Salem Ramesh Babu" userId="35ecee4c-b802-442c-b0e4-c3416c23bc72" providerId="ADAL" clId="{B4E9FE57-834F-49D6-A9BB-CA9CA95F632E}" dt="2022-10-11T18:55:11.030" v="1921" actId="478"/>
          <ac:spMkLst>
            <pc:docMk/>
            <pc:sldMk cId="3003216188" sldId="400"/>
            <ac:spMk id="2" creationId="{F659E5AB-E09F-8403-BA80-BEF189DD9881}"/>
          </ac:spMkLst>
        </pc:spChg>
        <pc:spChg chg="mod ord">
          <ac:chgData name="Rojer Kavin Ram Salem Ramesh Babu" userId="35ecee4c-b802-442c-b0e4-c3416c23bc72" providerId="ADAL" clId="{B4E9FE57-834F-49D6-A9BB-CA9CA95F632E}" dt="2022-10-11T18:58:30.499" v="1951" actId="26606"/>
          <ac:spMkLst>
            <pc:docMk/>
            <pc:sldMk cId="3003216188" sldId="400"/>
            <ac:spMk id="3" creationId="{76869079-190F-2586-4A72-EA4E5D552FAF}"/>
          </ac:spMkLst>
        </pc:spChg>
        <pc:spChg chg="add del mod">
          <ac:chgData name="Rojer Kavin Ram Salem Ramesh Babu" userId="35ecee4c-b802-442c-b0e4-c3416c23bc72" providerId="ADAL" clId="{B4E9FE57-834F-49D6-A9BB-CA9CA95F632E}" dt="2022-10-11T18:57:05.116" v="1938" actId="478"/>
          <ac:spMkLst>
            <pc:docMk/>
            <pc:sldMk cId="3003216188" sldId="400"/>
            <ac:spMk id="6" creationId="{B963A3A1-028E-0AD6-69C1-7C5452E688B5}"/>
          </ac:spMkLst>
        </pc:spChg>
        <pc:spChg chg="add del mod">
          <ac:chgData name="Rojer Kavin Ram Salem Ramesh Babu" userId="35ecee4c-b802-442c-b0e4-c3416c23bc72" providerId="ADAL" clId="{B4E9FE57-834F-49D6-A9BB-CA9CA95F632E}" dt="2022-10-11T18:57:03.375" v="1937" actId="478"/>
          <ac:spMkLst>
            <pc:docMk/>
            <pc:sldMk cId="3003216188" sldId="400"/>
            <ac:spMk id="7" creationId="{2A82A4F5-9A29-55D6-B61E-FEE3A7E99BF3}"/>
          </ac:spMkLst>
        </pc:spChg>
        <pc:spChg chg="add mod">
          <ac:chgData name="Rojer Kavin Ram Salem Ramesh Babu" userId="35ecee4c-b802-442c-b0e4-c3416c23bc72" providerId="ADAL" clId="{B4E9FE57-834F-49D6-A9BB-CA9CA95F632E}" dt="2022-10-11T19:00:09.207" v="1996" actId="12"/>
          <ac:spMkLst>
            <pc:docMk/>
            <pc:sldMk cId="3003216188" sldId="400"/>
            <ac:spMk id="11" creationId="{7A4BF403-A7B1-87C4-EAE9-D5FCE2157D97}"/>
          </ac:spMkLst>
        </pc:spChg>
        <pc:grpChg chg="add del mod">
          <ac:chgData name="Rojer Kavin Ram Salem Ramesh Babu" userId="35ecee4c-b802-442c-b0e4-c3416c23bc72" providerId="ADAL" clId="{B4E9FE57-834F-49D6-A9BB-CA9CA95F632E}" dt="2022-10-11T18:57:36.129" v="1942" actId="165"/>
          <ac:grpSpMkLst>
            <pc:docMk/>
            <pc:sldMk cId="3003216188" sldId="400"/>
            <ac:grpSpMk id="10" creationId="{635B6D05-33BE-ABD9-8AFB-9B0310139684}"/>
          </ac:grpSpMkLst>
        </pc:grpChg>
        <pc:picChg chg="add mod topLvl modCrop">
          <ac:chgData name="Rojer Kavin Ram Salem Ramesh Babu" userId="35ecee4c-b802-442c-b0e4-c3416c23bc72" providerId="ADAL" clId="{B4E9FE57-834F-49D6-A9BB-CA9CA95F632E}" dt="2022-10-11T19:00:28.998" v="2002" actId="1076"/>
          <ac:picMkLst>
            <pc:docMk/>
            <pc:sldMk cId="3003216188" sldId="400"/>
            <ac:picMk id="4" creationId="{BB29A1C5-0335-478F-FC5A-2B94FB2B7488}"/>
          </ac:picMkLst>
        </pc:picChg>
        <pc:picChg chg="add mod ord topLvl modCrop">
          <ac:chgData name="Rojer Kavin Ram Salem Ramesh Babu" userId="35ecee4c-b802-442c-b0e4-c3416c23bc72" providerId="ADAL" clId="{B4E9FE57-834F-49D6-A9BB-CA9CA95F632E}" dt="2022-10-11T19:00:25.317" v="2000" actId="1076"/>
          <ac:picMkLst>
            <pc:docMk/>
            <pc:sldMk cId="3003216188" sldId="400"/>
            <ac:picMk id="5" creationId="{7F4A38B4-8D14-500E-AAD5-E3D69A551AD2}"/>
          </ac:picMkLst>
        </pc:picChg>
        <pc:picChg chg="add del mod">
          <ac:chgData name="Rojer Kavin Ram Salem Ramesh Babu" userId="35ecee4c-b802-442c-b0e4-c3416c23bc72" providerId="ADAL" clId="{B4E9FE57-834F-49D6-A9BB-CA9CA95F632E}" dt="2022-10-11T18:57:31.785" v="1941" actId="478"/>
          <ac:picMkLst>
            <pc:docMk/>
            <pc:sldMk cId="3003216188" sldId="400"/>
            <ac:picMk id="9" creationId="{F7779D95-9253-A39A-E39F-CC62E40DDE89}"/>
          </ac:picMkLst>
        </pc:picChg>
      </pc:sldChg>
      <pc:sldChg chg="addSp delSp modSp new mod">
        <pc:chgData name="Rojer Kavin Ram Salem Ramesh Babu" userId="35ecee4c-b802-442c-b0e4-c3416c23bc72" providerId="ADAL" clId="{B4E9FE57-834F-49D6-A9BB-CA9CA95F632E}" dt="2022-10-11T18:53:41.698" v="1919" actId="14100"/>
        <pc:sldMkLst>
          <pc:docMk/>
          <pc:sldMk cId="3572519118" sldId="401"/>
        </pc:sldMkLst>
        <pc:spChg chg="mod">
          <ac:chgData name="Rojer Kavin Ram Salem Ramesh Babu" userId="35ecee4c-b802-442c-b0e4-c3416c23bc72" providerId="ADAL" clId="{B4E9FE57-834F-49D6-A9BB-CA9CA95F632E}" dt="2022-10-11T18:37:34.727" v="1847" actId="20577"/>
          <ac:spMkLst>
            <pc:docMk/>
            <pc:sldMk cId="3572519118" sldId="401"/>
            <ac:spMk id="2" creationId="{D243BEFA-B8F4-379B-E728-580B5196109E}"/>
          </ac:spMkLst>
        </pc:spChg>
        <pc:spChg chg="mod">
          <ac:chgData name="Rojer Kavin Ram Salem Ramesh Babu" userId="35ecee4c-b802-442c-b0e4-c3416c23bc72" providerId="ADAL" clId="{B4E9FE57-834F-49D6-A9BB-CA9CA95F632E}" dt="2022-10-11T15:19:16.102" v="924" actId="20577"/>
          <ac:spMkLst>
            <pc:docMk/>
            <pc:sldMk cId="3572519118" sldId="401"/>
            <ac:spMk id="3" creationId="{BF521DC1-B472-17CC-92BE-B13455C19F5B}"/>
          </ac:spMkLst>
        </pc:spChg>
        <pc:spChg chg="add mod">
          <ac:chgData name="Rojer Kavin Ram Salem Ramesh Babu" userId="35ecee4c-b802-442c-b0e4-c3416c23bc72" providerId="ADAL" clId="{B4E9FE57-834F-49D6-A9BB-CA9CA95F632E}" dt="2022-10-11T17:56:17.926" v="1600" actId="164"/>
          <ac:spMkLst>
            <pc:docMk/>
            <pc:sldMk cId="3572519118" sldId="401"/>
            <ac:spMk id="4" creationId="{B75D26A8-BA66-B8E1-DCB2-46D519B32F05}"/>
          </ac:spMkLst>
        </pc:spChg>
        <pc:spChg chg="add mod">
          <ac:chgData name="Rojer Kavin Ram Salem Ramesh Babu" userId="35ecee4c-b802-442c-b0e4-c3416c23bc72" providerId="ADAL" clId="{B4E9FE57-834F-49D6-A9BB-CA9CA95F632E}" dt="2022-10-11T17:56:17.926" v="1600" actId="164"/>
          <ac:spMkLst>
            <pc:docMk/>
            <pc:sldMk cId="3572519118" sldId="401"/>
            <ac:spMk id="6" creationId="{5130F574-89F1-3CD0-DEC2-EA3AF838081F}"/>
          </ac:spMkLst>
        </pc:spChg>
        <pc:grpChg chg="add del mod">
          <ac:chgData name="Rojer Kavin Ram Salem Ramesh Babu" userId="35ecee4c-b802-442c-b0e4-c3416c23bc72" providerId="ADAL" clId="{B4E9FE57-834F-49D6-A9BB-CA9CA95F632E}" dt="2022-10-11T17:56:20.883" v="1601" actId="21"/>
          <ac:grpSpMkLst>
            <pc:docMk/>
            <pc:sldMk cId="3572519118" sldId="401"/>
            <ac:grpSpMk id="7" creationId="{25E7ECDB-1E45-77B7-32CF-B8F7F028B2F6}"/>
          </ac:grpSpMkLst>
        </pc:grpChg>
        <pc:picChg chg="add del mod">
          <ac:chgData name="Rojer Kavin Ram Salem Ramesh Babu" userId="35ecee4c-b802-442c-b0e4-c3416c23bc72" providerId="ADAL" clId="{B4E9FE57-834F-49D6-A9BB-CA9CA95F632E}" dt="2022-10-11T18:53:34.811" v="1918" actId="1076"/>
          <ac:picMkLst>
            <pc:docMk/>
            <pc:sldMk cId="3572519118" sldId="401"/>
            <ac:picMk id="5" creationId="{15D40A2A-AF90-E829-0B74-83E6B2A91B83}"/>
          </ac:picMkLst>
        </pc:picChg>
        <pc:picChg chg="add del mod">
          <ac:chgData name="Rojer Kavin Ram Salem Ramesh Babu" userId="35ecee4c-b802-442c-b0e4-c3416c23bc72" providerId="ADAL" clId="{B4E9FE57-834F-49D6-A9BB-CA9CA95F632E}" dt="2022-10-11T18:53:26.447" v="1915" actId="478"/>
          <ac:picMkLst>
            <pc:docMk/>
            <pc:sldMk cId="3572519118" sldId="401"/>
            <ac:picMk id="8" creationId="{48E2C2C0-A7E6-19C7-A0C9-154959782995}"/>
          </ac:picMkLst>
        </pc:picChg>
        <pc:picChg chg="add mod">
          <ac:chgData name="Rojer Kavin Ram Salem Ramesh Babu" userId="35ecee4c-b802-442c-b0e4-c3416c23bc72" providerId="ADAL" clId="{B4E9FE57-834F-49D6-A9BB-CA9CA95F632E}" dt="2022-10-11T18:53:41.698" v="1919" actId="14100"/>
          <ac:picMkLst>
            <pc:docMk/>
            <pc:sldMk cId="3572519118" sldId="401"/>
            <ac:picMk id="9" creationId="{CE0D04AC-E2CA-D287-E57E-A34849F9A206}"/>
          </ac:picMkLst>
        </pc:picChg>
      </pc:sldChg>
      <pc:sldChg chg="addSp delSp modSp new del">
        <pc:chgData name="Rojer Kavin Ram Salem Ramesh Babu" userId="35ecee4c-b802-442c-b0e4-c3416c23bc72" providerId="ADAL" clId="{B4E9FE57-834F-49D6-A9BB-CA9CA95F632E}" dt="2022-10-11T15:48:35.255" v="1179" actId="47"/>
        <pc:sldMkLst>
          <pc:docMk/>
          <pc:sldMk cId="2195735934" sldId="402"/>
        </pc:sldMkLst>
        <pc:spChg chg="del">
          <ac:chgData name="Rojer Kavin Ram Salem Ramesh Babu" userId="35ecee4c-b802-442c-b0e4-c3416c23bc72" providerId="ADAL" clId="{B4E9FE57-834F-49D6-A9BB-CA9CA95F632E}" dt="2022-10-11T15:34:35.003" v="1000"/>
          <ac:spMkLst>
            <pc:docMk/>
            <pc:sldMk cId="2195735934" sldId="402"/>
            <ac:spMk id="2" creationId="{395CF827-3913-C788-771C-22ABBA046FFF}"/>
          </ac:spMkLst>
        </pc:spChg>
        <pc:picChg chg="add mod">
          <ac:chgData name="Rojer Kavin Ram Salem Ramesh Babu" userId="35ecee4c-b802-442c-b0e4-c3416c23bc72" providerId="ADAL" clId="{B4E9FE57-834F-49D6-A9BB-CA9CA95F632E}" dt="2022-10-11T15:34:56.768" v="1004" actId="732"/>
          <ac:picMkLst>
            <pc:docMk/>
            <pc:sldMk cId="2195735934" sldId="402"/>
            <ac:picMk id="1026" creationId="{633C25AE-F50A-DAF0-1024-C1E93CDEDA83}"/>
          </ac:picMkLst>
        </pc:picChg>
      </pc:sldChg>
      <pc:sldChg chg="addSp delSp modSp add mod">
        <pc:chgData name="Rojer Kavin Ram Salem Ramesh Babu" userId="35ecee4c-b802-442c-b0e4-c3416c23bc72" providerId="ADAL" clId="{B4E9FE57-834F-49D6-A9BB-CA9CA95F632E}" dt="2022-10-11T15:47:58.850" v="1177"/>
        <pc:sldMkLst>
          <pc:docMk/>
          <pc:sldMk cId="2093126475" sldId="403"/>
        </pc:sldMkLst>
        <pc:spChg chg="mod ord">
          <ac:chgData name="Rojer Kavin Ram Salem Ramesh Babu" userId="35ecee4c-b802-442c-b0e4-c3416c23bc72" providerId="ADAL" clId="{B4E9FE57-834F-49D6-A9BB-CA9CA95F632E}" dt="2022-10-11T15:38:37.983" v="1057" actId="1035"/>
          <ac:spMkLst>
            <pc:docMk/>
            <pc:sldMk cId="2093126475" sldId="403"/>
            <ac:spMk id="8" creationId="{2DD940DF-381E-BE8C-C6FC-4B5ED1AA1EF2}"/>
          </ac:spMkLst>
        </pc:spChg>
        <pc:spChg chg="del mod">
          <ac:chgData name="Rojer Kavin Ram Salem Ramesh Babu" userId="35ecee4c-b802-442c-b0e4-c3416c23bc72" providerId="ADAL" clId="{B4E9FE57-834F-49D6-A9BB-CA9CA95F632E}" dt="2022-10-11T15:39:31.749" v="1068" actId="21"/>
          <ac:spMkLst>
            <pc:docMk/>
            <pc:sldMk cId="2093126475" sldId="403"/>
            <ac:spMk id="13" creationId="{0103D0CB-E3C2-2E7F-0551-E0E41B035CA8}"/>
          </ac:spMkLst>
        </pc:spChg>
        <pc:spChg chg="mod">
          <ac:chgData name="Rojer Kavin Ram Salem Ramesh Babu" userId="35ecee4c-b802-442c-b0e4-c3416c23bc72" providerId="ADAL" clId="{B4E9FE57-834F-49D6-A9BB-CA9CA95F632E}" dt="2022-10-11T15:40:16.400" v="1077" actId="1076"/>
          <ac:spMkLst>
            <pc:docMk/>
            <pc:sldMk cId="2093126475" sldId="403"/>
            <ac:spMk id="14" creationId="{18DA8AB9-44CB-ABAA-2C3C-8520E666D78B}"/>
          </ac:spMkLst>
        </pc:spChg>
        <pc:spChg chg="mod">
          <ac:chgData name="Rojer Kavin Ram Salem Ramesh Babu" userId="35ecee4c-b802-442c-b0e4-c3416c23bc72" providerId="ADAL" clId="{B4E9FE57-834F-49D6-A9BB-CA9CA95F632E}" dt="2022-10-11T15:46:45.939" v="1147" actId="1076"/>
          <ac:spMkLst>
            <pc:docMk/>
            <pc:sldMk cId="2093126475" sldId="403"/>
            <ac:spMk id="15" creationId="{B2DBF635-CDA3-7107-82CF-BFC78717D3E4}"/>
          </ac:spMkLst>
        </pc:spChg>
        <pc:spChg chg="mod">
          <ac:chgData name="Rojer Kavin Ram Salem Ramesh Babu" userId="35ecee4c-b802-442c-b0e4-c3416c23bc72" providerId="ADAL" clId="{B4E9FE57-834F-49D6-A9BB-CA9CA95F632E}" dt="2022-10-11T15:44:10.418" v="1124" actId="1076"/>
          <ac:spMkLst>
            <pc:docMk/>
            <pc:sldMk cId="2093126475" sldId="403"/>
            <ac:spMk id="16" creationId="{324DE884-5C29-743C-EA99-E51BC68B542C}"/>
          </ac:spMkLst>
        </pc:spChg>
        <pc:spChg chg="mod">
          <ac:chgData name="Rojer Kavin Ram Salem Ramesh Babu" userId="35ecee4c-b802-442c-b0e4-c3416c23bc72" providerId="ADAL" clId="{B4E9FE57-834F-49D6-A9BB-CA9CA95F632E}" dt="2022-10-11T15:42:54.168" v="1100" actId="688"/>
          <ac:spMkLst>
            <pc:docMk/>
            <pc:sldMk cId="2093126475" sldId="403"/>
            <ac:spMk id="17" creationId="{996AE89E-257B-2709-6588-A7F8A62303AB}"/>
          </ac:spMkLst>
        </pc:spChg>
        <pc:spChg chg="mod">
          <ac:chgData name="Rojer Kavin Ram Salem Ramesh Babu" userId="35ecee4c-b802-442c-b0e4-c3416c23bc72" providerId="ADAL" clId="{B4E9FE57-834F-49D6-A9BB-CA9CA95F632E}" dt="2022-10-11T15:39:46.669" v="1074" actId="20577"/>
          <ac:spMkLst>
            <pc:docMk/>
            <pc:sldMk cId="2093126475" sldId="403"/>
            <ac:spMk id="18" creationId="{02AB689F-7370-07D8-2B86-4D94430CF868}"/>
          </ac:spMkLst>
        </pc:spChg>
        <pc:spChg chg="mod">
          <ac:chgData name="Rojer Kavin Ram Salem Ramesh Babu" userId="35ecee4c-b802-442c-b0e4-c3416c23bc72" providerId="ADAL" clId="{B4E9FE57-834F-49D6-A9BB-CA9CA95F632E}" dt="2022-10-11T15:44:19.002" v="1126" actId="1076"/>
          <ac:spMkLst>
            <pc:docMk/>
            <pc:sldMk cId="2093126475" sldId="403"/>
            <ac:spMk id="19" creationId="{F80A5425-E5F2-964F-774D-DFF91924A362}"/>
          </ac:spMkLst>
        </pc:spChg>
        <pc:spChg chg="add mod">
          <ac:chgData name="Rojer Kavin Ram Salem Ramesh Babu" userId="35ecee4c-b802-442c-b0e4-c3416c23bc72" providerId="ADAL" clId="{B4E9FE57-834F-49D6-A9BB-CA9CA95F632E}" dt="2022-10-11T15:39:33.034" v="1069"/>
          <ac:spMkLst>
            <pc:docMk/>
            <pc:sldMk cId="2093126475" sldId="403"/>
            <ac:spMk id="27" creationId="{BED7F7EF-221A-CF4E-9400-89EB5C6319AB}"/>
          </ac:spMkLst>
        </pc:spChg>
        <pc:spChg chg="add mod">
          <ac:chgData name="Rojer Kavin Ram Salem Ramesh Babu" userId="35ecee4c-b802-442c-b0e4-c3416c23bc72" providerId="ADAL" clId="{B4E9FE57-834F-49D6-A9BB-CA9CA95F632E}" dt="2022-10-11T15:39:39.556" v="1072" actId="20577"/>
          <ac:spMkLst>
            <pc:docMk/>
            <pc:sldMk cId="2093126475" sldId="403"/>
            <ac:spMk id="28" creationId="{3C7C69F2-68A2-2DAB-30F1-0C7D3C79B4C4}"/>
          </ac:spMkLst>
        </pc:spChg>
        <pc:spChg chg="add mod">
          <ac:chgData name="Rojer Kavin Ram Salem Ramesh Babu" userId="35ecee4c-b802-442c-b0e4-c3416c23bc72" providerId="ADAL" clId="{B4E9FE57-834F-49D6-A9BB-CA9CA95F632E}" dt="2022-10-11T15:43:10.401" v="1110" actId="1036"/>
          <ac:spMkLst>
            <pc:docMk/>
            <pc:sldMk cId="2093126475" sldId="403"/>
            <ac:spMk id="31" creationId="{753007CC-56FD-4B0A-6CFC-5646A2ADEED8}"/>
          </ac:spMkLst>
        </pc:spChg>
        <pc:spChg chg="add mod">
          <ac:chgData name="Rojer Kavin Ram Salem Ramesh Babu" userId="35ecee4c-b802-442c-b0e4-c3416c23bc72" providerId="ADAL" clId="{B4E9FE57-834F-49D6-A9BB-CA9CA95F632E}" dt="2022-10-11T15:46:04.734" v="1138" actId="688"/>
          <ac:spMkLst>
            <pc:docMk/>
            <pc:sldMk cId="2093126475" sldId="403"/>
            <ac:spMk id="34" creationId="{061652CC-5AEA-CD4E-05AA-93F710583A3C}"/>
          </ac:spMkLst>
        </pc:spChg>
        <pc:grpChg chg="add del mod">
          <ac:chgData name="Rojer Kavin Ram Salem Ramesh Babu" userId="35ecee4c-b802-442c-b0e4-c3416c23bc72" providerId="ADAL" clId="{B4E9FE57-834F-49D6-A9BB-CA9CA95F632E}" dt="2022-10-11T15:37:10.422" v="1031" actId="165"/>
          <ac:grpSpMkLst>
            <pc:docMk/>
            <pc:sldMk cId="2093126475" sldId="403"/>
            <ac:grpSpMk id="20" creationId="{F323CA94-F40A-44EC-10B8-56E02FB3572A}"/>
          </ac:grpSpMkLst>
        </pc:grpChg>
        <pc:grpChg chg="add del mod">
          <ac:chgData name="Rojer Kavin Ram Salem Ramesh Babu" userId="35ecee4c-b802-442c-b0e4-c3416c23bc72" providerId="ADAL" clId="{B4E9FE57-834F-49D6-A9BB-CA9CA95F632E}" dt="2022-10-11T15:43:20.242" v="1111" actId="165"/>
          <ac:grpSpMkLst>
            <pc:docMk/>
            <pc:sldMk cId="2093126475" sldId="403"/>
            <ac:grpSpMk id="38" creationId="{5B98FE07-CFD8-BF4F-16C4-5A788790159D}"/>
          </ac:grpSpMkLst>
        </pc:grpChg>
        <pc:grpChg chg="add mod">
          <ac:chgData name="Rojer Kavin Ram Salem Ramesh Babu" userId="35ecee4c-b802-442c-b0e4-c3416c23bc72" providerId="ADAL" clId="{B4E9FE57-834F-49D6-A9BB-CA9CA95F632E}" dt="2022-10-11T15:46:33.996" v="1146" actId="164"/>
          <ac:grpSpMkLst>
            <pc:docMk/>
            <pc:sldMk cId="2093126475" sldId="403"/>
            <ac:grpSpMk id="52" creationId="{E896037D-9D4C-E90E-B89A-339CDBB3C6AE}"/>
          </ac:grpSpMkLst>
        </pc:grpChg>
        <pc:picChg chg="mod modCrop">
          <ac:chgData name="Rojer Kavin Ram Salem Ramesh Babu" userId="35ecee4c-b802-442c-b0e4-c3416c23bc72" providerId="ADAL" clId="{B4E9FE57-834F-49D6-A9BB-CA9CA95F632E}" dt="2022-10-11T15:36:38.574" v="1025" actId="1076"/>
          <ac:picMkLst>
            <pc:docMk/>
            <pc:sldMk cId="2093126475" sldId="403"/>
            <ac:picMk id="6" creationId="{652ED311-012D-0D48-FE22-F809FC1588B0}"/>
          </ac:picMkLst>
        </pc:picChg>
        <pc:picChg chg="add mod topLvl">
          <ac:chgData name="Rojer Kavin Ram Salem Ramesh Babu" userId="35ecee4c-b802-442c-b0e4-c3416c23bc72" providerId="ADAL" clId="{B4E9FE57-834F-49D6-A9BB-CA9CA95F632E}" dt="2022-10-11T15:38:37.983" v="1057" actId="1035"/>
          <ac:picMkLst>
            <pc:docMk/>
            <pc:sldMk cId="2093126475" sldId="403"/>
            <ac:picMk id="11" creationId="{5D4800E9-62B0-AD7B-2392-94C9534E22B8}"/>
          </ac:picMkLst>
        </pc:picChg>
        <pc:picChg chg="add del mod">
          <ac:chgData name="Rojer Kavin Ram Salem Ramesh Babu" userId="35ecee4c-b802-442c-b0e4-c3416c23bc72" providerId="ADAL" clId="{B4E9FE57-834F-49D6-A9BB-CA9CA95F632E}" dt="2022-10-11T15:39:12.370" v="1064"/>
          <ac:picMkLst>
            <pc:docMk/>
            <pc:sldMk cId="2093126475" sldId="403"/>
            <ac:picMk id="22" creationId="{C1481F27-49CD-EF8D-D6E1-66FE21884D42}"/>
          </ac:picMkLst>
        </pc:picChg>
        <pc:picChg chg="add del mod">
          <ac:chgData name="Rojer Kavin Ram Salem Ramesh Babu" userId="35ecee4c-b802-442c-b0e4-c3416c23bc72" providerId="ADAL" clId="{B4E9FE57-834F-49D6-A9BB-CA9CA95F632E}" dt="2022-10-11T15:39:11.386" v="1062"/>
          <ac:picMkLst>
            <pc:docMk/>
            <pc:sldMk cId="2093126475" sldId="403"/>
            <ac:picMk id="24" creationId="{F88F556C-6256-965B-3F2A-B6D4D71716A7}"/>
          </ac:picMkLst>
        </pc:picChg>
        <pc:picChg chg="add del mod">
          <ac:chgData name="Rojer Kavin Ram Salem Ramesh Babu" userId="35ecee4c-b802-442c-b0e4-c3416c23bc72" providerId="ADAL" clId="{B4E9FE57-834F-49D6-A9BB-CA9CA95F632E}" dt="2022-10-11T15:39:29.517" v="1067"/>
          <ac:picMkLst>
            <pc:docMk/>
            <pc:sldMk cId="2093126475" sldId="403"/>
            <ac:picMk id="26" creationId="{A5144ACB-B989-C26F-B6DD-37BA4DC72729}"/>
          </ac:picMkLst>
        </pc:picChg>
        <pc:picChg chg="add mod">
          <ac:chgData name="Rojer Kavin Ram Salem Ramesh Babu" userId="35ecee4c-b802-442c-b0e4-c3416c23bc72" providerId="ADAL" clId="{B4E9FE57-834F-49D6-A9BB-CA9CA95F632E}" dt="2022-10-11T15:40:29.083" v="1079" actId="1076"/>
          <ac:picMkLst>
            <pc:docMk/>
            <pc:sldMk cId="2093126475" sldId="403"/>
            <ac:picMk id="29" creationId="{939DC9E8-9633-D696-602D-35E0512A58B3}"/>
          </ac:picMkLst>
        </pc:picChg>
        <pc:picChg chg="add mod">
          <ac:chgData name="Rojer Kavin Ram Salem Ramesh Babu" userId="35ecee4c-b802-442c-b0e4-c3416c23bc72" providerId="ADAL" clId="{B4E9FE57-834F-49D6-A9BB-CA9CA95F632E}" dt="2022-10-11T15:45:47.667" v="1135" actId="1076"/>
          <ac:picMkLst>
            <pc:docMk/>
            <pc:sldMk cId="2093126475" sldId="403"/>
            <ac:picMk id="32" creationId="{6E5A1F2B-C29A-E018-E394-5F16D822F544}"/>
          </ac:picMkLst>
        </pc:picChg>
        <pc:picChg chg="add mod topLvl">
          <ac:chgData name="Rojer Kavin Ram Salem Ramesh Babu" userId="35ecee4c-b802-442c-b0e4-c3416c23bc72" providerId="ADAL" clId="{B4E9FE57-834F-49D6-A9BB-CA9CA95F632E}" dt="2022-10-11T15:43:28.693" v="1121" actId="1036"/>
          <ac:picMkLst>
            <pc:docMk/>
            <pc:sldMk cId="2093126475" sldId="403"/>
            <ac:picMk id="35" creationId="{2D4DEDFC-9573-B416-70B2-40DAB9BC92B5}"/>
          </ac:picMkLst>
        </pc:picChg>
        <pc:picChg chg="add mod">
          <ac:chgData name="Rojer Kavin Ram Salem Ramesh Babu" userId="35ecee4c-b802-442c-b0e4-c3416c23bc72" providerId="ADAL" clId="{B4E9FE57-834F-49D6-A9BB-CA9CA95F632E}" dt="2022-10-11T15:44:39.696" v="1128" actId="1076"/>
          <ac:picMkLst>
            <pc:docMk/>
            <pc:sldMk cId="2093126475" sldId="403"/>
            <ac:picMk id="39" creationId="{C0F33976-3FAB-7204-EDA6-F9B721A7EB41}"/>
          </ac:picMkLst>
        </pc:picChg>
        <pc:picChg chg="add del mod">
          <ac:chgData name="Rojer Kavin Ram Salem Ramesh Babu" userId="35ecee4c-b802-442c-b0e4-c3416c23bc72" providerId="ADAL" clId="{B4E9FE57-834F-49D6-A9BB-CA9CA95F632E}" dt="2022-10-11T15:47:58.850" v="1177"/>
          <ac:picMkLst>
            <pc:docMk/>
            <pc:sldMk cId="2093126475" sldId="403"/>
            <ac:picMk id="53" creationId="{968227FF-17EF-872B-3D2B-1BE511BA4897}"/>
          </ac:picMkLst>
        </pc:picChg>
        <pc:picChg chg="add del mod">
          <ac:chgData name="Rojer Kavin Ram Salem Ramesh Babu" userId="35ecee4c-b802-442c-b0e4-c3416c23bc72" providerId="ADAL" clId="{B4E9FE57-834F-49D6-A9BB-CA9CA95F632E}" dt="2022-10-11T15:47:51.843" v="1166"/>
          <ac:picMkLst>
            <pc:docMk/>
            <pc:sldMk cId="2093126475" sldId="403"/>
            <ac:picMk id="56" creationId="{37C8BC7F-CB9B-54A2-CD2E-9240AE1B6C9B}"/>
          </ac:picMkLst>
        </pc:picChg>
        <pc:picChg chg="add del mod">
          <ac:chgData name="Rojer Kavin Ram Salem Ramesh Babu" userId="35ecee4c-b802-442c-b0e4-c3416c23bc72" providerId="ADAL" clId="{B4E9FE57-834F-49D6-A9BB-CA9CA95F632E}" dt="2022-10-11T15:47:50.995" v="1164"/>
          <ac:picMkLst>
            <pc:docMk/>
            <pc:sldMk cId="2093126475" sldId="403"/>
            <ac:picMk id="58" creationId="{D223528D-9A80-34FA-4C21-5BA9DAAAD575}"/>
          </ac:picMkLst>
        </pc:picChg>
        <pc:picChg chg="mod modCrop">
          <ac:chgData name="Rojer Kavin Ram Salem Ramesh Babu" userId="35ecee4c-b802-442c-b0e4-c3416c23bc72" providerId="ADAL" clId="{B4E9FE57-834F-49D6-A9BB-CA9CA95F632E}" dt="2022-10-11T15:40:10.788" v="1076" actId="1076"/>
          <ac:picMkLst>
            <pc:docMk/>
            <pc:sldMk cId="2093126475" sldId="403"/>
            <ac:picMk id="2050" creationId="{E485DC6F-D8A0-6A44-EE23-C095F7B70819}"/>
          </ac:picMkLst>
        </pc:picChg>
        <pc:cxnChg chg="add mod">
          <ac:chgData name="Rojer Kavin Ram Salem Ramesh Babu" userId="35ecee4c-b802-442c-b0e4-c3416c23bc72" providerId="ADAL" clId="{B4E9FE57-834F-49D6-A9BB-CA9CA95F632E}" dt="2022-10-11T15:39:20.512" v="1065" actId="108"/>
          <ac:cxnSpMkLst>
            <pc:docMk/>
            <pc:sldMk cId="2093126475" sldId="403"/>
            <ac:cxnSpMk id="4" creationId="{535DAFBE-1638-D4EA-B099-AE32CDA442FC}"/>
          </ac:cxnSpMkLst>
        </pc:cxnChg>
        <pc:cxnChg chg="add mod topLvl">
          <ac:chgData name="Rojer Kavin Ram Salem Ramesh Babu" userId="35ecee4c-b802-442c-b0e4-c3416c23bc72" providerId="ADAL" clId="{B4E9FE57-834F-49D6-A9BB-CA9CA95F632E}" dt="2022-10-11T15:38:37.983" v="1057" actId="1035"/>
          <ac:cxnSpMkLst>
            <pc:docMk/>
            <pc:sldMk cId="2093126475" sldId="403"/>
            <ac:cxnSpMk id="12" creationId="{496A5652-6F13-59D8-DF86-91C8460F25E8}"/>
          </ac:cxnSpMkLst>
        </pc:cxnChg>
        <pc:cxnChg chg="add mod">
          <ac:chgData name="Rojer Kavin Ram Salem Ramesh Babu" userId="35ecee4c-b802-442c-b0e4-c3416c23bc72" providerId="ADAL" clId="{B4E9FE57-834F-49D6-A9BB-CA9CA95F632E}" dt="2022-10-11T15:38:45.163" v="1058" actId="208"/>
          <ac:cxnSpMkLst>
            <pc:docMk/>
            <pc:sldMk cId="2093126475" sldId="403"/>
            <ac:cxnSpMk id="21" creationId="{5C56C795-6861-CC9D-0DFA-AC2C9F68D4F5}"/>
          </ac:cxnSpMkLst>
        </pc:cxnChg>
        <pc:cxnChg chg="add del mod">
          <ac:chgData name="Rojer Kavin Ram Salem Ramesh Babu" userId="35ecee4c-b802-442c-b0e4-c3416c23bc72" providerId="ADAL" clId="{B4E9FE57-834F-49D6-A9BB-CA9CA95F632E}" dt="2022-10-11T15:39:12.370" v="1064"/>
          <ac:cxnSpMkLst>
            <pc:docMk/>
            <pc:sldMk cId="2093126475" sldId="403"/>
            <ac:cxnSpMk id="23" creationId="{13A707D6-0273-DC04-E70D-1498673DB0E6}"/>
          </ac:cxnSpMkLst>
        </pc:cxnChg>
        <pc:cxnChg chg="add del mod">
          <ac:chgData name="Rojer Kavin Ram Salem Ramesh Babu" userId="35ecee4c-b802-442c-b0e4-c3416c23bc72" providerId="ADAL" clId="{B4E9FE57-834F-49D6-A9BB-CA9CA95F632E}" dt="2022-10-11T15:39:11.386" v="1062"/>
          <ac:cxnSpMkLst>
            <pc:docMk/>
            <pc:sldMk cId="2093126475" sldId="403"/>
            <ac:cxnSpMk id="25" creationId="{A7C8CE3A-AA41-D46C-102D-0F7AEF057919}"/>
          </ac:cxnSpMkLst>
        </pc:cxnChg>
        <pc:cxnChg chg="add mod">
          <ac:chgData name="Rojer Kavin Ram Salem Ramesh Babu" userId="35ecee4c-b802-442c-b0e4-c3416c23bc72" providerId="ADAL" clId="{B4E9FE57-834F-49D6-A9BB-CA9CA95F632E}" dt="2022-10-11T15:40:29.083" v="1079" actId="1076"/>
          <ac:cxnSpMkLst>
            <pc:docMk/>
            <pc:sldMk cId="2093126475" sldId="403"/>
            <ac:cxnSpMk id="30" creationId="{F0EF36C4-B3DA-2B47-4ACA-3DDDE7980C2E}"/>
          </ac:cxnSpMkLst>
        </pc:cxnChg>
        <pc:cxnChg chg="add mod">
          <ac:chgData name="Rojer Kavin Ram Salem Ramesh Babu" userId="35ecee4c-b802-442c-b0e4-c3416c23bc72" providerId="ADAL" clId="{B4E9FE57-834F-49D6-A9BB-CA9CA95F632E}" dt="2022-10-11T15:46:33.996" v="1146" actId="164"/>
          <ac:cxnSpMkLst>
            <pc:docMk/>
            <pc:sldMk cId="2093126475" sldId="403"/>
            <ac:cxnSpMk id="33" creationId="{FE0B6EC4-B25B-ABD4-8E7B-C69DCB794437}"/>
          </ac:cxnSpMkLst>
        </pc:cxnChg>
        <pc:cxnChg chg="add mod topLvl">
          <ac:chgData name="Rojer Kavin Ram Salem Ramesh Babu" userId="35ecee4c-b802-442c-b0e4-c3416c23bc72" providerId="ADAL" clId="{B4E9FE57-834F-49D6-A9BB-CA9CA95F632E}" dt="2022-10-11T15:43:24.076" v="1115" actId="1037"/>
          <ac:cxnSpMkLst>
            <pc:docMk/>
            <pc:sldMk cId="2093126475" sldId="403"/>
            <ac:cxnSpMk id="36" creationId="{CEDE72F6-2DAC-05A0-7349-73F4B6457EC6}"/>
          </ac:cxnSpMkLst>
        </pc:cxnChg>
        <pc:cxnChg chg="add mod topLvl">
          <ac:chgData name="Rojer Kavin Ram Salem Ramesh Babu" userId="35ecee4c-b802-442c-b0e4-c3416c23bc72" providerId="ADAL" clId="{B4E9FE57-834F-49D6-A9BB-CA9CA95F632E}" dt="2022-10-11T15:43:24.076" v="1115" actId="1037"/>
          <ac:cxnSpMkLst>
            <pc:docMk/>
            <pc:sldMk cId="2093126475" sldId="403"/>
            <ac:cxnSpMk id="37" creationId="{0F1AB480-8552-56D1-CE27-78D7ACCB9492}"/>
          </ac:cxnSpMkLst>
        </pc:cxnChg>
        <pc:cxnChg chg="add mod">
          <ac:chgData name="Rojer Kavin Ram Salem Ramesh Babu" userId="35ecee4c-b802-442c-b0e4-c3416c23bc72" providerId="ADAL" clId="{B4E9FE57-834F-49D6-A9BB-CA9CA95F632E}" dt="2022-10-11T15:44:43.225" v="1129" actId="14100"/>
          <ac:cxnSpMkLst>
            <pc:docMk/>
            <pc:sldMk cId="2093126475" sldId="403"/>
            <ac:cxnSpMk id="40" creationId="{5EE92A66-7C33-F2B9-8126-BDD0355FFCDF}"/>
          </ac:cxnSpMkLst>
        </pc:cxnChg>
        <pc:cxnChg chg="add del mod">
          <ac:chgData name="Rojer Kavin Ram Salem Ramesh Babu" userId="35ecee4c-b802-442c-b0e4-c3416c23bc72" providerId="ADAL" clId="{B4E9FE57-834F-49D6-A9BB-CA9CA95F632E}" dt="2022-10-11T15:44:45.471" v="1130" actId="478"/>
          <ac:cxnSpMkLst>
            <pc:docMk/>
            <pc:sldMk cId="2093126475" sldId="403"/>
            <ac:cxnSpMk id="41" creationId="{DFB2F3A6-EA61-53A7-978C-BE6DACBF6820}"/>
          </ac:cxnSpMkLst>
        </pc:cxnChg>
        <pc:cxnChg chg="add mod">
          <ac:chgData name="Rojer Kavin Ram Salem Ramesh Babu" userId="35ecee4c-b802-442c-b0e4-c3416c23bc72" providerId="ADAL" clId="{B4E9FE57-834F-49D6-A9BB-CA9CA95F632E}" dt="2022-10-11T15:46:33.996" v="1146" actId="164"/>
          <ac:cxnSpMkLst>
            <pc:docMk/>
            <pc:sldMk cId="2093126475" sldId="403"/>
            <ac:cxnSpMk id="46" creationId="{21C27BDA-9AF7-9DBF-F0C9-76FE6699F8EA}"/>
          </ac:cxnSpMkLst>
        </pc:cxnChg>
        <pc:cxnChg chg="add del mod">
          <ac:chgData name="Rojer Kavin Ram Salem Ramesh Babu" userId="35ecee4c-b802-442c-b0e4-c3416c23bc72" providerId="ADAL" clId="{B4E9FE57-834F-49D6-A9BB-CA9CA95F632E}" dt="2022-10-11T15:47:56.245" v="1175"/>
          <ac:cxnSpMkLst>
            <pc:docMk/>
            <pc:sldMk cId="2093126475" sldId="403"/>
            <ac:cxnSpMk id="54" creationId="{290318CD-18AA-0A65-EA33-1199FBA4AF69}"/>
          </ac:cxnSpMkLst>
        </pc:cxnChg>
        <pc:cxnChg chg="add del mod">
          <ac:chgData name="Rojer Kavin Ram Salem Ramesh Babu" userId="35ecee4c-b802-442c-b0e4-c3416c23bc72" providerId="ADAL" clId="{B4E9FE57-834F-49D6-A9BB-CA9CA95F632E}" dt="2022-10-11T15:47:51.843" v="1166"/>
          <ac:cxnSpMkLst>
            <pc:docMk/>
            <pc:sldMk cId="2093126475" sldId="403"/>
            <ac:cxnSpMk id="57" creationId="{92B5A8E8-AA8F-1410-9647-72DD0E6DD01D}"/>
          </ac:cxnSpMkLst>
        </pc:cxnChg>
        <pc:cxnChg chg="add del mod">
          <ac:chgData name="Rojer Kavin Ram Salem Ramesh Babu" userId="35ecee4c-b802-442c-b0e4-c3416c23bc72" providerId="ADAL" clId="{B4E9FE57-834F-49D6-A9BB-CA9CA95F632E}" dt="2022-10-11T15:47:50.995" v="1164"/>
          <ac:cxnSpMkLst>
            <pc:docMk/>
            <pc:sldMk cId="2093126475" sldId="403"/>
            <ac:cxnSpMk id="59" creationId="{19C71118-AB9A-37E7-6D5B-EEC724F1A244}"/>
          </ac:cxnSpMkLst>
        </pc:cxnChg>
      </pc:sldChg>
      <pc:sldChg chg="addSp delSp modSp new mod ord">
        <pc:chgData name="Rojer Kavin Ram Salem Ramesh Babu" userId="35ecee4c-b802-442c-b0e4-c3416c23bc72" providerId="ADAL" clId="{B4E9FE57-834F-49D6-A9BB-CA9CA95F632E}" dt="2022-10-11T18:53:02.732" v="1899" actId="21"/>
        <pc:sldMkLst>
          <pc:docMk/>
          <pc:sldMk cId="2683502638" sldId="404"/>
        </pc:sldMkLst>
        <pc:spChg chg="del">
          <ac:chgData name="Rojer Kavin Ram Salem Ramesh Babu" userId="35ecee4c-b802-442c-b0e4-c3416c23bc72" providerId="ADAL" clId="{B4E9FE57-834F-49D6-A9BB-CA9CA95F632E}" dt="2022-10-11T15:50:49.583" v="1183"/>
          <ac:spMkLst>
            <pc:docMk/>
            <pc:sldMk cId="2683502638" sldId="404"/>
            <ac:spMk id="2" creationId="{B11C6C27-5C41-A791-BB04-0F58E7614A84}"/>
          </ac:spMkLst>
        </pc:spChg>
        <pc:spChg chg="mod">
          <ac:chgData name="Rojer Kavin Ram Salem Ramesh Babu" userId="35ecee4c-b802-442c-b0e4-c3416c23bc72" providerId="ADAL" clId="{B4E9FE57-834F-49D6-A9BB-CA9CA95F632E}" dt="2022-10-11T16:57:35.065" v="1432"/>
          <ac:spMkLst>
            <pc:docMk/>
            <pc:sldMk cId="2683502638" sldId="404"/>
            <ac:spMk id="3" creationId="{318DC1F1-4F47-19D4-829B-D91AF3F656FC}"/>
          </ac:spMkLst>
        </pc:spChg>
        <pc:spChg chg="mod topLvl">
          <ac:chgData name="Rojer Kavin Ram Salem Ramesh Babu" userId="35ecee4c-b802-442c-b0e4-c3416c23bc72" providerId="ADAL" clId="{B4E9FE57-834F-49D6-A9BB-CA9CA95F632E}" dt="2022-10-11T17:57:41.623" v="1621" actId="164"/>
          <ac:spMkLst>
            <pc:docMk/>
            <pc:sldMk cId="2683502638" sldId="404"/>
            <ac:spMk id="4" creationId="{E05A175F-BEEB-F1D3-585B-F2C36A494A67}"/>
          </ac:spMkLst>
        </pc:spChg>
        <pc:spChg chg="add del">
          <ac:chgData name="Rojer Kavin Ram Salem Ramesh Babu" userId="35ecee4c-b802-442c-b0e4-c3416c23bc72" providerId="ADAL" clId="{B4E9FE57-834F-49D6-A9BB-CA9CA95F632E}" dt="2022-10-11T15:50:46.659" v="1182" actId="22"/>
          <ac:spMkLst>
            <pc:docMk/>
            <pc:sldMk cId="2683502638" sldId="404"/>
            <ac:spMk id="5" creationId="{1A5DC90B-F2DC-8906-C238-912F5868765F}"/>
          </ac:spMkLst>
        </pc:spChg>
        <pc:spChg chg="mod topLvl">
          <ac:chgData name="Rojer Kavin Ram Salem Ramesh Babu" userId="35ecee4c-b802-442c-b0e4-c3416c23bc72" providerId="ADAL" clId="{B4E9FE57-834F-49D6-A9BB-CA9CA95F632E}" dt="2022-10-11T17:57:41.623" v="1621" actId="164"/>
          <ac:spMkLst>
            <pc:docMk/>
            <pc:sldMk cId="2683502638" sldId="404"/>
            <ac:spMk id="5" creationId="{9D3D83D7-0BC2-E35A-5BFF-52EE3BBBB871}"/>
          </ac:spMkLst>
        </pc:spChg>
        <pc:spChg chg="mod">
          <ac:chgData name="Rojer Kavin Ram Salem Ramesh Babu" userId="35ecee4c-b802-442c-b0e4-c3416c23bc72" providerId="ADAL" clId="{B4E9FE57-834F-49D6-A9BB-CA9CA95F632E}" dt="2022-10-11T17:59:55.104" v="1639"/>
          <ac:spMkLst>
            <pc:docMk/>
            <pc:sldMk cId="2683502638" sldId="404"/>
            <ac:spMk id="10" creationId="{C7F10E2F-19E0-2DC6-3506-7BBD6E1659B9}"/>
          </ac:spMkLst>
        </pc:spChg>
        <pc:spChg chg="mod">
          <ac:chgData name="Rojer Kavin Ram Salem Ramesh Babu" userId="35ecee4c-b802-442c-b0e4-c3416c23bc72" providerId="ADAL" clId="{B4E9FE57-834F-49D6-A9BB-CA9CA95F632E}" dt="2022-10-11T17:59:55.104" v="1639"/>
          <ac:spMkLst>
            <pc:docMk/>
            <pc:sldMk cId="2683502638" sldId="404"/>
            <ac:spMk id="11" creationId="{0F9ECBAB-D331-E4FD-4335-ABC10D2F66CF}"/>
          </ac:spMkLst>
        </pc:spChg>
        <pc:spChg chg="add del mod">
          <ac:chgData name="Rojer Kavin Ram Salem Ramesh Babu" userId="35ecee4c-b802-442c-b0e4-c3416c23bc72" providerId="ADAL" clId="{B4E9FE57-834F-49D6-A9BB-CA9CA95F632E}" dt="2022-10-11T15:52:53.951" v="1198" actId="478"/>
          <ac:spMkLst>
            <pc:docMk/>
            <pc:sldMk cId="2683502638" sldId="404"/>
            <ac:spMk id="11" creationId="{725406D9-894A-8FC3-7814-8C37CCC54783}"/>
          </ac:spMkLst>
        </pc:spChg>
        <pc:spChg chg="mod">
          <ac:chgData name="Rojer Kavin Ram Salem Ramesh Babu" userId="35ecee4c-b802-442c-b0e4-c3416c23bc72" providerId="ADAL" clId="{B4E9FE57-834F-49D6-A9BB-CA9CA95F632E}" dt="2022-10-11T18:00:00.680" v="1641"/>
          <ac:spMkLst>
            <pc:docMk/>
            <pc:sldMk cId="2683502638" sldId="404"/>
            <ac:spMk id="15" creationId="{33DF41A2-F5F0-41CC-98DA-4E1F7D20F6B7}"/>
          </ac:spMkLst>
        </pc:spChg>
        <pc:spChg chg="mod">
          <ac:chgData name="Rojer Kavin Ram Salem Ramesh Babu" userId="35ecee4c-b802-442c-b0e4-c3416c23bc72" providerId="ADAL" clId="{B4E9FE57-834F-49D6-A9BB-CA9CA95F632E}" dt="2022-10-11T18:00:00.680" v="1641"/>
          <ac:spMkLst>
            <pc:docMk/>
            <pc:sldMk cId="2683502638" sldId="404"/>
            <ac:spMk id="16" creationId="{DB069B0D-1359-CDB2-0AB7-874C9174E061}"/>
          </ac:spMkLst>
        </pc:spChg>
        <pc:spChg chg="add del mod">
          <ac:chgData name="Rojer Kavin Ram Salem Ramesh Babu" userId="35ecee4c-b802-442c-b0e4-c3416c23bc72" providerId="ADAL" clId="{B4E9FE57-834F-49D6-A9BB-CA9CA95F632E}" dt="2022-10-11T16:57:26.540" v="1431" actId="478"/>
          <ac:spMkLst>
            <pc:docMk/>
            <pc:sldMk cId="2683502638" sldId="404"/>
            <ac:spMk id="18" creationId="{A15A3F92-E023-F785-828A-8AC3F300BBD4}"/>
          </ac:spMkLst>
        </pc:spChg>
        <pc:spChg chg="add del mod">
          <ac:chgData name="Rojer Kavin Ram Salem Ramesh Babu" userId="35ecee4c-b802-442c-b0e4-c3416c23bc72" providerId="ADAL" clId="{B4E9FE57-834F-49D6-A9BB-CA9CA95F632E}" dt="2022-10-11T16:01:25.453" v="1253" actId="478"/>
          <ac:spMkLst>
            <pc:docMk/>
            <pc:sldMk cId="2683502638" sldId="404"/>
            <ac:spMk id="24" creationId="{EF11D6E3-A774-2E82-1F41-EA71CDAEA945}"/>
          </ac:spMkLst>
        </pc:spChg>
        <pc:spChg chg="add del mod">
          <ac:chgData name="Rojer Kavin Ram Salem Ramesh Babu" userId="35ecee4c-b802-442c-b0e4-c3416c23bc72" providerId="ADAL" clId="{B4E9FE57-834F-49D6-A9BB-CA9CA95F632E}" dt="2022-10-11T16:57:26.540" v="1431" actId="478"/>
          <ac:spMkLst>
            <pc:docMk/>
            <pc:sldMk cId="2683502638" sldId="404"/>
            <ac:spMk id="25" creationId="{02166F7F-8816-7F4B-27A9-1C5C9A87B4FD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26" creationId="{3DA8FAFB-A872-FC43-9BF7-3C478BDF5EBF}"/>
          </ac:spMkLst>
        </pc:spChg>
        <pc:spChg chg="add del mod">
          <ac:chgData name="Rojer Kavin Ram Salem Ramesh Babu" userId="35ecee4c-b802-442c-b0e4-c3416c23bc72" providerId="ADAL" clId="{B4E9FE57-834F-49D6-A9BB-CA9CA95F632E}" dt="2022-10-11T16:57:26.540" v="1431" actId="478"/>
          <ac:spMkLst>
            <pc:docMk/>
            <pc:sldMk cId="2683502638" sldId="404"/>
            <ac:spMk id="27" creationId="{7D07DFF0-682A-463D-FCBA-B69381D9C8BE}"/>
          </ac:spMkLst>
        </pc:spChg>
        <pc:spChg chg="add del mod">
          <ac:chgData name="Rojer Kavin Ram Salem Ramesh Babu" userId="35ecee4c-b802-442c-b0e4-c3416c23bc72" providerId="ADAL" clId="{B4E9FE57-834F-49D6-A9BB-CA9CA95F632E}" dt="2022-10-11T16:57:26.540" v="1431" actId="478"/>
          <ac:spMkLst>
            <pc:docMk/>
            <pc:sldMk cId="2683502638" sldId="404"/>
            <ac:spMk id="28" creationId="{B76EC7E2-0FED-F9B2-1B16-F418588AA6C5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29" creationId="{0B04F29F-BFC9-78EF-3C84-8815AD5F835A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31" creationId="{ADE9B0BD-7F79-118B-C8DF-43F32FFCF8E1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41" creationId="{036F3AAB-6656-6BC9-9A7A-1347DB6676A0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42" creationId="{D5378A48-7BB1-D3FF-6468-CACE66D20ADC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47" creationId="{6D8D09BB-E128-F98F-B11A-5B292392B164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48" creationId="{9CAB61BE-AD13-D146-F7C1-93E20A93287F}"/>
          </ac:spMkLst>
        </pc:spChg>
        <pc:spChg chg="add del mod">
          <ac:chgData name="Rojer Kavin Ram Salem Ramesh Babu" userId="35ecee4c-b802-442c-b0e4-c3416c23bc72" providerId="ADAL" clId="{B4E9FE57-834F-49D6-A9BB-CA9CA95F632E}" dt="2022-10-11T18:46:56.354" v="1853" actId="478"/>
          <ac:spMkLst>
            <pc:docMk/>
            <pc:sldMk cId="2683502638" sldId="404"/>
            <ac:spMk id="49" creationId="{8F798C93-749C-5B3B-93EF-10E557F74FD2}"/>
          </ac:spMkLst>
        </pc:spChg>
        <pc:spChg chg="add del mod">
          <ac:chgData name="Rojer Kavin Ram Salem Ramesh Babu" userId="35ecee4c-b802-442c-b0e4-c3416c23bc72" providerId="ADAL" clId="{B4E9FE57-834F-49D6-A9BB-CA9CA95F632E}" dt="2022-10-11T18:46:55.066" v="1852" actId="478"/>
          <ac:spMkLst>
            <pc:docMk/>
            <pc:sldMk cId="2683502638" sldId="404"/>
            <ac:spMk id="52" creationId="{F0BA4559-AE93-A528-E694-A13D03F74631}"/>
          </ac:spMkLst>
        </pc:spChg>
        <pc:spChg chg="add del mod">
          <ac:chgData name="Rojer Kavin Ram Salem Ramesh Babu" userId="35ecee4c-b802-442c-b0e4-c3416c23bc72" providerId="ADAL" clId="{B4E9FE57-834F-49D6-A9BB-CA9CA95F632E}" dt="2022-10-11T18:46:53.280" v="1851" actId="478"/>
          <ac:spMkLst>
            <pc:docMk/>
            <pc:sldMk cId="2683502638" sldId="404"/>
            <ac:spMk id="54" creationId="{DD2225AD-E06F-A070-AE10-CA0E947BDEC0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59" creationId="{08516E1D-40ED-1E1E-3127-B97542E69A84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60" creationId="{F99ACC3F-5AC3-9E6F-87E3-632097686C02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61" creationId="{A8029831-6E89-FEAF-A05C-8E7352D412CB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66" creationId="{6DF36248-D388-710C-2484-CA43429F3276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67" creationId="{7FCCA61F-C1A9-F24F-B37D-CF393FB82C05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68" creationId="{9B937993-2197-59B7-4BBE-2A973F19770D}"/>
          </ac:spMkLst>
        </pc:spChg>
        <pc:spChg chg="add del mod">
          <ac:chgData name="Rojer Kavin Ram Salem Ramesh Babu" userId="35ecee4c-b802-442c-b0e4-c3416c23bc72" providerId="ADAL" clId="{B4E9FE57-834F-49D6-A9BB-CA9CA95F632E}" dt="2022-10-11T17:02:00.808" v="1459" actId="478"/>
          <ac:spMkLst>
            <pc:docMk/>
            <pc:sldMk cId="2683502638" sldId="404"/>
            <ac:spMk id="69" creationId="{4005BF34-396E-BE44-9325-75A7337458E0}"/>
          </ac:spMkLst>
        </pc:spChg>
        <pc:spChg chg="add del mod">
          <ac:chgData name="Rojer Kavin Ram Salem Ramesh Babu" userId="35ecee4c-b802-442c-b0e4-c3416c23bc72" providerId="ADAL" clId="{B4E9FE57-834F-49D6-A9BB-CA9CA95F632E}" dt="2022-10-11T18:48:02.895" v="1867" actId="478"/>
          <ac:spMkLst>
            <pc:docMk/>
            <pc:sldMk cId="2683502638" sldId="404"/>
            <ac:spMk id="70" creationId="{782A9739-A184-FE49-BB54-9FB87EFEC8B6}"/>
          </ac:spMkLst>
        </pc:spChg>
        <pc:spChg chg="add del mod">
          <ac:chgData name="Rojer Kavin Ram Salem Ramesh Babu" userId="35ecee4c-b802-442c-b0e4-c3416c23bc72" providerId="ADAL" clId="{B4E9FE57-834F-49D6-A9BB-CA9CA95F632E}" dt="2022-10-11T18:48:02.895" v="1867" actId="478"/>
          <ac:spMkLst>
            <pc:docMk/>
            <pc:sldMk cId="2683502638" sldId="404"/>
            <ac:spMk id="72" creationId="{DC1E6CDF-602D-C7BB-556F-346174A495A9}"/>
          </ac:spMkLst>
        </pc:spChg>
        <pc:spChg chg="add del mod">
          <ac:chgData name="Rojer Kavin Ram Salem Ramesh Babu" userId="35ecee4c-b802-442c-b0e4-c3416c23bc72" providerId="ADAL" clId="{B4E9FE57-834F-49D6-A9BB-CA9CA95F632E}" dt="2022-10-11T18:48:02.895" v="1867" actId="478"/>
          <ac:spMkLst>
            <pc:docMk/>
            <pc:sldMk cId="2683502638" sldId="404"/>
            <ac:spMk id="74" creationId="{618FDC74-2623-6A72-3CD2-C19BEB1CAA89}"/>
          </ac:spMkLst>
        </pc:spChg>
        <pc:spChg chg="add mod">
          <ac:chgData name="Rojer Kavin Ram Salem Ramesh Babu" userId="35ecee4c-b802-442c-b0e4-c3416c23bc72" providerId="ADAL" clId="{B4E9FE57-834F-49D6-A9BB-CA9CA95F632E}" dt="2022-10-11T17:37:28.494" v="1550" actId="14100"/>
          <ac:spMkLst>
            <pc:docMk/>
            <pc:sldMk cId="2683502638" sldId="404"/>
            <ac:spMk id="75" creationId="{5D8FB8E2-F369-3C78-2139-EB1E2100C867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77" creationId="{21C78F22-684A-4C4B-011C-95D7BE207FC0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79" creationId="{432F26DB-3B21-B953-3BE5-4F404E882729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83" creationId="{D98A8F7F-CF06-8BD5-83F0-49A7F20F13B8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84" creationId="{F086C52B-8A4C-F7A3-8B40-E46BF8FE7F86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85" creationId="{C4237A2E-823E-ACDA-E599-509D5832C052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90" creationId="{5760570B-7244-6D29-534D-837BDBF13255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91" creationId="{EA519B71-12AF-0564-C4AD-75227E110B2E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92" creationId="{593D920A-9E9E-6D76-95F8-DC896BAA7053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93" creationId="{6B6ACD9D-1872-1B84-3067-3E688E7EAE84}"/>
          </ac:spMkLst>
        </pc:spChg>
        <pc:spChg chg="add del mod">
          <ac:chgData name="Rojer Kavin Ram Salem Ramesh Babu" userId="35ecee4c-b802-442c-b0e4-c3416c23bc72" providerId="ADAL" clId="{B4E9FE57-834F-49D6-A9BB-CA9CA95F632E}" dt="2022-10-11T18:48:02.895" v="1867" actId="478"/>
          <ac:spMkLst>
            <pc:docMk/>
            <pc:sldMk cId="2683502638" sldId="404"/>
            <ac:spMk id="94" creationId="{007AF17B-46C0-148A-F4F9-B73FE2B700B9}"/>
          </ac:spMkLst>
        </pc:spChg>
        <pc:spChg chg="add del mod">
          <ac:chgData name="Rojer Kavin Ram Salem Ramesh Babu" userId="35ecee4c-b802-442c-b0e4-c3416c23bc72" providerId="ADAL" clId="{B4E9FE57-834F-49D6-A9BB-CA9CA95F632E}" dt="2022-10-11T18:48:02.895" v="1867" actId="478"/>
          <ac:spMkLst>
            <pc:docMk/>
            <pc:sldMk cId="2683502638" sldId="404"/>
            <ac:spMk id="96" creationId="{CD18D523-BA7D-EF11-6A73-B1A68BE0FFE3}"/>
          </ac:spMkLst>
        </pc:spChg>
        <pc:spChg chg="add del mod">
          <ac:chgData name="Rojer Kavin Ram Salem Ramesh Babu" userId="35ecee4c-b802-442c-b0e4-c3416c23bc72" providerId="ADAL" clId="{B4E9FE57-834F-49D6-A9BB-CA9CA95F632E}" dt="2022-10-11T18:48:02.895" v="1867" actId="478"/>
          <ac:spMkLst>
            <pc:docMk/>
            <pc:sldMk cId="2683502638" sldId="404"/>
            <ac:spMk id="98" creationId="{9D67FE4C-4DD3-1E7E-6F95-546BC3F3EC57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100" creationId="{5225F1D0-F857-6F14-9C6A-53F56BAD568A}"/>
          </ac:spMkLst>
        </pc:spChg>
        <pc:spChg chg="add mod">
          <ac:chgData name="Rojer Kavin Ram Salem Ramesh Babu" userId="35ecee4c-b802-442c-b0e4-c3416c23bc72" providerId="ADAL" clId="{B4E9FE57-834F-49D6-A9BB-CA9CA95F632E}" dt="2022-10-11T17:12:42.434" v="1543" actId="1076"/>
          <ac:spMkLst>
            <pc:docMk/>
            <pc:sldMk cId="2683502638" sldId="404"/>
            <ac:spMk id="102" creationId="{F5CDDDCA-9EAC-E8CD-1EC3-3732E2776782}"/>
          </ac:spMkLst>
        </pc:spChg>
        <pc:grpChg chg="add del mod">
          <ac:chgData name="Rojer Kavin Ram Salem Ramesh Babu" userId="35ecee4c-b802-442c-b0e4-c3416c23bc72" providerId="ADAL" clId="{B4E9FE57-834F-49D6-A9BB-CA9CA95F632E}" dt="2022-10-11T17:56:37.130" v="1606" actId="165"/>
          <ac:grpSpMkLst>
            <pc:docMk/>
            <pc:sldMk cId="2683502638" sldId="404"/>
            <ac:grpSpMk id="2" creationId="{89AEC12A-CA52-1C6F-FE2C-0B39CAFD0CF5}"/>
          </ac:grpSpMkLst>
        </pc:grpChg>
        <pc:grpChg chg="add mod">
          <ac:chgData name="Rojer Kavin Ram Salem Ramesh Babu" userId="35ecee4c-b802-442c-b0e4-c3416c23bc72" providerId="ADAL" clId="{B4E9FE57-834F-49D6-A9BB-CA9CA95F632E}" dt="2022-10-11T17:59:53.965" v="1638" actId="1036"/>
          <ac:grpSpMkLst>
            <pc:docMk/>
            <pc:sldMk cId="2683502638" sldId="404"/>
            <ac:grpSpMk id="6" creationId="{B7BBFC4D-9E03-7A0F-1E9E-E2D23442B68D}"/>
          </ac:grpSpMkLst>
        </pc:grpChg>
        <pc:grpChg chg="add mod">
          <ac:chgData name="Rojer Kavin Ram Salem Ramesh Babu" userId="35ecee4c-b802-442c-b0e4-c3416c23bc72" providerId="ADAL" clId="{B4E9FE57-834F-49D6-A9BB-CA9CA95F632E}" dt="2022-10-11T17:59:59.833" v="1640" actId="1076"/>
          <ac:grpSpMkLst>
            <pc:docMk/>
            <pc:sldMk cId="2683502638" sldId="404"/>
            <ac:grpSpMk id="9" creationId="{58CE511A-B751-5FA8-6FE9-2D33FCBEAD90}"/>
          </ac:grpSpMkLst>
        </pc:grpChg>
        <pc:grpChg chg="add mod">
          <ac:chgData name="Rojer Kavin Ram Salem Ramesh Babu" userId="35ecee4c-b802-442c-b0e4-c3416c23bc72" providerId="ADAL" clId="{B4E9FE57-834F-49D6-A9BB-CA9CA95F632E}" dt="2022-10-11T18:00:05.197" v="1642" actId="1076"/>
          <ac:grpSpMkLst>
            <pc:docMk/>
            <pc:sldMk cId="2683502638" sldId="404"/>
            <ac:grpSpMk id="14" creationId="{5B827E35-28FC-CC2C-2BFF-63F9380279AE}"/>
          </ac:grpSpMkLst>
        </pc:grpChg>
        <pc:grpChg chg="add mod">
          <ac:chgData name="Rojer Kavin Ram Salem Ramesh Babu" userId="35ecee4c-b802-442c-b0e4-c3416c23bc72" providerId="ADAL" clId="{B4E9FE57-834F-49D6-A9BB-CA9CA95F632E}" dt="2022-10-11T18:48:15.814" v="1870" actId="1076"/>
          <ac:grpSpMkLst>
            <pc:docMk/>
            <pc:sldMk cId="2683502638" sldId="404"/>
            <ac:grpSpMk id="22" creationId="{856DA6EF-D65C-5E39-1C46-E868B3B42268}"/>
          </ac:grpSpMkLst>
        </pc:grpChg>
        <pc:grpChg chg="add mod">
          <ac:chgData name="Rojer Kavin Ram Salem Ramesh Babu" userId="35ecee4c-b802-442c-b0e4-c3416c23bc72" providerId="ADAL" clId="{B4E9FE57-834F-49D6-A9BB-CA9CA95F632E}" dt="2022-10-11T18:48:19.893" v="1872" actId="1076"/>
          <ac:grpSpMkLst>
            <pc:docMk/>
            <pc:sldMk cId="2683502638" sldId="404"/>
            <ac:grpSpMk id="24" creationId="{C705E371-CBC5-DF06-B25B-1C8778C60C2C}"/>
          </ac:grpSpMkLst>
        </pc:grpChg>
        <pc:picChg chg="add del mod modCrop">
          <ac:chgData name="Rojer Kavin Ram Salem Ramesh Babu" userId="35ecee4c-b802-442c-b0e4-c3416c23bc72" providerId="ADAL" clId="{B4E9FE57-834F-49D6-A9BB-CA9CA95F632E}" dt="2022-10-11T15:52:50.746" v="1197" actId="478"/>
          <ac:picMkLst>
            <pc:docMk/>
            <pc:sldMk cId="2683502638" sldId="404"/>
            <ac:picMk id="7" creationId="{620BFA0C-AF20-62F4-EF76-240D54CC8D71}"/>
          </ac:picMkLst>
        </pc:picChg>
        <pc:picChg chg="add mod">
          <ac:chgData name="Rojer Kavin Ram Salem Ramesh Babu" userId="35ecee4c-b802-442c-b0e4-c3416c23bc72" providerId="ADAL" clId="{B4E9FE57-834F-49D6-A9BB-CA9CA95F632E}" dt="2022-10-11T17:59:53.965" v="1638" actId="1036"/>
          <ac:picMkLst>
            <pc:docMk/>
            <pc:sldMk cId="2683502638" sldId="404"/>
            <ac:picMk id="8" creationId="{3FC225F1-D771-7B6B-422E-61414EBED4C3}"/>
          </ac:picMkLst>
        </pc:picChg>
        <pc:picChg chg="add del mod modCrop">
          <ac:chgData name="Rojer Kavin Ram Salem Ramesh Babu" userId="35ecee4c-b802-442c-b0e4-c3416c23bc72" providerId="ADAL" clId="{B4E9FE57-834F-49D6-A9BB-CA9CA95F632E}" dt="2022-10-11T15:56:48.279" v="1216" actId="478"/>
          <ac:picMkLst>
            <pc:docMk/>
            <pc:sldMk cId="2683502638" sldId="404"/>
            <ac:picMk id="9" creationId="{B7671DE6-11E8-0418-D52C-98D50048BBA1}"/>
          </ac:picMkLst>
        </pc:picChg>
        <pc:picChg chg="add mod">
          <ac:chgData name="Rojer Kavin Ram Salem Ramesh Babu" userId="35ecee4c-b802-442c-b0e4-c3416c23bc72" providerId="ADAL" clId="{B4E9FE57-834F-49D6-A9BB-CA9CA95F632E}" dt="2022-10-11T17:59:59.833" v="1640" actId="1076"/>
          <ac:picMkLst>
            <pc:docMk/>
            <pc:sldMk cId="2683502638" sldId="404"/>
            <ac:picMk id="12" creationId="{BCF40854-DD26-E9C1-C6C5-A7A30E12E6F8}"/>
          </ac:picMkLst>
        </pc:picChg>
        <pc:picChg chg="add mod modCrop">
          <ac:chgData name="Rojer Kavin Ram Salem Ramesh Babu" userId="35ecee4c-b802-442c-b0e4-c3416c23bc72" providerId="ADAL" clId="{B4E9FE57-834F-49D6-A9BB-CA9CA95F632E}" dt="2022-10-11T17:12:42.434" v="1543" actId="1076"/>
          <ac:picMkLst>
            <pc:docMk/>
            <pc:sldMk cId="2683502638" sldId="404"/>
            <ac:picMk id="13" creationId="{4324DADC-EF7E-87A6-CB31-D866CBC1AFDE}"/>
          </ac:picMkLst>
        </pc:picChg>
        <pc:picChg chg="add mod">
          <ac:chgData name="Rojer Kavin Ram Salem Ramesh Babu" userId="35ecee4c-b802-442c-b0e4-c3416c23bc72" providerId="ADAL" clId="{B4E9FE57-834F-49D6-A9BB-CA9CA95F632E}" dt="2022-10-11T18:00:05.197" v="1642" actId="1076"/>
          <ac:picMkLst>
            <pc:docMk/>
            <pc:sldMk cId="2683502638" sldId="404"/>
            <ac:picMk id="17" creationId="{1F2EA8EA-4621-C1E1-9EB6-7B752A90034F}"/>
          </ac:picMkLst>
        </pc:picChg>
        <pc:picChg chg="add mod">
          <ac:chgData name="Rojer Kavin Ram Salem Ramesh Babu" userId="35ecee4c-b802-442c-b0e4-c3416c23bc72" providerId="ADAL" clId="{B4E9FE57-834F-49D6-A9BB-CA9CA95F632E}" dt="2022-10-11T18:48:11.660" v="1869" actId="164"/>
          <ac:picMkLst>
            <pc:docMk/>
            <pc:sldMk cId="2683502638" sldId="404"/>
            <ac:picMk id="18" creationId="{F57DF1D9-63CD-8D62-1450-6482A752F247}"/>
          </ac:picMkLst>
        </pc:picChg>
        <pc:picChg chg="add mod">
          <ac:chgData name="Rojer Kavin Ram Salem Ramesh Babu" userId="35ecee4c-b802-442c-b0e4-c3416c23bc72" providerId="ADAL" clId="{B4E9FE57-834F-49D6-A9BB-CA9CA95F632E}" dt="2022-10-11T18:48:11.660" v="1869" actId="164"/>
          <ac:picMkLst>
            <pc:docMk/>
            <pc:sldMk cId="2683502638" sldId="404"/>
            <ac:picMk id="19" creationId="{0DEAF928-75A3-AF4C-9F49-F73EF60CC12B}"/>
          </ac:picMkLst>
        </pc:picChg>
        <pc:picChg chg="add mod">
          <ac:chgData name="Rojer Kavin Ram Salem Ramesh Babu" userId="35ecee4c-b802-442c-b0e4-c3416c23bc72" providerId="ADAL" clId="{B4E9FE57-834F-49D6-A9BB-CA9CA95F632E}" dt="2022-10-11T18:48:11.660" v="1869" actId="164"/>
          <ac:picMkLst>
            <pc:docMk/>
            <pc:sldMk cId="2683502638" sldId="404"/>
            <ac:picMk id="20" creationId="{80866771-26CB-C107-8ABE-3037A861F662}"/>
          </ac:picMkLst>
        </pc:picChg>
        <pc:picChg chg="add mod modCrop">
          <ac:chgData name="Rojer Kavin Ram Salem Ramesh Babu" userId="35ecee4c-b802-442c-b0e4-c3416c23bc72" providerId="ADAL" clId="{B4E9FE57-834F-49D6-A9BB-CA9CA95F632E}" dt="2022-10-11T18:47:47.063" v="1866" actId="12789"/>
          <ac:picMkLst>
            <pc:docMk/>
            <pc:sldMk cId="2683502638" sldId="404"/>
            <ac:picMk id="21" creationId="{F6536621-741B-1C24-62A3-E1C044A9835B}"/>
          </ac:picMkLst>
        </pc:picChg>
        <pc:picChg chg="add del mod modCrop">
          <ac:chgData name="Rojer Kavin Ram Salem Ramesh Babu" userId="35ecee4c-b802-442c-b0e4-c3416c23bc72" providerId="ADAL" clId="{B4E9FE57-834F-49D6-A9BB-CA9CA95F632E}" dt="2022-10-11T16:59:55.495" v="1443" actId="478"/>
          <ac:picMkLst>
            <pc:docMk/>
            <pc:sldMk cId="2683502638" sldId="404"/>
            <ac:picMk id="22" creationId="{6EAD8164-0EDD-6696-9190-BB9DF015E29F}"/>
          </ac:picMkLst>
        </pc:picChg>
        <pc:picChg chg="add mod modCrop">
          <ac:chgData name="Rojer Kavin Ram Salem Ramesh Babu" userId="35ecee4c-b802-442c-b0e4-c3416c23bc72" providerId="ADAL" clId="{B4E9FE57-834F-49D6-A9BB-CA9CA95F632E}" dt="2022-10-11T18:47:47.063" v="1866" actId="12789"/>
          <ac:picMkLst>
            <pc:docMk/>
            <pc:sldMk cId="2683502638" sldId="404"/>
            <ac:picMk id="23" creationId="{876DD97E-5394-E61D-F913-A441EB2BF8B3}"/>
          </ac:picMkLst>
        </pc:picChg>
        <pc:picChg chg="mod">
          <ac:chgData name="Rojer Kavin Ram Salem Ramesh Babu" userId="35ecee4c-b802-442c-b0e4-c3416c23bc72" providerId="ADAL" clId="{B4E9FE57-834F-49D6-A9BB-CA9CA95F632E}" dt="2022-10-11T18:48:16.777" v="1871"/>
          <ac:picMkLst>
            <pc:docMk/>
            <pc:sldMk cId="2683502638" sldId="404"/>
            <ac:picMk id="25" creationId="{45136DEB-56EC-5BD8-1F9E-23405B9F2F0E}"/>
          </ac:picMkLst>
        </pc:picChg>
        <pc:picChg chg="mod">
          <ac:chgData name="Rojer Kavin Ram Salem Ramesh Babu" userId="35ecee4c-b802-442c-b0e4-c3416c23bc72" providerId="ADAL" clId="{B4E9FE57-834F-49D6-A9BB-CA9CA95F632E}" dt="2022-10-11T18:48:16.777" v="1871"/>
          <ac:picMkLst>
            <pc:docMk/>
            <pc:sldMk cId="2683502638" sldId="404"/>
            <ac:picMk id="27" creationId="{F24648E6-739F-664A-1433-FAFE247F1433}"/>
          </ac:picMkLst>
        </pc:picChg>
        <pc:picChg chg="mod">
          <ac:chgData name="Rojer Kavin Ram Salem Ramesh Babu" userId="35ecee4c-b802-442c-b0e4-c3416c23bc72" providerId="ADAL" clId="{B4E9FE57-834F-49D6-A9BB-CA9CA95F632E}" dt="2022-10-11T18:48:16.777" v="1871"/>
          <ac:picMkLst>
            <pc:docMk/>
            <pc:sldMk cId="2683502638" sldId="404"/>
            <ac:picMk id="28" creationId="{A5E267ED-224F-09B6-1689-6BBEE0F58B39}"/>
          </ac:picMkLst>
        </pc:picChg>
        <pc:picChg chg="add del mod">
          <ac:chgData name="Rojer Kavin Ram Salem Ramesh Babu" userId="35ecee4c-b802-442c-b0e4-c3416c23bc72" providerId="ADAL" clId="{B4E9FE57-834F-49D6-A9BB-CA9CA95F632E}" dt="2022-10-11T18:53:02.732" v="1899" actId="21"/>
          <ac:picMkLst>
            <pc:docMk/>
            <pc:sldMk cId="2683502638" sldId="404"/>
            <ac:picMk id="33" creationId="{ECE2DD1F-8FE8-5458-C184-7D0EDA37C045}"/>
          </ac:picMkLst>
        </pc:picChg>
        <pc:picChg chg="add mod">
          <ac:chgData name="Rojer Kavin Ram Salem Ramesh Babu" userId="35ecee4c-b802-442c-b0e4-c3416c23bc72" providerId="ADAL" clId="{B4E9FE57-834F-49D6-A9BB-CA9CA95F632E}" dt="2022-10-11T17:12:42.434" v="1543" actId="1076"/>
          <ac:picMkLst>
            <pc:docMk/>
            <pc:sldMk cId="2683502638" sldId="404"/>
            <ac:picMk id="55" creationId="{58883649-982D-4A62-7BAB-BE412D348A3F}"/>
          </ac:picMkLst>
        </pc:picChg>
        <pc:picChg chg="add del mod">
          <ac:chgData name="Rojer Kavin Ram Salem Ramesh Babu" userId="35ecee4c-b802-442c-b0e4-c3416c23bc72" providerId="ADAL" clId="{B4E9FE57-834F-49D6-A9BB-CA9CA95F632E}" dt="2022-10-11T18:48:02.895" v="1867" actId="478"/>
          <ac:picMkLst>
            <pc:docMk/>
            <pc:sldMk cId="2683502638" sldId="404"/>
            <ac:picMk id="56" creationId="{95F3D65A-C081-6F54-AD5C-C3DEB4F1681E}"/>
          </ac:picMkLst>
        </pc:picChg>
        <pc:picChg chg="add del mod">
          <ac:chgData name="Rojer Kavin Ram Salem Ramesh Babu" userId="35ecee4c-b802-442c-b0e4-c3416c23bc72" providerId="ADAL" clId="{B4E9FE57-834F-49D6-A9BB-CA9CA95F632E}" dt="2022-10-11T18:48:02.895" v="1867" actId="478"/>
          <ac:picMkLst>
            <pc:docMk/>
            <pc:sldMk cId="2683502638" sldId="404"/>
            <ac:picMk id="57" creationId="{5BF220BB-2ED1-D094-735E-35FD57D4A3CB}"/>
          </ac:picMkLst>
        </pc:picChg>
        <pc:picChg chg="add del mod">
          <ac:chgData name="Rojer Kavin Ram Salem Ramesh Babu" userId="35ecee4c-b802-442c-b0e4-c3416c23bc72" providerId="ADAL" clId="{B4E9FE57-834F-49D6-A9BB-CA9CA95F632E}" dt="2022-10-11T18:48:02.895" v="1867" actId="478"/>
          <ac:picMkLst>
            <pc:docMk/>
            <pc:sldMk cId="2683502638" sldId="404"/>
            <ac:picMk id="58" creationId="{28BC1C21-60BB-2B5D-4A11-8E2878AE67CB}"/>
          </ac:picMkLst>
        </pc:picChg>
        <pc:picChg chg="add mod modCrop">
          <ac:chgData name="Rojer Kavin Ram Salem Ramesh Babu" userId="35ecee4c-b802-442c-b0e4-c3416c23bc72" providerId="ADAL" clId="{B4E9FE57-834F-49D6-A9BB-CA9CA95F632E}" dt="2022-10-11T17:12:42.434" v="1543" actId="1076"/>
          <ac:picMkLst>
            <pc:docMk/>
            <pc:sldMk cId="2683502638" sldId="404"/>
            <ac:picMk id="76" creationId="{E522EC38-5A3E-046D-3A64-464700E98973}"/>
          </ac:picMkLst>
        </pc:picChg>
        <pc:picChg chg="add mod">
          <ac:chgData name="Rojer Kavin Ram Salem Ramesh Babu" userId="35ecee4c-b802-442c-b0e4-c3416c23bc72" providerId="ADAL" clId="{B4E9FE57-834F-49D6-A9BB-CA9CA95F632E}" dt="2022-10-11T18:47:47.063" v="1866" actId="12789"/>
          <ac:picMkLst>
            <pc:docMk/>
            <pc:sldMk cId="2683502638" sldId="404"/>
            <ac:picMk id="78" creationId="{E45BDB34-36DF-6544-61D3-5D12FBDDF63F}"/>
          </ac:picMkLst>
        </pc:picChg>
        <pc:picChg chg="add mod">
          <ac:chgData name="Rojer Kavin Ram Salem Ramesh Babu" userId="35ecee4c-b802-442c-b0e4-c3416c23bc72" providerId="ADAL" clId="{B4E9FE57-834F-49D6-A9BB-CA9CA95F632E}" dt="2022-10-11T17:12:42.434" v="1543" actId="1076"/>
          <ac:picMkLst>
            <pc:docMk/>
            <pc:sldMk cId="2683502638" sldId="404"/>
            <ac:picMk id="80" creationId="{6AD6F3AE-40B3-E65D-F75A-13C3EE090F85}"/>
          </ac:picMkLst>
        </pc:picChg>
        <pc:picChg chg="add del mod">
          <ac:chgData name="Rojer Kavin Ram Salem Ramesh Babu" userId="35ecee4c-b802-442c-b0e4-c3416c23bc72" providerId="ADAL" clId="{B4E9FE57-834F-49D6-A9BB-CA9CA95F632E}" dt="2022-10-11T18:48:02.895" v="1867" actId="478"/>
          <ac:picMkLst>
            <pc:docMk/>
            <pc:sldMk cId="2683502638" sldId="404"/>
            <ac:picMk id="81" creationId="{67E83776-6211-D4D4-2326-847127C45DA2}"/>
          </ac:picMkLst>
        </pc:picChg>
        <pc:picChg chg="add del mod">
          <ac:chgData name="Rojer Kavin Ram Salem Ramesh Babu" userId="35ecee4c-b802-442c-b0e4-c3416c23bc72" providerId="ADAL" clId="{B4E9FE57-834F-49D6-A9BB-CA9CA95F632E}" dt="2022-10-11T18:48:02.895" v="1867" actId="478"/>
          <ac:picMkLst>
            <pc:docMk/>
            <pc:sldMk cId="2683502638" sldId="404"/>
            <ac:picMk id="82" creationId="{8E620E40-C16C-404D-9620-5D45EED78028}"/>
          </ac:picMkLst>
        </pc:picChg>
        <pc:picChg chg="add del mod">
          <ac:chgData name="Rojer Kavin Ram Salem Ramesh Babu" userId="35ecee4c-b802-442c-b0e4-c3416c23bc72" providerId="ADAL" clId="{B4E9FE57-834F-49D6-A9BB-CA9CA95F632E}" dt="2022-10-11T18:48:02.895" v="1867" actId="478"/>
          <ac:picMkLst>
            <pc:docMk/>
            <pc:sldMk cId="2683502638" sldId="404"/>
            <ac:picMk id="99" creationId="{C950DC7C-FACC-8FBD-CE4D-D58DF0548395}"/>
          </ac:picMkLst>
        </pc:picChg>
        <pc:picChg chg="add del mod">
          <ac:chgData name="Rojer Kavin Ram Salem Ramesh Babu" userId="35ecee4c-b802-442c-b0e4-c3416c23bc72" providerId="ADAL" clId="{B4E9FE57-834F-49D6-A9BB-CA9CA95F632E}" dt="2022-10-11T17:09:02.520" v="1514" actId="478"/>
          <ac:picMkLst>
            <pc:docMk/>
            <pc:sldMk cId="2683502638" sldId="404"/>
            <ac:picMk id="101" creationId="{2AE36F15-6047-238C-23EE-FF739FB63AD8}"/>
          </ac:picMkLst>
        </pc:picChg>
        <pc:picChg chg="add mod modCrop">
          <ac:chgData name="Rojer Kavin Ram Salem Ramesh Babu" userId="35ecee4c-b802-442c-b0e4-c3416c23bc72" providerId="ADAL" clId="{B4E9FE57-834F-49D6-A9BB-CA9CA95F632E}" dt="2022-10-11T17:12:42.434" v="1543" actId="1076"/>
          <ac:picMkLst>
            <pc:docMk/>
            <pc:sldMk cId="2683502638" sldId="404"/>
            <ac:picMk id="104" creationId="{0A82019E-28D6-F570-4DF0-1A474D4FA702}"/>
          </ac:picMkLst>
        </pc:picChg>
        <pc:cxnChg chg="add del mod">
          <ac:chgData name="Rojer Kavin Ram Salem Ramesh Babu" userId="35ecee4c-b802-442c-b0e4-c3416c23bc72" providerId="ADAL" clId="{B4E9FE57-834F-49D6-A9BB-CA9CA95F632E}" dt="2022-10-11T16:57:26.540" v="1431" actId="478"/>
          <ac:cxnSpMkLst>
            <pc:docMk/>
            <pc:sldMk cId="2683502638" sldId="404"/>
            <ac:cxnSpMk id="14" creationId="{4928E6DA-7096-DA57-022C-25A9B395606E}"/>
          </ac:cxnSpMkLst>
        </pc:cxnChg>
        <pc:cxnChg chg="add del mod">
          <ac:chgData name="Rojer Kavin Ram Salem Ramesh Babu" userId="35ecee4c-b802-442c-b0e4-c3416c23bc72" providerId="ADAL" clId="{B4E9FE57-834F-49D6-A9BB-CA9CA95F632E}" dt="2022-10-11T16:57:26.540" v="1431" actId="478"/>
          <ac:cxnSpMkLst>
            <pc:docMk/>
            <pc:sldMk cId="2683502638" sldId="404"/>
            <ac:cxnSpMk id="15" creationId="{67771866-C277-0482-CDF9-E1213E37CDA7}"/>
          </ac:cxnSpMkLst>
        </pc:cxnChg>
        <pc:cxnChg chg="add del mod">
          <ac:chgData name="Rojer Kavin Ram Salem Ramesh Babu" userId="35ecee4c-b802-442c-b0e4-c3416c23bc72" providerId="ADAL" clId="{B4E9FE57-834F-49D6-A9BB-CA9CA95F632E}" dt="2022-10-11T16:57:26.540" v="1431" actId="478"/>
          <ac:cxnSpMkLst>
            <pc:docMk/>
            <pc:sldMk cId="2683502638" sldId="404"/>
            <ac:cxnSpMk id="16" creationId="{93E18BFD-CC22-3277-48EB-04F201E942DB}"/>
          </ac:cxnSpMkLst>
        </pc:cxnChg>
        <pc:cxnChg chg="add del mod">
          <ac:chgData name="Rojer Kavin Ram Salem Ramesh Babu" userId="35ecee4c-b802-442c-b0e4-c3416c23bc72" providerId="ADAL" clId="{B4E9FE57-834F-49D6-A9BB-CA9CA95F632E}" dt="2022-10-11T16:57:26.540" v="1431" actId="478"/>
          <ac:cxnSpMkLst>
            <pc:docMk/>
            <pc:sldMk cId="2683502638" sldId="404"/>
            <ac:cxnSpMk id="17" creationId="{F0B7AE58-880D-9765-9754-AB89C6800EA7}"/>
          </ac:cxnSpMkLst>
        </pc:cxnChg>
        <pc:cxnChg chg="add del mod">
          <ac:chgData name="Rojer Kavin Ram Salem Ramesh Babu" userId="35ecee4c-b802-442c-b0e4-c3416c23bc72" providerId="ADAL" clId="{B4E9FE57-834F-49D6-A9BB-CA9CA95F632E}" dt="2022-10-11T16:57:26.540" v="1431" actId="478"/>
          <ac:cxnSpMkLst>
            <pc:docMk/>
            <pc:sldMk cId="2683502638" sldId="404"/>
            <ac:cxnSpMk id="19" creationId="{38B567C0-2291-D56D-697D-EF6671074AD9}"/>
          </ac:cxnSpMkLst>
        </pc:cxnChg>
        <pc:cxnChg chg="add del mod">
          <ac:chgData name="Rojer Kavin Ram Salem Ramesh Babu" userId="35ecee4c-b802-442c-b0e4-c3416c23bc72" providerId="ADAL" clId="{B4E9FE57-834F-49D6-A9BB-CA9CA95F632E}" dt="2022-10-11T16:57:26.540" v="1431" actId="478"/>
          <ac:cxnSpMkLst>
            <pc:docMk/>
            <pc:sldMk cId="2683502638" sldId="404"/>
            <ac:cxnSpMk id="20" creationId="{62218DAA-A556-D77C-6FFF-9D9C78BD6FB8}"/>
          </ac:cxnSpMkLst>
        </pc:cxnChg>
        <pc:cxnChg chg="add mod">
          <ac:chgData name="Rojer Kavin Ram Salem Ramesh Babu" userId="35ecee4c-b802-442c-b0e4-c3416c23bc72" providerId="ADAL" clId="{B4E9FE57-834F-49D6-A9BB-CA9CA95F632E}" dt="2022-10-11T17:12:42.434" v="1543" actId="1076"/>
          <ac:cxnSpMkLst>
            <pc:docMk/>
            <pc:sldMk cId="2683502638" sldId="404"/>
            <ac:cxnSpMk id="32" creationId="{7BD0F3DF-1FEB-3867-5E6E-4AE9E757E6A6}"/>
          </ac:cxnSpMkLst>
        </pc:cxnChg>
        <pc:cxnChg chg="add mod">
          <ac:chgData name="Rojer Kavin Ram Salem Ramesh Babu" userId="35ecee4c-b802-442c-b0e4-c3416c23bc72" providerId="ADAL" clId="{B4E9FE57-834F-49D6-A9BB-CA9CA95F632E}" dt="2022-10-11T17:12:42.434" v="1543" actId="1076"/>
          <ac:cxnSpMkLst>
            <pc:docMk/>
            <pc:sldMk cId="2683502638" sldId="404"/>
            <ac:cxnSpMk id="35" creationId="{1EE6E2A1-69D7-81C7-7E8A-80E9F67A93F0}"/>
          </ac:cxnSpMkLst>
        </pc:cxnChg>
        <pc:cxnChg chg="add mod">
          <ac:chgData name="Rojer Kavin Ram Salem Ramesh Babu" userId="35ecee4c-b802-442c-b0e4-c3416c23bc72" providerId="ADAL" clId="{B4E9FE57-834F-49D6-A9BB-CA9CA95F632E}" dt="2022-10-11T17:12:42.434" v="1543" actId="1076"/>
          <ac:cxnSpMkLst>
            <pc:docMk/>
            <pc:sldMk cId="2683502638" sldId="404"/>
            <ac:cxnSpMk id="39" creationId="{A7395B00-0EFB-395E-A6E8-F876130D552E}"/>
          </ac:cxnSpMkLst>
        </pc:cxnChg>
        <pc:cxnChg chg="add mod">
          <ac:chgData name="Rojer Kavin Ram Salem Ramesh Babu" userId="35ecee4c-b802-442c-b0e4-c3416c23bc72" providerId="ADAL" clId="{B4E9FE57-834F-49D6-A9BB-CA9CA95F632E}" dt="2022-10-11T17:12:42.434" v="1543" actId="1076"/>
          <ac:cxnSpMkLst>
            <pc:docMk/>
            <pc:sldMk cId="2683502638" sldId="404"/>
            <ac:cxnSpMk id="40" creationId="{C148F856-2107-61FB-7115-1F84E272BD3E}"/>
          </ac:cxnSpMkLst>
        </pc:cxnChg>
        <pc:cxnChg chg="add del mod">
          <ac:chgData name="Rojer Kavin Ram Salem Ramesh Babu" userId="35ecee4c-b802-442c-b0e4-c3416c23bc72" providerId="ADAL" clId="{B4E9FE57-834F-49D6-A9BB-CA9CA95F632E}" dt="2022-10-11T18:48:02.895" v="1867" actId="478"/>
          <ac:cxnSpMkLst>
            <pc:docMk/>
            <pc:sldMk cId="2683502638" sldId="404"/>
            <ac:cxnSpMk id="50" creationId="{3FC41EAB-C4DA-3269-DBA2-827C26267AE4}"/>
          </ac:cxnSpMkLst>
        </pc:cxnChg>
        <pc:cxnChg chg="add del mod">
          <ac:chgData name="Rojer Kavin Ram Salem Ramesh Babu" userId="35ecee4c-b802-442c-b0e4-c3416c23bc72" providerId="ADAL" clId="{B4E9FE57-834F-49D6-A9BB-CA9CA95F632E}" dt="2022-10-11T18:48:02.895" v="1867" actId="478"/>
          <ac:cxnSpMkLst>
            <pc:docMk/>
            <pc:sldMk cId="2683502638" sldId="404"/>
            <ac:cxnSpMk id="53" creationId="{99A9DD2B-B138-F3FA-A355-39B2FB4F0B81}"/>
          </ac:cxnSpMkLst>
        </pc:cxnChg>
        <pc:cxnChg chg="add mod">
          <ac:chgData name="Rojer Kavin Ram Salem Ramesh Babu" userId="35ecee4c-b802-442c-b0e4-c3416c23bc72" providerId="ADAL" clId="{B4E9FE57-834F-49D6-A9BB-CA9CA95F632E}" dt="2022-10-11T17:12:42.434" v="1543" actId="1076"/>
          <ac:cxnSpMkLst>
            <pc:docMk/>
            <pc:sldMk cId="2683502638" sldId="404"/>
            <ac:cxnSpMk id="62" creationId="{1A9D78FA-1640-6908-EE01-1D351B5BC35C}"/>
          </ac:cxnSpMkLst>
        </pc:cxnChg>
        <pc:cxnChg chg="add mod">
          <ac:chgData name="Rojer Kavin Ram Salem Ramesh Babu" userId="35ecee4c-b802-442c-b0e4-c3416c23bc72" providerId="ADAL" clId="{B4E9FE57-834F-49D6-A9BB-CA9CA95F632E}" dt="2022-10-11T17:12:42.434" v="1543" actId="1076"/>
          <ac:cxnSpMkLst>
            <pc:docMk/>
            <pc:sldMk cId="2683502638" sldId="404"/>
            <ac:cxnSpMk id="63" creationId="{0AF8F05C-E7F1-B068-0B97-50CCA0F8D041}"/>
          </ac:cxnSpMkLst>
        </pc:cxnChg>
        <pc:cxnChg chg="add mod">
          <ac:chgData name="Rojer Kavin Ram Salem Ramesh Babu" userId="35ecee4c-b802-442c-b0e4-c3416c23bc72" providerId="ADAL" clId="{B4E9FE57-834F-49D6-A9BB-CA9CA95F632E}" dt="2022-10-11T17:12:42.434" v="1543" actId="1076"/>
          <ac:cxnSpMkLst>
            <pc:docMk/>
            <pc:sldMk cId="2683502638" sldId="404"/>
            <ac:cxnSpMk id="64" creationId="{DB74DDE2-F7B3-59E0-AF68-889E61CA9167}"/>
          </ac:cxnSpMkLst>
        </pc:cxnChg>
        <pc:cxnChg chg="add mod">
          <ac:chgData name="Rojer Kavin Ram Salem Ramesh Babu" userId="35ecee4c-b802-442c-b0e4-c3416c23bc72" providerId="ADAL" clId="{B4E9FE57-834F-49D6-A9BB-CA9CA95F632E}" dt="2022-10-11T17:12:42.434" v="1543" actId="1076"/>
          <ac:cxnSpMkLst>
            <pc:docMk/>
            <pc:sldMk cId="2683502638" sldId="404"/>
            <ac:cxnSpMk id="65" creationId="{B7AC64BF-826E-F1BF-60A6-888442604B6B}"/>
          </ac:cxnSpMkLst>
        </pc:cxnChg>
        <pc:cxnChg chg="add del mod">
          <ac:chgData name="Rojer Kavin Ram Salem Ramesh Babu" userId="35ecee4c-b802-442c-b0e4-c3416c23bc72" providerId="ADAL" clId="{B4E9FE57-834F-49D6-A9BB-CA9CA95F632E}" dt="2022-10-11T18:48:02.895" v="1867" actId="478"/>
          <ac:cxnSpMkLst>
            <pc:docMk/>
            <pc:sldMk cId="2683502638" sldId="404"/>
            <ac:cxnSpMk id="71" creationId="{07BCE7A3-9521-94D5-7ED8-8DCEAB0FC357}"/>
          </ac:cxnSpMkLst>
        </pc:cxnChg>
        <pc:cxnChg chg="add del mod">
          <ac:chgData name="Rojer Kavin Ram Salem Ramesh Babu" userId="35ecee4c-b802-442c-b0e4-c3416c23bc72" providerId="ADAL" clId="{B4E9FE57-834F-49D6-A9BB-CA9CA95F632E}" dt="2022-10-11T18:48:02.895" v="1867" actId="478"/>
          <ac:cxnSpMkLst>
            <pc:docMk/>
            <pc:sldMk cId="2683502638" sldId="404"/>
            <ac:cxnSpMk id="73" creationId="{254A20F3-8EC1-A6E1-AE7A-80897F54A77D}"/>
          </ac:cxnSpMkLst>
        </pc:cxnChg>
        <pc:cxnChg chg="add mod">
          <ac:chgData name="Rojer Kavin Ram Salem Ramesh Babu" userId="35ecee4c-b802-442c-b0e4-c3416c23bc72" providerId="ADAL" clId="{B4E9FE57-834F-49D6-A9BB-CA9CA95F632E}" dt="2022-10-11T17:12:42.434" v="1543" actId="1076"/>
          <ac:cxnSpMkLst>
            <pc:docMk/>
            <pc:sldMk cId="2683502638" sldId="404"/>
            <ac:cxnSpMk id="86" creationId="{25B11B33-D9EF-86D4-B368-71C71EE99188}"/>
          </ac:cxnSpMkLst>
        </pc:cxnChg>
        <pc:cxnChg chg="add mod">
          <ac:chgData name="Rojer Kavin Ram Salem Ramesh Babu" userId="35ecee4c-b802-442c-b0e4-c3416c23bc72" providerId="ADAL" clId="{B4E9FE57-834F-49D6-A9BB-CA9CA95F632E}" dt="2022-10-11T17:12:42.434" v="1543" actId="1076"/>
          <ac:cxnSpMkLst>
            <pc:docMk/>
            <pc:sldMk cId="2683502638" sldId="404"/>
            <ac:cxnSpMk id="87" creationId="{570C9C3F-416A-B3FF-6397-7B939032E5D0}"/>
          </ac:cxnSpMkLst>
        </pc:cxnChg>
        <pc:cxnChg chg="add mod">
          <ac:chgData name="Rojer Kavin Ram Salem Ramesh Babu" userId="35ecee4c-b802-442c-b0e4-c3416c23bc72" providerId="ADAL" clId="{B4E9FE57-834F-49D6-A9BB-CA9CA95F632E}" dt="2022-10-11T17:12:42.434" v="1543" actId="1076"/>
          <ac:cxnSpMkLst>
            <pc:docMk/>
            <pc:sldMk cId="2683502638" sldId="404"/>
            <ac:cxnSpMk id="88" creationId="{AF3005E8-5B82-41F6-5F22-C403F984AA82}"/>
          </ac:cxnSpMkLst>
        </pc:cxnChg>
        <pc:cxnChg chg="add mod">
          <ac:chgData name="Rojer Kavin Ram Salem Ramesh Babu" userId="35ecee4c-b802-442c-b0e4-c3416c23bc72" providerId="ADAL" clId="{B4E9FE57-834F-49D6-A9BB-CA9CA95F632E}" dt="2022-10-11T17:12:42.434" v="1543" actId="1076"/>
          <ac:cxnSpMkLst>
            <pc:docMk/>
            <pc:sldMk cId="2683502638" sldId="404"/>
            <ac:cxnSpMk id="89" creationId="{A3E6B5B0-6185-3B54-14A3-E789AD2A65D9}"/>
          </ac:cxnSpMkLst>
        </pc:cxnChg>
        <pc:cxnChg chg="add del mod">
          <ac:chgData name="Rojer Kavin Ram Salem Ramesh Babu" userId="35ecee4c-b802-442c-b0e4-c3416c23bc72" providerId="ADAL" clId="{B4E9FE57-834F-49D6-A9BB-CA9CA95F632E}" dt="2022-10-11T18:48:02.895" v="1867" actId="478"/>
          <ac:cxnSpMkLst>
            <pc:docMk/>
            <pc:sldMk cId="2683502638" sldId="404"/>
            <ac:cxnSpMk id="95" creationId="{23982FA0-8C37-5A9B-1E60-4D1DBDFDFE00}"/>
          </ac:cxnSpMkLst>
        </pc:cxnChg>
        <pc:cxnChg chg="add del mod">
          <ac:chgData name="Rojer Kavin Ram Salem Ramesh Babu" userId="35ecee4c-b802-442c-b0e4-c3416c23bc72" providerId="ADAL" clId="{B4E9FE57-834F-49D6-A9BB-CA9CA95F632E}" dt="2022-10-11T18:48:02.895" v="1867" actId="478"/>
          <ac:cxnSpMkLst>
            <pc:docMk/>
            <pc:sldMk cId="2683502638" sldId="404"/>
            <ac:cxnSpMk id="97" creationId="{BA3FC809-29BC-5462-7549-3B1FBC77B42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E3D396-0B73-6B48-8CAB-CF79749A74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1297" y="339429"/>
            <a:ext cx="3776392" cy="106335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9AC18C-027C-1F4E-B55C-74AD8872F1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361" y="1919319"/>
            <a:ext cx="6054725" cy="815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2B32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ED0D15-8BE1-C540-B9C4-2C29230C4E64}"/>
              </a:ext>
            </a:extLst>
          </p:cNvPr>
          <p:cNvSpPr/>
          <p:nvPr userDrawn="1"/>
        </p:nvSpPr>
        <p:spPr>
          <a:xfrm>
            <a:off x="200722" y="133815"/>
            <a:ext cx="257639" cy="903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5EE00-976E-CC47-A770-E619665326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10"/>
          <a:stretch/>
        </p:blipFill>
        <p:spPr>
          <a:xfrm>
            <a:off x="0" y="2903972"/>
            <a:ext cx="12192000" cy="39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0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9F41-EB20-2144-B9FA-3BF5969F78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4093" y="1216827"/>
            <a:ext cx="11528502" cy="503569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8E6229F-C8F2-0D4B-B5C6-68968D20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253720"/>
            <a:ext cx="11423495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9F41-EB20-2144-B9FA-3BF5969F7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2107579"/>
            <a:ext cx="11528502" cy="3757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8E6229F-C8F2-0D4B-B5C6-68968D20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720"/>
            <a:ext cx="4970318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7BC5FC-3863-644A-8F76-4250BD69C94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14093" y="1646662"/>
            <a:ext cx="11528502" cy="46091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96CA4E"/>
                </a:solidFill>
              </a:defRPr>
            </a:lvl1pPr>
          </a:lstStyle>
          <a:p>
            <a:pPr lvl="0"/>
            <a:r>
              <a:rPr lang="en-US" dirty="0"/>
              <a:t>Edit Subheading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54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5113C26-7E84-A84C-8254-09CD244A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720"/>
            <a:ext cx="4970318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0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AE876-DCE0-984B-A999-0F17CE042D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7488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5113C26-7E84-A84C-8254-09CD244A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720"/>
            <a:ext cx="4878388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2E4E4-46CA-2A44-9ED6-F399340D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6588" y="1033348"/>
            <a:ext cx="6126007" cy="530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85B55C-302C-AD48-805D-4B652130F07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16588" y="504845"/>
            <a:ext cx="6126007" cy="48693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96CA4E"/>
                </a:solidFill>
              </a:defRPr>
            </a:lvl1pPr>
          </a:lstStyle>
          <a:p>
            <a:pPr lvl="0"/>
            <a:r>
              <a:rPr lang="en-US" dirty="0"/>
              <a:t>Edit Subheading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5113C26-7E84-A84C-8254-09CD244A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720"/>
            <a:ext cx="4878388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AE876-DCE0-984B-A999-0F17CE042D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65993" y="0"/>
            <a:ext cx="6126007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1531EB-B4EF-BC4F-9282-22A7D949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99" y="1684512"/>
            <a:ext cx="5491738" cy="46885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104D5F-12E2-6348-BC9E-5FE092DE45F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57899" y="1156009"/>
            <a:ext cx="5491738" cy="48693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96CA4E"/>
                </a:solidFill>
              </a:defRPr>
            </a:lvl1pPr>
          </a:lstStyle>
          <a:p>
            <a:pPr lvl="0"/>
            <a:r>
              <a:rPr lang="en-US" dirty="0"/>
              <a:t>Edit Subheading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145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087FD-94CD-4840-BD49-BDAA5A0CA9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B99089-21B7-C042-A894-139220635EB2}"/>
              </a:ext>
            </a:extLst>
          </p:cNvPr>
          <p:cNvSpPr/>
          <p:nvPr userDrawn="1"/>
        </p:nvSpPr>
        <p:spPr>
          <a:xfrm>
            <a:off x="397727" y="0"/>
            <a:ext cx="3114907" cy="4360128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541CD-8CDB-8C4A-BC53-79BD197BC8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30054" y="6511719"/>
            <a:ext cx="1102407" cy="25484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690D78D-4B57-1543-B0F3-E474CF1540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3431" y="1122122"/>
            <a:ext cx="2775088" cy="394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Your Name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DEB478B6-4672-324E-BA14-C44F50B42D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431" y="1516565"/>
            <a:ext cx="2775088" cy="394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1ADDE"/>
                </a:solidFill>
              </a:defRPr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4295621-C3AF-A643-8333-D912D9873A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3431" y="2115882"/>
            <a:ext cx="2775088" cy="6719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Your Phone Number &amp;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71A87-F902-844A-AE92-0B73FC4C10DB}"/>
              </a:ext>
            </a:extLst>
          </p:cNvPr>
          <p:cNvSpPr txBox="1"/>
          <p:nvPr userDrawn="1"/>
        </p:nvSpPr>
        <p:spPr>
          <a:xfrm>
            <a:off x="613431" y="511854"/>
            <a:ext cx="277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solidFill>
                  <a:srgbClr val="96CA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292AA-3E00-6640-84C9-F0ED75B05D3F}"/>
              </a:ext>
            </a:extLst>
          </p:cNvPr>
          <p:cNvSpPr txBox="1"/>
          <p:nvPr userDrawn="1"/>
        </p:nvSpPr>
        <p:spPr>
          <a:xfrm>
            <a:off x="613431" y="2992680"/>
            <a:ext cx="2775088" cy="917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n-US" sz="1600" b="0" dirty="0">
                <a:solidFill>
                  <a:srgbClr val="41ADD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Corporate Headquarters</a:t>
            </a:r>
          </a:p>
          <a:p>
            <a:pPr lvl="0">
              <a:lnSpc>
                <a:spcPct val="114000"/>
              </a:lnSpc>
            </a:pPr>
            <a:r>
              <a:rPr lang="en-US" sz="16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41131 </a:t>
            </a:r>
            <a:r>
              <a:rPr lang="en-US" sz="1600" b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Vincenti</a:t>
            </a:r>
            <a:r>
              <a:rPr lang="en-US" sz="16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Ct.</a:t>
            </a:r>
          </a:p>
          <a:p>
            <a:pPr lvl="0">
              <a:lnSpc>
                <a:spcPct val="114000"/>
              </a:lnSpc>
            </a:pPr>
            <a:r>
              <a:rPr lang="en-US" sz="16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Novi, MI 48375</a:t>
            </a:r>
          </a:p>
        </p:txBody>
      </p:sp>
    </p:spTree>
    <p:extLst>
      <p:ext uri="{BB962C8B-B14F-4D97-AF65-F5344CB8AC3E}">
        <p14:creationId xmlns:p14="http://schemas.microsoft.com/office/powerpoint/2010/main" val="344389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5A0414-6C5D-3E44-B1CF-70AC210E59A1}"/>
              </a:ext>
            </a:extLst>
          </p:cNvPr>
          <p:cNvSpPr/>
          <p:nvPr userDrawn="1"/>
        </p:nvSpPr>
        <p:spPr>
          <a:xfrm>
            <a:off x="275303" y="255714"/>
            <a:ext cx="91992" cy="599723"/>
          </a:xfrm>
          <a:prstGeom prst="rect">
            <a:avLst/>
          </a:prstGeom>
          <a:solidFill>
            <a:srgbClr val="2B3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64751B-82E1-A54A-A206-76C76587318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934700" y="6510367"/>
            <a:ext cx="1090286" cy="253456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9FABE2B-4EDF-004A-B04E-CAC633A13B21}"/>
              </a:ext>
            </a:extLst>
          </p:cNvPr>
          <p:cNvSpPr txBox="1">
            <a:spLocks/>
          </p:cNvSpPr>
          <p:nvPr userDrawn="1"/>
        </p:nvSpPr>
        <p:spPr>
          <a:xfrm>
            <a:off x="105032" y="6669646"/>
            <a:ext cx="2881393" cy="188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© Danlaw Inc. </a:t>
            </a:r>
            <a:r>
              <a:rPr lang="en-US" sz="7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Proprietary and Confidential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>
              <a:defRPr/>
            </a:pP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0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4" r:id="rId4"/>
    <p:sldLayoutId id="2147483655" r:id="rId5"/>
    <p:sldLayoutId id="2147483657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2B328D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s.dot.gov/pilots/pilots_nycdot.ht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hyperlink" Target="https://aacvte.umtri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5C4D-CB9B-834D-8805-27EB7D4EFB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67397" y="1882018"/>
            <a:ext cx="9144000" cy="1001859"/>
          </a:xfrm>
          <a:prstGeom prst="rect">
            <a:avLst/>
          </a:prstGeom>
        </p:spPr>
        <p:txBody>
          <a:bodyPr/>
          <a:lstStyle/>
          <a:p>
            <a:r>
              <a:rPr lang="en-US" sz="3200" b="0" dirty="0"/>
              <a:t>vRSU Cloud Solution</a:t>
            </a:r>
            <a:br>
              <a:rPr lang="en-US" sz="3200" b="0" dirty="0"/>
            </a:br>
            <a:r>
              <a:rPr lang="en-US" sz="3200" b="0" dirty="0"/>
              <a:t>13 Oct 2022 </a:t>
            </a:r>
          </a:p>
        </p:txBody>
      </p:sp>
    </p:spTree>
    <p:extLst>
      <p:ext uri="{BB962C8B-B14F-4D97-AF65-F5344CB8AC3E}">
        <p14:creationId xmlns:p14="http://schemas.microsoft.com/office/powerpoint/2010/main" val="70459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869079-190F-2586-4A72-EA4E5D55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720"/>
            <a:ext cx="4878388" cy="67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V2X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9A1C5-0335-478F-FC5A-2B94FB2B7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1" t="3" r="9891" b="-4"/>
          <a:stretch/>
        </p:blipFill>
        <p:spPr>
          <a:xfrm>
            <a:off x="7991265" y="4305441"/>
            <a:ext cx="2740533" cy="1938342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BF403-A7B1-87C4-EAE9-D5FCE2157D97}"/>
              </a:ext>
            </a:extLst>
          </p:cNvPr>
          <p:cNvSpPr txBox="1"/>
          <p:nvPr/>
        </p:nvSpPr>
        <p:spPr>
          <a:xfrm>
            <a:off x="604262" y="1350252"/>
            <a:ext cx="5491738" cy="4688579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5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 years of experience in V2X industry with projects including: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RSU supplier to: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Ohio Department of Transportation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Georgia Department of Transportation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Michigan Department of Transportation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Macomb County Department of Roads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OBU supplier to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York City Department of Transportation - </a:t>
            </a:r>
            <a:r>
              <a:rPr lang="en-US" sz="1500" b="0" i="0" u="sng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 tooltip="https://www.its.dot.gov/pilots/pilots_nycdot.htm"/>
              </a:rPr>
              <a:t>https://www.its.dot.gov/pilots/pilots_nycdot.htm</a:t>
            </a:r>
            <a:endParaRPr lang="en-US" sz="15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 Arbor Connected Vehicle Test Environment (AACVTE)-  Managed by University of Michigan Transportation Research Institute (UMTRI)- </a:t>
            </a:r>
            <a:r>
              <a:rPr lang="en-US" sz="1500" b="0" i="0" u="none" strike="noStrike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 tooltip="https://aacvte.umtri.umich.edu/"/>
              </a:rPr>
              <a:t>https://aacvte.umtri.umich.edu/</a:t>
            </a:r>
            <a:endParaRPr lang="en-US" sz="1500" b="0" i="0" u="none" strike="noStrike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Installations including integration with school and transit buses, light and heavy-duty trucks, cars, snowplows and emergency vehicles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A38B4-8D14-500E-AAD5-E3D69A551A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04" t="2501" r="19088" b="2386"/>
          <a:stretch/>
        </p:blipFill>
        <p:spPr>
          <a:xfrm>
            <a:off x="7712365" y="344056"/>
            <a:ext cx="3176452" cy="3775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321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720"/>
            <a:ext cx="4878388" cy="67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i="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Intersection</a:t>
            </a:r>
            <a:br>
              <a:rPr lang="en-US" sz="2000" b="1" i="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b="1" i="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5G </a:t>
            </a:r>
            <a:r>
              <a:rPr lang="en-US" sz="1400" b="1" i="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(or)</a:t>
            </a:r>
            <a:r>
              <a:rPr lang="en-US" sz="2000" b="1" i="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4G LTE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7B53B3-8898-0BAB-1E6C-599CFA00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928" b="928"/>
          <a:stretch/>
        </p:blipFill>
        <p:spPr bwMode="auto">
          <a:xfrm>
            <a:off x="6065993" y="1624315"/>
            <a:ext cx="6126007" cy="360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35FCAF-70B2-441C-9147-A07A9A9DB470}"/>
              </a:ext>
            </a:extLst>
          </p:cNvPr>
          <p:cNvSpPr txBox="1"/>
          <p:nvPr/>
        </p:nvSpPr>
        <p:spPr>
          <a:xfrm>
            <a:off x="112425" y="3230217"/>
            <a:ext cx="5491738" cy="300340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TMC configures ATC with intersection MAP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</a:t>
            </a:r>
            <a:r>
              <a:rPr 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SPaT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ATC communicates real time SPaT to RSU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RSU communicates SPaT to the Cloud through the TMC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Vehicle sends its location to the Cloud (over 5G or 4G LTE)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geo-fences relevant RSUs based on Vehicle Location</a:t>
            </a:r>
            <a:endParaRPr lang="en-US" sz="1600" kern="12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forwards MAP and SPaT Vehicle (over 5G or 4G LTE)</a:t>
            </a:r>
          </a:p>
        </p:txBody>
      </p:sp>
      <p:sp>
        <p:nvSpPr>
          <p:cNvPr id="1042" name="Content Placeholder 4">
            <a:extLst>
              <a:ext uri="{FF2B5EF4-FFF2-40B4-BE49-F238E27FC236}">
                <a16:creationId xmlns:a16="http://schemas.microsoft.com/office/drawing/2014/main" id="{ACD69D12-15BA-78C8-2AAA-40B46E43178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57899" y="1156009"/>
            <a:ext cx="5491738" cy="486938"/>
          </a:xfrm>
        </p:spPr>
        <p:txBody>
          <a:bodyPr/>
          <a:lstStyle/>
          <a:p>
            <a:r>
              <a:rPr lang="en-US" dirty="0"/>
              <a:t>TMC – Traffic Management Center</a:t>
            </a:r>
          </a:p>
          <a:p>
            <a:r>
              <a:rPr lang="en-US" dirty="0"/>
              <a:t>ATC – Advanced Traffic Controller</a:t>
            </a:r>
          </a:p>
          <a:p>
            <a:r>
              <a:rPr lang="en-US" dirty="0"/>
              <a:t>RSU – Roadside Unit</a:t>
            </a:r>
          </a:p>
          <a:p>
            <a:r>
              <a:rPr lang="en-US" dirty="0"/>
              <a:t>MAP – Intersection Geometry Message</a:t>
            </a:r>
          </a:p>
          <a:p>
            <a:r>
              <a:rPr lang="en-US" dirty="0"/>
              <a:t>SPaT – Signal Phase and Timing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0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B4915D-0F06-5A60-0907-F4EC69BBC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1216827"/>
            <a:ext cx="11528502" cy="5144216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sz="2200" dirty="0"/>
              <a:t>Platform should be </a:t>
            </a:r>
            <a:r>
              <a:rPr lang="en-US" sz="2200" u="sng" dirty="0">
                <a:solidFill>
                  <a:schemeClr val="accent1"/>
                </a:solidFill>
              </a:rPr>
              <a:t>able to scale up efficiently</a:t>
            </a:r>
            <a:r>
              <a:rPr lang="en-US" sz="2200" b="1" dirty="0"/>
              <a:t> </a:t>
            </a:r>
            <a:r>
              <a:rPr lang="en-US" sz="2200" dirty="0"/>
              <a:t>and handle high numbers of </a:t>
            </a:r>
            <a:r>
              <a:rPr lang="en-US" sz="2200" dirty="0" err="1"/>
              <a:t>RoadSideClients</a:t>
            </a:r>
            <a:r>
              <a:rPr lang="en-US" sz="2200" dirty="0"/>
              <a:t> and </a:t>
            </a:r>
            <a:r>
              <a:rPr lang="en-US" sz="2200" dirty="0" err="1"/>
              <a:t>UserClients</a:t>
            </a:r>
            <a:r>
              <a:rPr lang="en-US" sz="2200" dirty="0"/>
              <a:t> (USA 300k intersections and 250M vehicles)</a:t>
            </a:r>
            <a:endParaRPr lang="en-US" sz="2200" b="1" dirty="0"/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sz="2200" dirty="0"/>
              <a:t>Data delivery with </a:t>
            </a:r>
            <a:r>
              <a:rPr lang="en-US" sz="2200" u="sng" dirty="0">
                <a:solidFill>
                  <a:schemeClr val="accent1"/>
                </a:solidFill>
              </a:rPr>
              <a:t>Low latency</a:t>
            </a:r>
            <a:r>
              <a:rPr lang="en-US" sz="2200" dirty="0"/>
              <a:t> to vehicles (i.e. SPaT, others)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sz="2200" dirty="0"/>
              <a:t>Data deposit and Data retrieval Communication protocol to be </a:t>
            </a:r>
            <a:r>
              <a:rPr lang="en-US" sz="2200" u="sng" dirty="0">
                <a:solidFill>
                  <a:schemeClr val="accent1"/>
                </a:solidFill>
              </a:rPr>
              <a:t>standardized</a:t>
            </a:r>
            <a:r>
              <a:rPr lang="en-US" sz="2200" dirty="0"/>
              <a:t> for interoperability with other platforms or vehicle devices 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sz="2200" dirty="0"/>
              <a:t>Data </a:t>
            </a:r>
            <a:r>
              <a:rPr lang="en-US" sz="2200" u="sng" dirty="0">
                <a:solidFill>
                  <a:schemeClr val="accent1"/>
                </a:solidFill>
              </a:rPr>
              <a:t>message format</a:t>
            </a:r>
            <a:r>
              <a:rPr lang="en-US" sz="2200" dirty="0"/>
              <a:t> to be developed in line to </a:t>
            </a:r>
            <a:r>
              <a:rPr lang="en-US" sz="2200" u="sng" dirty="0">
                <a:solidFill>
                  <a:schemeClr val="accent1"/>
                </a:solidFill>
              </a:rPr>
              <a:t>existing V2X standards</a:t>
            </a:r>
            <a:r>
              <a:rPr lang="en-US" sz="2200" dirty="0"/>
              <a:t> (J2735) where possible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sz="2200" dirty="0"/>
              <a:t>Flexibility to support various vehicle devices (OBU, TCU, Datalogger, Pedestrian with Cell Phone,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73A7AC-1708-964F-1257-E653DAF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72025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485DC6F-D8A0-6A44-EE23-C095F7B70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-14" r="190"/>
          <a:stretch/>
        </p:blipFill>
        <p:spPr bwMode="auto">
          <a:xfrm>
            <a:off x="495655" y="1188654"/>
            <a:ext cx="11177899" cy="49963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487F7AF-3FC8-6549-29E1-DC138A69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253720"/>
            <a:ext cx="11423495" cy="676864"/>
          </a:xfrm>
        </p:spPr>
        <p:txBody>
          <a:bodyPr anchor="ctr">
            <a:normAutofit/>
          </a:bodyPr>
          <a:lstStyle/>
          <a:p>
            <a:r>
              <a:rPr lang="en-US" dirty="0"/>
              <a:t>Concept Diagram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A8AB9-44CB-ABAA-2C3C-8520E666D78B}"/>
              </a:ext>
            </a:extLst>
          </p:cNvPr>
          <p:cNvSpPr txBox="1"/>
          <p:nvPr/>
        </p:nvSpPr>
        <p:spPr>
          <a:xfrm rot="1447200">
            <a:off x="5770974" y="1435167"/>
            <a:ext cx="126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RSU #2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BF635-CDA3-7107-82CF-BFC78717D3E4}"/>
              </a:ext>
            </a:extLst>
          </p:cNvPr>
          <p:cNvSpPr txBox="1"/>
          <p:nvPr/>
        </p:nvSpPr>
        <p:spPr>
          <a:xfrm rot="1447200">
            <a:off x="9895975" y="3200568"/>
            <a:ext cx="126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RSU #3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4DE884-5C29-743C-EA99-E51BC68B542C}"/>
              </a:ext>
            </a:extLst>
          </p:cNvPr>
          <p:cNvSpPr txBox="1"/>
          <p:nvPr/>
        </p:nvSpPr>
        <p:spPr>
          <a:xfrm rot="19980000">
            <a:off x="6734983" y="3556478"/>
            <a:ext cx="157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SEND NEW </a:t>
            </a:r>
          </a:p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POSITION TO CLOUD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6AE89E-257B-2709-6588-A7F8A62303AB}"/>
              </a:ext>
            </a:extLst>
          </p:cNvPr>
          <p:cNvSpPr txBox="1"/>
          <p:nvPr/>
        </p:nvSpPr>
        <p:spPr>
          <a:xfrm rot="19980000">
            <a:off x="8337867" y="5403473"/>
            <a:ext cx="157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SEND WORK ZONE LOCATION TO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AB689F-7370-07D8-2B86-4D94430CF868}"/>
              </a:ext>
            </a:extLst>
          </p:cNvPr>
          <p:cNvSpPr txBox="1"/>
          <p:nvPr/>
        </p:nvSpPr>
        <p:spPr>
          <a:xfrm rot="19980000">
            <a:off x="773003" y="5866881"/>
            <a:ext cx="157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RECEIVE DATA FROM 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vRSU #1 AND vRSU #2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0A5425-E5F2-964F-774D-DFF91924A362}"/>
              </a:ext>
            </a:extLst>
          </p:cNvPr>
          <p:cNvSpPr txBox="1"/>
          <p:nvPr/>
        </p:nvSpPr>
        <p:spPr>
          <a:xfrm rot="19980000">
            <a:off x="6865428" y="3898284"/>
            <a:ext cx="191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RECEIVE DATA FROM 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vRSU #3 AND WORK ZONE</a:t>
            </a:r>
          </a:p>
        </p:txBody>
      </p:sp>
      <p:pic>
        <p:nvPicPr>
          <p:cNvPr id="6" name="Picture 5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652ED311-012D-0D48-FE22-F809FC158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14" t="14946" r="21267" b="16070"/>
          <a:stretch/>
        </p:blipFill>
        <p:spPr>
          <a:xfrm>
            <a:off x="2862356" y="2656209"/>
            <a:ext cx="562356" cy="39036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DAFBE-1638-D4EA-B099-AE32CDA442F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143534" y="3046575"/>
            <a:ext cx="0" cy="446111"/>
          </a:xfrm>
          <a:prstGeom prst="straightConnector1">
            <a:avLst/>
          </a:prstGeom>
          <a:ln w="28575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5D4800E9-62B0-AD7B-2392-94C9534E22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14" t="14946" r="21267" b="16070"/>
          <a:stretch/>
        </p:blipFill>
        <p:spPr>
          <a:xfrm>
            <a:off x="641423" y="4665541"/>
            <a:ext cx="562356" cy="39036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6A5652-6F13-59D8-DF86-91C8460F25E8}"/>
              </a:ext>
            </a:extLst>
          </p:cNvPr>
          <p:cNvCxnSpPr>
            <a:cxnSpLocks/>
          </p:cNvCxnSpPr>
          <p:nvPr/>
        </p:nvCxnSpPr>
        <p:spPr>
          <a:xfrm flipV="1">
            <a:off x="871325" y="5055907"/>
            <a:ext cx="0" cy="446111"/>
          </a:xfrm>
          <a:prstGeom prst="straightConnector1">
            <a:avLst/>
          </a:prstGeom>
          <a:ln w="28575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D940DF-381E-BE8C-C6FC-4B5ED1AA1EF2}"/>
              </a:ext>
            </a:extLst>
          </p:cNvPr>
          <p:cNvSpPr txBox="1"/>
          <p:nvPr/>
        </p:nvSpPr>
        <p:spPr>
          <a:xfrm rot="19989849">
            <a:off x="36170" y="4305674"/>
            <a:ext cx="126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SEND POSITION </a:t>
            </a:r>
          </a:p>
          <a:p>
            <a:pPr algn="ctr"/>
            <a:r>
              <a:rPr lang="en-US" sz="1200" b="1" dirty="0">
                <a:solidFill>
                  <a:schemeClr val="accent2"/>
                </a:solidFill>
              </a:rPr>
              <a:t>TO CLOUD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56C795-6861-CC9D-0DFA-AC2C9F68D4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4863" y="5094874"/>
            <a:ext cx="0" cy="446111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D7F7EF-221A-CF4E-9400-89EB5C6319AB}"/>
              </a:ext>
            </a:extLst>
          </p:cNvPr>
          <p:cNvSpPr txBox="1"/>
          <p:nvPr/>
        </p:nvSpPr>
        <p:spPr>
          <a:xfrm rot="1447200">
            <a:off x="2040342" y="3354187"/>
            <a:ext cx="126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RSU #1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7C69F2-68A2-2DAB-30F1-0C7D3C79B4C4}"/>
              </a:ext>
            </a:extLst>
          </p:cNvPr>
          <p:cNvSpPr txBox="1"/>
          <p:nvPr/>
        </p:nvSpPr>
        <p:spPr>
          <a:xfrm rot="1447200">
            <a:off x="2602939" y="2431432"/>
            <a:ext cx="126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vRSU #1</a:t>
            </a:r>
          </a:p>
        </p:txBody>
      </p:sp>
      <p:pic>
        <p:nvPicPr>
          <p:cNvPr id="29" name="Picture 28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939DC9E8-9633-D696-602D-35E0512A5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14" t="14946" r="21267" b="16070"/>
          <a:stretch/>
        </p:blipFill>
        <p:spPr>
          <a:xfrm>
            <a:off x="6561260" y="702843"/>
            <a:ext cx="562356" cy="39036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EF36C4-B3DA-2B47-4ACA-3DDDE7980C2E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6842438" y="1093209"/>
            <a:ext cx="0" cy="446111"/>
          </a:xfrm>
          <a:prstGeom prst="straightConnector1">
            <a:avLst/>
          </a:prstGeom>
          <a:ln w="28575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53007CC-56FD-4B0A-6CFC-5646A2ADEED8}"/>
              </a:ext>
            </a:extLst>
          </p:cNvPr>
          <p:cNvSpPr txBox="1"/>
          <p:nvPr/>
        </p:nvSpPr>
        <p:spPr>
          <a:xfrm rot="1447200">
            <a:off x="6319274" y="490228"/>
            <a:ext cx="126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vRSU #2</a:t>
            </a:r>
          </a:p>
        </p:txBody>
      </p:sp>
      <p:pic>
        <p:nvPicPr>
          <p:cNvPr id="32" name="Picture 31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6E5A1F2B-C29A-E018-E394-5F16D822F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14" t="14946" r="21267" b="16070"/>
          <a:stretch/>
        </p:blipFill>
        <p:spPr>
          <a:xfrm>
            <a:off x="11039497" y="5300184"/>
            <a:ext cx="562356" cy="39036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61652CC-5AEA-CD4E-05AA-93F710583A3C}"/>
              </a:ext>
            </a:extLst>
          </p:cNvPr>
          <p:cNvSpPr txBox="1"/>
          <p:nvPr/>
        </p:nvSpPr>
        <p:spPr>
          <a:xfrm rot="1038761">
            <a:off x="10638532" y="5642105"/>
            <a:ext cx="126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vRSU #3</a:t>
            </a:r>
          </a:p>
        </p:txBody>
      </p:sp>
      <p:pic>
        <p:nvPicPr>
          <p:cNvPr id="35" name="Picture 34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2D4DEDFC-9573-B416-70B2-40DAB9BC9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14" t="14946" r="21267" b="16070"/>
          <a:stretch/>
        </p:blipFill>
        <p:spPr>
          <a:xfrm>
            <a:off x="8393887" y="2421618"/>
            <a:ext cx="562356" cy="39036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DE72F6-2DAC-05A0-7349-73F4B6457EC6}"/>
              </a:ext>
            </a:extLst>
          </p:cNvPr>
          <p:cNvCxnSpPr>
            <a:cxnSpLocks/>
          </p:cNvCxnSpPr>
          <p:nvPr/>
        </p:nvCxnSpPr>
        <p:spPr>
          <a:xfrm flipV="1">
            <a:off x="8596357" y="2784552"/>
            <a:ext cx="0" cy="446111"/>
          </a:xfrm>
          <a:prstGeom prst="straightConnector1">
            <a:avLst/>
          </a:prstGeom>
          <a:ln w="28575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1AB480-8552-56D1-CE27-78D7ACCB94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29895" y="2823519"/>
            <a:ext cx="0" cy="446111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C0F33976-3FAB-7204-EDA6-F9B721A7E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14" t="14946" r="21267" b="16070"/>
          <a:stretch/>
        </p:blipFill>
        <p:spPr>
          <a:xfrm>
            <a:off x="8675065" y="4045343"/>
            <a:ext cx="562356" cy="39036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E92A66-7C33-F2B9-8126-BDD0355FFCDF}"/>
              </a:ext>
            </a:extLst>
          </p:cNvPr>
          <p:cNvCxnSpPr>
            <a:cxnSpLocks/>
          </p:cNvCxnSpPr>
          <p:nvPr/>
        </p:nvCxnSpPr>
        <p:spPr>
          <a:xfrm flipV="1">
            <a:off x="8877535" y="4408277"/>
            <a:ext cx="0" cy="257264"/>
          </a:xfrm>
          <a:prstGeom prst="straightConnector1">
            <a:avLst/>
          </a:prstGeom>
          <a:ln w="28575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896037D-9D4C-E90E-B89A-339CDBB3C6AE}"/>
              </a:ext>
            </a:extLst>
          </p:cNvPr>
          <p:cNvGrpSpPr/>
          <p:nvPr/>
        </p:nvGrpSpPr>
        <p:grpSpPr>
          <a:xfrm>
            <a:off x="10716768" y="4769501"/>
            <a:ext cx="322729" cy="732517"/>
            <a:chOff x="10716768" y="4769501"/>
            <a:chExt cx="322729" cy="73251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0B6EC4-B25B-ABD4-8E7B-C69DCB794437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10716768" y="5495367"/>
              <a:ext cx="322729" cy="0"/>
            </a:xfrm>
            <a:prstGeom prst="straightConnector1">
              <a:avLst/>
            </a:prstGeom>
            <a:ln w="28575">
              <a:solidFill>
                <a:srgbClr val="ED7D3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1C27BDA-9AF7-9DBF-F0C9-76FE6699F8EA}"/>
                </a:ext>
              </a:extLst>
            </p:cNvPr>
            <p:cNvCxnSpPr>
              <a:cxnSpLocks/>
            </p:cNvCxnSpPr>
            <p:nvPr/>
          </p:nvCxnSpPr>
          <p:spPr>
            <a:xfrm>
              <a:off x="10716768" y="4769501"/>
              <a:ext cx="0" cy="732517"/>
            </a:xfrm>
            <a:prstGeom prst="straightConnector1">
              <a:avLst/>
            </a:prstGeom>
            <a:ln w="28575">
              <a:solidFill>
                <a:srgbClr val="ED7D3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12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8DC1F1-4F47-19D4-829B-D91AF3F6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DANLAW Phone App Screen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4324DADC-EF7E-87A6-CB31-D866CBC1A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3" t="14208" r="70038" b="11453"/>
          <a:stretch/>
        </p:blipFill>
        <p:spPr>
          <a:xfrm>
            <a:off x="1316052" y="1203225"/>
            <a:ext cx="2435551" cy="4956562"/>
          </a:xfrm>
          <a:prstGeom prst="rect">
            <a:avLst/>
          </a:prstGeom>
        </p:spPr>
      </p:pic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6536621-741B-1C24-62A3-E1C044A983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1" t="9464" r="42344" b="32732"/>
          <a:stretch/>
        </p:blipFill>
        <p:spPr>
          <a:xfrm>
            <a:off x="2392992" y="2508242"/>
            <a:ext cx="198555" cy="313505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6DD97E-5394-E61D-F913-A441EB2BF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9" t="12150" r="5642" b="32658"/>
          <a:stretch/>
        </p:blipFill>
        <p:spPr>
          <a:xfrm>
            <a:off x="2789097" y="2531755"/>
            <a:ext cx="248140" cy="266479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DA8FAFB-A872-FC43-9BF7-3C478BDF5EBF}"/>
              </a:ext>
            </a:extLst>
          </p:cNvPr>
          <p:cNvSpPr/>
          <p:nvPr/>
        </p:nvSpPr>
        <p:spPr>
          <a:xfrm flipH="1">
            <a:off x="1708710" y="2960459"/>
            <a:ext cx="510265" cy="2336495"/>
          </a:xfrm>
          <a:custGeom>
            <a:avLst/>
            <a:gdLst>
              <a:gd name="connsiteX0" fmla="*/ 0 w 1783307"/>
              <a:gd name="connsiteY0" fmla="*/ 0 h 2656764"/>
              <a:gd name="connsiteX1" fmla="*/ 573206 w 1783307"/>
              <a:gd name="connsiteY1" fmla="*/ 2656764 h 2656764"/>
              <a:gd name="connsiteX2" fmla="*/ 1783307 w 1783307"/>
              <a:gd name="connsiteY2" fmla="*/ 2656764 h 2656764"/>
              <a:gd name="connsiteX3" fmla="*/ 445826 w 1783307"/>
              <a:gd name="connsiteY3" fmla="*/ 13648 h 2656764"/>
              <a:gd name="connsiteX0" fmla="*/ 0 w 1783307"/>
              <a:gd name="connsiteY0" fmla="*/ 0 h 2656764"/>
              <a:gd name="connsiteX1" fmla="*/ 573206 w 1783307"/>
              <a:gd name="connsiteY1" fmla="*/ 2656764 h 2656764"/>
              <a:gd name="connsiteX2" fmla="*/ 1783307 w 1783307"/>
              <a:gd name="connsiteY2" fmla="*/ 2656764 h 2656764"/>
              <a:gd name="connsiteX3" fmla="*/ 445826 w 1783307"/>
              <a:gd name="connsiteY3" fmla="*/ 13648 h 2656764"/>
              <a:gd name="connsiteX4" fmla="*/ 0 w 1783307"/>
              <a:gd name="connsiteY4" fmla="*/ 0 h 2656764"/>
              <a:gd name="connsiteX0" fmla="*/ 0 w 1783307"/>
              <a:gd name="connsiteY0" fmla="*/ 4549 h 2661313"/>
              <a:gd name="connsiteX1" fmla="*/ 573206 w 1783307"/>
              <a:gd name="connsiteY1" fmla="*/ 2661313 h 2661313"/>
              <a:gd name="connsiteX2" fmla="*/ 1783307 w 1783307"/>
              <a:gd name="connsiteY2" fmla="*/ 2661313 h 2661313"/>
              <a:gd name="connsiteX3" fmla="*/ 445826 w 1783307"/>
              <a:gd name="connsiteY3" fmla="*/ 0 h 2661313"/>
              <a:gd name="connsiteX4" fmla="*/ 0 w 1783307"/>
              <a:gd name="connsiteY4" fmla="*/ 4549 h 2661313"/>
              <a:gd name="connsiteX0" fmla="*/ 0 w 1575046"/>
              <a:gd name="connsiteY0" fmla="*/ 0 h 2667127"/>
              <a:gd name="connsiteX1" fmla="*/ 364945 w 1575046"/>
              <a:gd name="connsiteY1" fmla="*/ 2667127 h 2667127"/>
              <a:gd name="connsiteX2" fmla="*/ 1575046 w 1575046"/>
              <a:gd name="connsiteY2" fmla="*/ 2667127 h 2667127"/>
              <a:gd name="connsiteX3" fmla="*/ 237565 w 1575046"/>
              <a:gd name="connsiteY3" fmla="*/ 5814 h 2667127"/>
              <a:gd name="connsiteX4" fmla="*/ 0 w 1575046"/>
              <a:gd name="connsiteY4" fmla="*/ 0 h 2667127"/>
              <a:gd name="connsiteX0" fmla="*/ 0 w 1575046"/>
              <a:gd name="connsiteY0" fmla="*/ 0 h 2667127"/>
              <a:gd name="connsiteX1" fmla="*/ 86143 w 1575046"/>
              <a:gd name="connsiteY1" fmla="*/ 2211141 h 2667127"/>
              <a:gd name="connsiteX2" fmla="*/ 1575046 w 1575046"/>
              <a:gd name="connsiteY2" fmla="*/ 2667127 h 2667127"/>
              <a:gd name="connsiteX3" fmla="*/ 237565 w 1575046"/>
              <a:gd name="connsiteY3" fmla="*/ 5814 h 2667127"/>
              <a:gd name="connsiteX4" fmla="*/ 0 w 1575046"/>
              <a:gd name="connsiteY4" fmla="*/ 0 h 2667127"/>
              <a:gd name="connsiteX0" fmla="*/ 0 w 473276"/>
              <a:gd name="connsiteY0" fmla="*/ 0 h 2228413"/>
              <a:gd name="connsiteX1" fmla="*/ 86143 w 473276"/>
              <a:gd name="connsiteY1" fmla="*/ 2211141 h 2228413"/>
              <a:gd name="connsiteX2" fmla="*/ 473276 w 473276"/>
              <a:gd name="connsiteY2" fmla="*/ 2228413 h 2228413"/>
              <a:gd name="connsiteX3" fmla="*/ 237565 w 473276"/>
              <a:gd name="connsiteY3" fmla="*/ 5814 h 2228413"/>
              <a:gd name="connsiteX4" fmla="*/ 0 w 473276"/>
              <a:gd name="connsiteY4" fmla="*/ 0 h 2228413"/>
              <a:gd name="connsiteX0" fmla="*/ 0 w 473276"/>
              <a:gd name="connsiteY0" fmla="*/ 0 h 2231868"/>
              <a:gd name="connsiteX1" fmla="*/ 86143 w 473276"/>
              <a:gd name="connsiteY1" fmla="*/ 2231868 h 2231868"/>
              <a:gd name="connsiteX2" fmla="*/ 473276 w 473276"/>
              <a:gd name="connsiteY2" fmla="*/ 2228413 h 2231868"/>
              <a:gd name="connsiteX3" fmla="*/ 237565 w 473276"/>
              <a:gd name="connsiteY3" fmla="*/ 5814 h 2231868"/>
              <a:gd name="connsiteX4" fmla="*/ 0 w 473276"/>
              <a:gd name="connsiteY4" fmla="*/ 0 h 2231868"/>
              <a:gd name="connsiteX0" fmla="*/ 0 w 473276"/>
              <a:gd name="connsiteY0" fmla="*/ 0 h 2231868"/>
              <a:gd name="connsiteX1" fmla="*/ 86143 w 473276"/>
              <a:gd name="connsiteY1" fmla="*/ 2231868 h 2231868"/>
              <a:gd name="connsiteX2" fmla="*/ 473276 w 473276"/>
              <a:gd name="connsiteY2" fmla="*/ 2218050 h 2231868"/>
              <a:gd name="connsiteX3" fmla="*/ 237565 w 473276"/>
              <a:gd name="connsiteY3" fmla="*/ 5814 h 2231868"/>
              <a:gd name="connsiteX4" fmla="*/ 0 w 473276"/>
              <a:gd name="connsiteY4" fmla="*/ 0 h 2231868"/>
              <a:gd name="connsiteX0" fmla="*/ 0 w 473276"/>
              <a:gd name="connsiteY0" fmla="*/ 0 h 2218050"/>
              <a:gd name="connsiteX1" fmla="*/ 86143 w 473276"/>
              <a:gd name="connsiteY1" fmla="*/ 2214596 h 2218050"/>
              <a:gd name="connsiteX2" fmla="*/ 473276 w 473276"/>
              <a:gd name="connsiteY2" fmla="*/ 2218050 h 2218050"/>
              <a:gd name="connsiteX3" fmla="*/ 237565 w 473276"/>
              <a:gd name="connsiteY3" fmla="*/ 5814 h 2218050"/>
              <a:gd name="connsiteX4" fmla="*/ 0 w 473276"/>
              <a:gd name="connsiteY4" fmla="*/ 0 h 2218050"/>
              <a:gd name="connsiteX0" fmla="*/ 0 w 473276"/>
              <a:gd name="connsiteY0" fmla="*/ 14346 h 2212236"/>
              <a:gd name="connsiteX1" fmla="*/ 86143 w 473276"/>
              <a:gd name="connsiteY1" fmla="*/ 2208782 h 2212236"/>
              <a:gd name="connsiteX2" fmla="*/ 473276 w 473276"/>
              <a:gd name="connsiteY2" fmla="*/ 2212236 h 2212236"/>
              <a:gd name="connsiteX3" fmla="*/ 237565 w 473276"/>
              <a:gd name="connsiteY3" fmla="*/ 0 h 2212236"/>
              <a:gd name="connsiteX4" fmla="*/ 0 w 473276"/>
              <a:gd name="connsiteY4" fmla="*/ 14346 h 2212236"/>
              <a:gd name="connsiteX0" fmla="*/ 0 w 466741"/>
              <a:gd name="connsiteY0" fmla="*/ 14346 h 2212236"/>
              <a:gd name="connsiteX1" fmla="*/ 79608 w 466741"/>
              <a:gd name="connsiteY1" fmla="*/ 2208782 h 2212236"/>
              <a:gd name="connsiteX2" fmla="*/ 466741 w 466741"/>
              <a:gd name="connsiteY2" fmla="*/ 2212236 h 2212236"/>
              <a:gd name="connsiteX3" fmla="*/ 231030 w 466741"/>
              <a:gd name="connsiteY3" fmla="*/ 0 h 2212236"/>
              <a:gd name="connsiteX4" fmla="*/ 0 w 466741"/>
              <a:gd name="connsiteY4" fmla="*/ 14346 h 2212236"/>
              <a:gd name="connsiteX0" fmla="*/ 0 w 466741"/>
              <a:gd name="connsiteY0" fmla="*/ 0 h 2197890"/>
              <a:gd name="connsiteX1" fmla="*/ 79608 w 466741"/>
              <a:gd name="connsiteY1" fmla="*/ 2194436 h 2197890"/>
              <a:gd name="connsiteX2" fmla="*/ 466741 w 466741"/>
              <a:gd name="connsiteY2" fmla="*/ 2197890 h 2197890"/>
              <a:gd name="connsiteX3" fmla="*/ 233208 w 466741"/>
              <a:gd name="connsiteY3" fmla="*/ 5814 h 2197890"/>
              <a:gd name="connsiteX4" fmla="*/ 0 w 466741"/>
              <a:gd name="connsiteY4" fmla="*/ 0 h 2197890"/>
              <a:gd name="connsiteX0" fmla="*/ 0 w 466741"/>
              <a:gd name="connsiteY0" fmla="*/ 0 h 2197890"/>
              <a:gd name="connsiteX1" fmla="*/ 79608 w 466741"/>
              <a:gd name="connsiteY1" fmla="*/ 2194436 h 2197890"/>
              <a:gd name="connsiteX2" fmla="*/ 466741 w 466741"/>
              <a:gd name="connsiteY2" fmla="*/ 2197890 h 2197890"/>
              <a:gd name="connsiteX3" fmla="*/ 233208 w 466741"/>
              <a:gd name="connsiteY3" fmla="*/ 5814 h 2197890"/>
              <a:gd name="connsiteX4" fmla="*/ 0 w 466741"/>
              <a:gd name="connsiteY4" fmla="*/ 0 h 219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41" h="2197890">
                <a:moveTo>
                  <a:pt x="0" y="0"/>
                </a:moveTo>
                <a:lnTo>
                  <a:pt x="79608" y="2194436"/>
                </a:lnTo>
                <a:lnTo>
                  <a:pt x="466741" y="2197890"/>
                </a:lnTo>
                <a:lnTo>
                  <a:pt x="233208" y="5814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4F29F-BFC9-78EF-3C84-8815AD5F835A}"/>
              </a:ext>
            </a:extLst>
          </p:cNvPr>
          <p:cNvSpPr/>
          <p:nvPr/>
        </p:nvSpPr>
        <p:spPr>
          <a:xfrm>
            <a:off x="1775270" y="4827871"/>
            <a:ext cx="316160" cy="39419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Up">
              <a:avLst>
                <a:gd name="adj" fmla="val 11147"/>
              </a:avLst>
            </a:prstTxWarp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DE9B0BD-7F79-118B-C8DF-43F32FFCF8E1}"/>
              </a:ext>
            </a:extLst>
          </p:cNvPr>
          <p:cNvSpPr/>
          <p:nvPr/>
        </p:nvSpPr>
        <p:spPr>
          <a:xfrm>
            <a:off x="1860248" y="2419968"/>
            <a:ext cx="1257025" cy="48730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D0F3DF-1FEB-3867-5E6E-4AE9E757E6A6}"/>
              </a:ext>
            </a:extLst>
          </p:cNvPr>
          <p:cNvCxnSpPr>
            <a:cxnSpLocks/>
          </p:cNvCxnSpPr>
          <p:nvPr/>
        </p:nvCxnSpPr>
        <p:spPr>
          <a:xfrm flipV="1">
            <a:off x="2170632" y="2960459"/>
            <a:ext cx="82656" cy="23421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E6E2A1-69D7-81C7-7E8A-80E9F67A93F0}"/>
              </a:ext>
            </a:extLst>
          </p:cNvPr>
          <p:cNvCxnSpPr>
            <a:cxnSpLocks/>
          </p:cNvCxnSpPr>
          <p:nvPr/>
        </p:nvCxnSpPr>
        <p:spPr>
          <a:xfrm flipV="1">
            <a:off x="1666774" y="2960459"/>
            <a:ext cx="263975" cy="23421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395B00-0EFB-395E-A6E8-F876130D552E}"/>
              </a:ext>
            </a:extLst>
          </p:cNvPr>
          <p:cNvCxnSpPr>
            <a:cxnSpLocks/>
          </p:cNvCxnSpPr>
          <p:nvPr/>
        </p:nvCxnSpPr>
        <p:spPr>
          <a:xfrm flipH="1" flipV="1">
            <a:off x="2704611" y="2960459"/>
            <a:ext cx="77470" cy="23421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148F856-2107-61FB-7115-1F84E272BD3E}"/>
              </a:ext>
            </a:extLst>
          </p:cNvPr>
          <p:cNvCxnSpPr>
            <a:cxnSpLocks/>
          </p:cNvCxnSpPr>
          <p:nvPr/>
        </p:nvCxnSpPr>
        <p:spPr>
          <a:xfrm flipH="1" flipV="1">
            <a:off x="3027150" y="2962075"/>
            <a:ext cx="263975" cy="234049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36F3AAB-6656-6BC9-9A7A-1347DB6676A0}"/>
              </a:ext>
            </a:extLst>
          </p:cNvPr>
          <p:cNvSpPr/>
          <p:nvPr/>
        </p:nvSpPr>
        <p:spPr>
          <a:xfrm>
            <a:off x="2739544" y="2962075"/>
            <a:ext cx="505504" cy="2343639"/>
          </a:xfrm>
          <a:custGeom>
            <a:avLst/>
            <a:gdLst>
              <a:gd name="connsiteX0" fmla="*/ 0 w 1783307"/>
              <a:gd name="connsiteY0" fmla="*/ 0 h 2656764"/>
              <a:gd name="connsiteX1" fmla="*/ 573206 w 1783307"/>
              <a:gd name="connsiteY1" fmla="*/ 2656764 h 2656764"/>
              <a:gd name="connsiteX2" fmla="*/ 1783307 w 1783307"/>
              <a:gd name="connsiteY2" fmla="*/ 2656764 h 2656764"/>
              <a:gd name="connsiteX3" fmla="*/ 445826 w 1783307"/>
              <a:gd name="connsiteY3" fmla="*/ 13648 h 2656764"/>
              <a:gd name="connsiteX0" fmla="*/ 0 w 1783307"/>
              <a:gd name="connsiteY0" fmla="*/ 0 h 2656764"/>
              <a:gd name="connsiteX1" fmla="*/ 573206 w 1783307"/>
              <a:gd name="connsiteY1" fmla="*/ 2656764 h 2656764"/>
              <a:gd name="connsiteX2" fmla="*/ 1783307 w 1783307"/>
              <a:gd name="connsiteY2" fmla="*/ 2656764 h 2656764"/>
              <a:gd name="connsiteX3" fmla="*/ 445826 w 1783307"/>
              <a:gd name="connsiteY3" fmla="*/ 13648 h 2656764"/>
              <a:gd name="connsiteX4" fmla="*/ 0 w 1783307"/>
              <a:gd name="connsiteY4" fmla="*/ 0 h 2656764"/>
              <a:gd name="connsiteX0" fmla="*/ 0 w 1783307"/>
              <a:gd name="connsiteY0" fmla="*/ 4549 h 2661313"/>
              <a:gd name="connsiteX1" fmla="*/ 573206 w 1783307"/>
              <a:gd name="connsiteY1" fmla="*/ 2661313 h 2661313"/>
              <a:gd name="connsiteX2" fmla="*/ 1783307 w 1783307"/>
              <a:gd name="connsiteY2" fmla="*/ 2661313 h 2661313"/>
              <a:gd name="connsiteX3" fmla="*/ 445826 w 1783307"/>
              <a:gd name="connsiteY3" fmla="*/ 0 h 2661313"/>
              <a:gd name="connsiteX4" fmla="*/ 0 w 1783307"/>
              <a:gd name="connsiteY4" fmla="*/ 4549 h 2661313"/>
              <a:gd name="connsiteX0" fmla="*/ 0 w 1575046"/>
              <a:gd name="connsiteY0" fmla="*/ 0 h 2667127"/>
              <a:gd name="connsiteX1" fmla="*/ 364945 w 1575046"/>
              <a:gd name="connsiteY1" fmla="*/ 2667127 h 2667127"/>
              <a:gd name="connsiteX2" fmla="*/ 1575046 w 1575046"/>
              <a:gd name="connsiteY2" fmla="*/ 2667127 h 2667127"/>
              <a:gd name="connsiteX3" fmla="*/ 237565 w 1575046"/>
              <a:gd name="connsiteY3" fmla="*/ 5814 h 2667127"/>
              <a:gd name="connsiteX4" fmla="*/ 0 w 1575046"/>
              <a:gd name="connsiteY4" fmla="*/ 0 h 2667127"/>
              <a:gd name="connsiteX0" fmla="*/ 0 w 1575046"/>
              <a:gd name="connsiteY0" fmla="*/ 0 h 2667127"/>
              <a:gd name="connsiteX1" fmla="*/ 86143 w 1575046"/>
              <a:gd name="connsiteY1" fmla="*/ 2211141 h 2667127"/>
              <a:gd name="connsiteX2" fmla="*/ 1575046 w 1575046"/>
              <a:gd name="connsiteY2" fmla="*/ 2667127 h 2667127"/>
              <a:gd name="connsiteX3" fmla="*/ 237565 w 1575046"/>
              <a:gd name="connsiteY3" fmla="*/ 5814 h 2667127"/>
              <a:gd name="connsiteX4" fmla="*/ 0 w 1575046"/>
              <a:gd name="connsiteY4" fmla="*/ 0 h 2667127"/>
              <a:gd name="connsiteX0" fmla="*/ 0 w 473276"/>
              <a:gd name="connsiteY0" fmla="*/ 0 h 2228413"/>
              <a:gd name="connsiteX1" fmla="*/ 86143 w 473276"/>
              <a:gd name="connsiteY1" fmla="*/ 2211141 h 2228413"/>
              <a:gd name="connsiteX2" fmla="*/ 473276 w 473276"/>
              <a:gd name="connsiteY2" fmla="*/ 2228413 h 2228413"/>
              <a:gd name="connsiteX3" fmla="*/ 237565 w 473276"/>
              <a:gd name="connsiteY3" fmla="*/ 5814 h 2228413"/>
              <a:gd name="connsiteX4" fmla="*/ 0 w 473276"/>
              <a:gd name="connsiteY4" fmla="*/ 0 h 2228413"/>
              <a:gd name="connsiteX0" fmla="*/ 0 w 473276"/>
              <a:gd name="connsiteY0" fmla="*/ 0 h 2231868"/>
              <a:gd name="connsiteX1" fmla="*/ 86143 w 473276"/>
              <a:gd name="connsiteY1" fmla="*/ 2231868 h 2231868"/>
              <a:gd name="connsiteX2" fmla="*/ 473276 w 473276"/>
              <a:gd name="connsiteY2" fmla="*/ 2228413 h 2231868"/>
              <a:gd name="connsiteX3" fmla="*/ 237565 w 473276"/>
              <a:gd name="connsiteY3" fmla="*/ 5814 h 2231868"/>
              <a:gd name="connsiteX4" fmla="*/ 0 w 473276"/>
              <a:gd name="connsiteY4" fmla="*/ 0 h 2231868"/>
              <a:gd name="connsiteX0" fmla="*/ 0 w 473276"/>
              <a:gd name="connsiteY0" fmla="*/ 0 h 2231868"/>
              <a:gd name="connsiteX1" fmla="*/ 86143 w 473276"/>
              <a:gd name="connsiteY1" fmla="*/ 2231868 h 2231868"/>
              <a:gd name="connsiteX2" fmla="*/ 473276 w 473276"/>
              <a:gd name="connsiteY2" fmla="*/ 2218050 h 2231868"/>
              <a:gd name="connsiteX3" fmla="*/ 237565 w 473276"/>
              <a:gd name="connsiteY3" fmla="*/ 5814 h 2231868"/>
              <a:gd name="connsiteX4" fmla="*/ 0 w 473276"/>
              <a:gd name="connsiteY4" fmla="*/ 0 h 2231868"/>
              <a:gd name="connsiteX0" fmla="*/ 0 w 473276"/>
              <a:gd name="connsiteY0" fmla="*/ 0 h 2218050"/>
              <a:gd name="connsiteX1" fmla="*/ 86143 w 473276"/>
              <a:gd name="connsiteY1" fmla="*/ 2214596 h 2218050"/>
              <a:gd name="connsiteX2" fmla="*/ 473276 w 473276"/>
              <a:gd name="connsiteY2" fmla="*/ 2218050 h 2218050"/>
              <a:gd name="connsiteX3" fmla="*/ 237565 w 473276"/>
              <a:gd name="connsiteY3" fmla="*/ 5814 h 2218050"/>
              <a:gd name="connsiteX4" fmla="*/ 0 w 473276"/>
              <a:gd name="connsiteY4" fmla="*/ 0 h 2218050"/>
              <a:gd name="connsiteX0" fmla="*/ 0 w 462386"/>
              <a:gd name="connsiteY0" fmla="*/ 7626 h 2212236"/>
              <a:gd name="connsiteX1" fmla="*/ 75253 w 462386"/>
              <a:gd name="connsiteY1" fmla="*/ 2208782 h 2212236"/>
              <a:gd name="connsiteX2" fmla="*/ 462386 w 462386"/>
              <a:gd name="connsiteY2" fmla="*/ 2212236 h 2212236"/>
              <a:gd name="connsiteX3" fmla="*/ 226675 w 462386"/>
              <a:gd name="connsiteY3" fmla="*/ 0 h 2212236"/>
              <a:gd name="connsiteX4" fmla="*/ 0 w 462386"/>
              <a:gd name="connsiteY4" fmla="*/ 7626 h 2212236"/>
              <a:gd name="connsiteX0" fmla="*/ 0 w 462386"/>
              <a:gd name="connsiteY0" fmla="*/ 0 h 2204610"/>
              <a:gd name="connsiteX1" fmla="*/ 75253 w 462386"/>
              <a:gd name="connsiteY1" fmla="*/ 2201156 h 2204610"/>
              <a:gd name="connsiteX2" fmla="*/ 462386 w 462386"/>
              <a:gd name="connsiteY2" fmla="*/ 2204610 h 2204610"/>
              <a:gd name="connsiteX3" fmla="*/ 228853 w 462386"/>
              <a:gd name="connsiteY3" fmla="*/ 1334 h 2204610"/>
              <a:gd name="connsiteX4" fmla="*/ 0 w 462386"/>
              <a:gd name="connsiteY4" fmla="*/ 0 h 220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386" h="2204610">
                <a:moveTo>
                  <a:pt x="0" y="0"/>
                </a:moveTo>
                <a:lnTo>
                  <a:pt x="75253" y="2201156"/>
                </a:lnTo>
                <a:lnTo>
                  <a:pt x="462386" y="2204610"/>
                </a:lnTo>
                <a:lnTo>
                  <a:pt x="228853" y="1334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5378A48-7BB1-D3FF-6468-CACE66D20ADC}"/>
              </a:ext>
            </a:extLst>
          </p:cNvPr>
          <p:cNvSpPr/>
          <p:nvPr/>
        </p:nvSpPr>
        <p:spPr>
          <a:xfrm>
            <a:off x="2208269" y="2956680"/>
            <a:ext cx="541874" cy="2349034"/>
          </a:xfrm>
          <a:custGeom>
            <a:avLst/>
            <a:gdLst>
              <a:gd name="connsiteX0" fmla="*/ 0 w 1783307"/>
              <a:gd name="connsiteY0" fmla="*/ 0 h 2656764"/>
              <a:gd name="connsiteX1" fmla="*/ 573206 w 1783307"/>
              <a:gd name="connsiteY1" fmla="*/ 2656764 h 2656764"/>
              <a:gd name="connsiteX2" fmla="*/ 1783307 w 1783307"/>
              <a:gd name="connsiteY2" fmla="*/ 2656764 h 2656764"/>
              <a:gd name="connsiteX3" fmla="*/ 445826 w 1783307"/>
              <a:gd name="connsiteY3" fmla="*/ 13648 h 2656764"/>
              <a:gd name="connsiteX0" fmla="*/ 0 w 1783307"/>
              <a:gd name="connsiteY0" fmla="*/ 0 h 2656764"/>
              <a:gd name="connsiteX1" fmla="*/ 573206 w 1783307"/>
              <a:gd name="connsiteY1" fmla="*/ 2656764 h 2656764"/>
              <a:gd name="connsiteX2" fmla="*/ 1783307 w 1783307"/>
              <a:gd name="connsiteY2" fmla="*/ 2656764 h 2656764"/>
              <a:gd name="connsiteX3" fmla="*/ 445826 w 1783307"/>
              <a:gd name="connsiteY3" fmla="*/ 13648 h 2656764"/>
              <a:gd name="connsiteX4" fmla="*/ 0 w 1783307"/>
              <a:gd name="connsiteY4" fmla="*/ 0 h 2656764"/>
              <a:gd name="connsiteX0" fmla="*/ 0 w 1783307"/>
              <a:gd name="connsiteY0" fmla="*/ 4549 h 2661313"/>
              <a:gd name="connsiteX1" fmla="*/ 573206 w 1783307"/>
              <a:gd name="connsiteY1" fmla="*/ 2661313 h 2661313"/>
              <a:gd name="connsiteX2" fmla="*/ 1783307 w 1783307"/>
              <a:gd name="connsiteY2" fmla="*/ 2661313 h 2661313"/>
              <a:gd name="connsiteX3" fmla="*/ 445826 w 1783307"/>
              <a:gd name="connsiteY3" fmla="*/ 0 h 2661313"/>
              <a:gd name="connsiteX4" fmla="*/ 0 w 1783307"/>
              <a:gd name="connsiteY4" fmla="*/ 4549 h 2661313"/>
              <a:gd name="connsiteX0" fmla="*/ 0 w 1575046"/>
              <a:gd name="connsiteY0" fmla="*/ 0 h 2667127"/>
              <a:gd name="connsiteX1" fmla="*/ 364945 w 1575046"/>
              <a:gd name="connsiteY1" fmla="*/ 2667127 h 2667127"/>
              <a:gd name="connsiteX2" fmla="*/ 1575046 w 1575046"/>
              <a:gd name="connsiteY2" fmla="*/ 2667127 h 2667127"/>
              <a:gd name="connsiteX3" fmla="*/ 237565 w 1575046"/>
              <a:gd name="connsiteY3" fmla="*/ 5814 h 2667127"/>
              <a:gd name="connsiteX4" fmla="*/ 0 w 1575046"/>
              <a:gd name="connsiteY4" fmla="*/ 0 h 2667127"/>
              <a:gd name="connsiteX0" fmla="*/ 0 w 1575046"/>
              <a:gd name="connsiteY0" fmla="*/ 0 h 2667127"/>
              <a:gd name="connsiteX1" fmla="*/ 86143 w 1575046"/>
              <a:gd name="connsiteY1" fmla="*/ 2211141 h 2667127"/>
              <a:gd name="connsiteX2" fmla="*/ 1575046 w 1575046"/>
              <a:gd name="connsiteY2" fmla="*/ 2667127 h 2667127"/>
              <a:gd name="connsiteX3" fmla="*/ 237565 w 1575046"/>
              <a:gd name="connsiteY3" fmla="*/ 5814 h 2667127"/>
              <a:gd name="connsiteX4" fmla="*/ 0 w 1575046"/>
              <a:gd name="connsiteY4" fmla="*/ 0 h 2667127"/>
              <a:gd name="connsiteX0" fmla="*/ 0 w 473276"/>
              <a:gd name="connsiteY0" fmla="*/ 0 h 2228413"/>
              <a:gd name="connsiteX1" fmla="*/ 86143 w 473276"/>
              <a:gd name="connsiteY1" fmla="*/ 2211141 h 2228413"/>
              <a:gd name="connsiteX2" fmla="*/ 473276 w 473276"/>
              <a:gd name="connsiteY2" fmla="*/ 2228413 h 2228413"/>
              <a:gd name="connsiteX3" fmla="*/ 237565 w 473276"/>
              <a:gd name="connsiteY3" fmla="*/ 5814 h 2228413"/>
              <a:gd name="connsiteX4" fmla="*/ 0 w 473276"/>
              <a:gd name="connsiteY4" fmla="*/ 0 h 2228413"/>
              <a:gd name="connsiteX0" fmla="*/ 0 w 473276"/>
              <a:gd name="connsiteY0" fmla="*/ 0 h 2231868"/>
              <a:gd name="connsiteX1" fmla="*/ 86143 w 473276"/>
              <a:gd name="connsiteY1" fmla="*/ 2231868 h 2231868"/>
              <a:gd name="connsiteX2" fmla="*/ 473276 w 473276"/>
              <a:gd name="connsiteY2" fmla="*/ 2228413 h 2231868"/>
              <a:gd name="connsiteX3" fmla="*/ 237565 w 473276"/>
              <a:gd name="connsiteY3" fmla="*/ 5814 h 2231868"/>
              <a:gd name="connsiteX4" fmla="*/ 0 w 473276"/>
              <a:gd name="connsiteY4" fmla="*/ 0 h 2231868"/>
              <a:gd name="connsiteX0" fmla="*/ 0 w 473276"/>
              <a:gd name="connsiteY0" fmla="*/ 0 h 2231868"/>
              <a:gd name="connsiteX1" fmla="*/ 86143 w 473276"/>
              <a:gd name="connsiteY1" fmla="*/ 2231868 h 2231868"/>
              <a:gd name="connsiteX2" fmla="*/ 473276 w 473276"/>
              <a:gd name="connsiteY2" fmla="*/ 2218050 h 2231868"/>
              <a:gd name="connsiteX3" fmla="*/ 237565 w 473276"/>
              <a:gd name="connsiteY3" fmla="*/ 5814 h 2231868"/>
              <a:gd name="connsiteX4" fmla="*/ 0 w 473276"/>
              <a:gd name="connsiteY4" fmla="*/ 0 h 2231868"/>
              <a:gd name="connsiteX0" fmla="*/ 0 w 473276"/>
              <a:gd name="connsiteY0" fmla="*/ 0 h 2218050"/>
              <a:gd name="connsiteX1" fmla="*/ 86143 w 473276"/>
              <a:gd name="connsiteY1" fmla="*/ 2214596 h 2218050"/>
              <a:gd name="connsiteX2" fmla="*/ 473276 w 473276"/>
              <a:gd name="connsiteY2" fmla="*/ 2218050 h 2218050"/>
              <a:gd name="connsiteX3" fmla="*/ 237565 w 473276"/>
              <a:gd name="connsiteY3" fmla="*/ 5814 h 2218050"/>
              <a:gd name="connsiteX4" fmla="*/ 0 w 473276"/>
              <a:gd name="connsiteY4" fmla="*/ 0 h 2218050"/>
              <a:gd name="connsiteX0" fmla="*/ 0 w 473276"/>
              <a:gd name="connsiteY0" fmla="*/ 5074 h 2223124"/>
              <a:gd name="connsiteX1" fmla="*/ 86143 w 473276"/>
              <a:gd name="connsiteY1" fmla="*/ 2219670 h 2223124"/>
              <a:gd name="connsiteX2" fmla="*/ 473276 w 473276"/>
              <a:gd name="connsiteY2" fmla="*/ 2223124 h 2223124"/>
              <a:gd name="connsiteX3" fmla="*/ 359320 w 473276"/>
              <a:gd name="connsiteY3" fmla="*/ 0 h 2223124"/>
              <a:gd name="connsiteX4" fmla="*/ 0 w 473276"/>
              <a:gd name="connsiteY4" fmla="*/ 5074 h 2223124"/>
              <a:gd name="connsiteX0" fmla="*/ 62081 w 535357"/>
              <a:gd name="connsiteY0" fmla="*/ 5074 h 2223124"/>
              <a:gd name="connsiteX1" fmla="*/ 0 w 535357"/>
              <a:gd name="connsiteY1" fmla="*/ 2216948 h 2223124"/>
              <a:gd name="connsiteX2" fmla="*/ 535357 w 535357"/>
              <a:gd name="connsiteY2" fmla="*/ 2223124 h 2223124"/>
              <a:gd name="connsiteX3" fmla="*/ 421401 w 535357"/>
              <a:gd name="connsiteY3" fmla="*/ 0 h 2223124"/>
              <a:gd name="connsiteX4" fmla="*/ 62081 w 535357"/>
              <a:gd name="connsiteY4" fmla="*/ 5074 h 2223124"/>
              <a:gd name="connsiteX0" fmla="*/ 62081 w 495654"/>
              <a:gd name="connsiteY0" fmla="*/ 5074 h 2223124"/>
              <a:gd name="connsiteX1" fmla="*/ 0 w 495654"/>
              <a:gd name="connsiteY1" fmla="*/ 2216948 h 2223124"/>
              <a:gd name="connsiteX2" fmla="*/ 495654 w 495654"/>
              <a:gd name="connsiteY2" fmla="*/ 2223124 h 2223124"/>
              <a:gd name="connsiteX3" fmla="*/ 421401 w 495654"/>
              <a:gd name="connsiteY3" fmla="*/ 0 h 2223124"/>
              <a:gd name="connsiteX4" fmla="*/ 62081 w 495654"/>
              <a:gd name="connsiteY4" fmla="*/ 5074 h 2223124"/>
              <a:gd name="connsiteX0" fmla="*/ 77328 w 495654"/>
              <a:gd name="connsiteY0" fmla="*/ 2833 h 2223124"/>
              <a:gd name="connsiteX1" fmla="*/ 0 w 495654"/>
              <a:gd name="connsiteY1" fmla="*/ 2216948 h 2223124"/>
              <a:gd name="connsiteX2" fmla="*/ 495654 w 495654"/>
              <a:gd name="connsiteY2" fmla="*/ 2223124 h 2223124"/>
              <a:gd name="connsiteX3" fmla="*/ 421401 w 495654"/>
              <a:gd name="connsiteY3" fmla="*/ 0 h 2223124"/>
              <a:gd name="connsiteX4" fmla="*/ 77328 w 495654"/>
              <a:gd name="connsiteY4" fmla="*/ 2833 h 2223124"/>
              <a:gd name="connsiteX0" fmla="*/ 77328 w 495654"/>
              <a:gd name="connsiteY0" fmla="*/ 2833 h 2223124"/>
              <a:gd name="connsiteX1" fmla="*/ 0 w 495654"/>
              <a:gd name="connsiteY1" fmla="*/ 2216948 h 2223124"/>
              <a:gd name="connsiteX2" fmla="*/ 495654 w 495654"/>
              <a:gd name="connsiteY2" fmla="*/ 2223124 h 2223124"/>
              <a:gd name="connsiteX3" fmla="*/ 417045 w 495654"/>
              <a:gd name="connsiteY3" fmla="*/ 0 h 2223124"/>
              <a:gd name="connsiteX4" fmla="*/ 77328 w 495654"/>
              <a:gd name="connsiteY4" fmla="*/ 2833 h 2223124"/>
              <a:gd name="connsiteX0" fmla="*/ 79506 w 495654"/>
              <a:gd name="connsiteY0" fmla="*/ 14033 h 2223124"/>
              <a:gd name="connsiteX1" fmla="*/ 0 w 495654"/>
              <a:gd name="connsiteY1" fmla="*/ 2216948 h 2223124"/>
              <a:gd name="connsiteX2" fmla="*/ 495654 w 495654"/>
              <a:gd name="connsiteY2" fmla="*/ 2223124 h 2223124"/>
              <a:gd name="connsiteX3" fmla="*/ 417045 w 495654"/>
              <a:gd name="connsiteY3" fmla="*/ 0 h 2223124"/>
              <a:gd name="connsiteX4" fmla="*/ 79506 w 495654"/>
              <a:gd name="connsiteY4" fmla="*/ 14033 h 2223124"/>
              <a:gd name="connsiteX0" fmla="*/ 79506 w 495654"/>
              <a:gd name="connsiteY0" fmla="*/ 594 h 2209685"/>
              <a:gd name="connsiteX1" fmla="*/ 0 w 495654"/>
              <a:gd name="connsiteY1" fmla="*/ 2203509 h 2209685"/>
              <a:gd name="connsiteX2" fmla="*/ 495654 w 495654"/>
              <a:gd name="connsiteY2" fmla="*/ 2209685 h 2209685"/>
              <a:gd name="connsiteX3" fmla="*/ 419223 w 495654"/>
              <a:gd name="connsiteY3" fmla="*/ 0 h 2209685"/>
              <a:gd name="connsiteX4" fmla="*/ 79506 w 495654"/>
              <a:gd name="connsiteY4" fmla="*/ 594 h 2209685"/>
              <a:gd name="connsiteX0" fmla="*/ 79506 w 495654"/>
              <a:gd name="connsiteY0" fmla="*/ 594 h 2209685"/>
              <a:gd name="connsiteX1" fmla="*/ 0 w 495654"/>
              <a:gd name="connsiteY1" fmla="*/ 2203509 h 2209685"/>
              <a:gd name="connsiteX2" fmla="*/ 495654 w 495654"/>
              <a:gd name="connsiteY2" fmla="*/ 2209685 h 2209685"/>
              <a:gd name="connsiteX3" fmla="*/ 419223 w 495654"/>
              <a:gd name="connsiteY3" fmla="*/ 0 h 2209685"/>
              <a:gd name="connsiteX4" fmla="*/ 79506 w 495654"/>
              <a:gd name="connsiteY4" fmla="*/ 594 h 2209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54" h="2209685">
                <a:moveTo>
                  <a:pt x="79506" y="594"/>
                </a:moveTo>
                <a:lnTo>
                  <a:pt x="0" y="2203509"/>
                </a:lnTo>
                <a:lnTo>
                  <a:pt x="495654" y="2209685"/>
                </a:lnTo>
                <a:lnTo>
                  <a:pt x="419223" y="0"/>
                </a:lnTo>
                <a:lnTo>
                  <a:pt x="79506" y="594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8D09BB-E128-F98F-B11A-5B292392B164}"/>
              </a:ext>
            </a:extLst>
          </p:cNvPr>
          <p:cNvSpPr/>
          <p:nvPr/>
        </p:nvSpPr>
        <p:spPr>
          <a:xfrm>
            <a:off x="2310357" y="4827871"/>
            <a:ext cx="316160" cy="39419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Up">
              <a:avLst>
                <a:gd name="adj" fmla="val 11147"/>
              </a:avLst>
            </a:prstTxWarp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35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AB61BE-AD13-D146-F7C1-93E20A93287F}"/>
              </a:ext>
            </a:extLst>
          </p:cNvPr>
          <p:cNvSpPr/>
          <p:nvPr/>
        </p:nvSpPr>
        <p:spPr>
          <a:xfrm>
            <a:off x="2839150" y="4824492"/>
            <a:ext cx="316160" cy="39419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Up">
              <a:avLst>
                <a:gd name="adj" fmla="val 11147"/>
              </a:avLst>
            </a:prstTxWarp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35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5" name="Picture 54" descr="Shape&#10;&#10;Description automatically generated with low confidence">
            <a:extLst>
              <a:ext uri="{FF2B5EF4-FFF2-40B4-BE49-F238E27FC236}">
                <a16:creationId xmlns:a16="http://schemas.microsoft.com/office/drawing/2014/main" id="{58883649-982D-4A62-7BAB-BE412D348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3" t="14208" r="70038" b="11453"/>
          <a:stretch/>
        </p:blipFill>
        <p:spPr>
          <a:xfrm>
            <a:off x="4932846" y="1208620"/>
            <a:ext cx="2435551" cy="4956562"/>
          </a:xfrm>
          <a:prstGeom prst="rect">
            <a:avLst/>
          </a:pr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8516E1D-40ED-1E1E-3127-B97542E69A84}"/>
              </a:ext>
            </a:extLst>
          </p:cNvPr>
          <p:cNvSpPr/>
          <p:nvPr/>
        </p:nvSpPr>
        <p:spPr>
          <a:xfrm flipH="1">
            <a:off x="5325504" y="2965854"/>
            <a:ext cx="510265" cy="2336495"/>
          </a:xfrm>
          <a:custGeom>
            <a:avLst/>
            <a:gdLst>
              <a:gd name="connsiteX0" fmla="*/ 0 w 1783307"/>
              <a:gd name="connsiteY0" fmla="*/ 0 h 2656764"/>
              <a:gd name="connsiteX1" fmla="*/ 573206 w 1783307"/>
              <a:gd name="connsiteY1" fmla="*/ 2656764 h 2656764"/>
              <a:gd name="connsiteX2" fmla="*/ 1783307 w 1783307"/>
              <a:gd name="connsiteY2" fmla="*/ 2656764 h 2656764"/>
              <a:gd name="connsiteX3" fmla="*/ 445826 w 1783307"/>
              <a:gd name="connsiteY3" fmla="*/ 13648 h 2656764"/>
              <a:gd name="connsiteX0" fmla="*/ 0 w 1783307"/>
              <a:gd name="connsiteY0" fmla="*/ 0 h 2656764"/>
              <a:gd name="connsiteX1" fmla="*/ 573206 w 1783307"/>
              <a:gd name="connsiteY1" fmla="*/ 2656764 h 2656764"/>
              <a:gd name="connsiteX2" fmla="*/ 1783307 w 1783307"/>
              <a:gd name="connsiteY2" fmla="*/ 2656764 h 2656764"/>
              <a:gd name="connsiteX3" fmla="*/ 445826 w 1783307"/>
              <a:gd name="connsiteY3" fmla="*/ 13648 h 2656764"/>
              <a:gd name="connsiteX4" fmla="*/ 0 w 1783307"/>
              <a:gd name="connsiteY4" fmla="*/ 0 h 2656764"/>
              <a:gd name="connsiteX0" fmla="*/ 0 w 1783307"/>
              <a:gd name="connsiteY0" fmla="*/ 4549 h 2661313"/>
              <a:gd name="connsiteX1" fmla="*/ 573206 w 1783307"/>
              <a:gd name="connsiteY1" fmla="*/ 2661313 h 2661313"/>
              <a:gd name="connsiteX2" fmla="*/ 1783307 w 1783307"/>
              <a:gd name="connsiteY2" fmla="*/ 2661313 h 2661313"/>
              <a:gd name="connsiteX3" fmla="*/ 445826 w 1783307"/>
              <a:gd name="connsiteY3" fmla="*/ 0 h 2661313"/>
              <a:gd name="connsiteX4" fmla="*/ 0 w 1783307"/>
              <a:gd name="connsiteY4" fmla="*/ 4549 h 2661313"/>
              <a:gd name="connsiteX0" fmla="*/ 0 w 1575046"/>
              <a:gd name="connsiteY0" fmla="*/ 0 h 2667127"/>
              <a:gd name="connsiteX1" fmla="*/ 364945 w 1575046"/>
              <a:gd name="connsiteY1" fmla="*/ 2667127 h 2667127"/>
              <a:gd name="connsiteX2" fmla="*/ 1575046 w 1575046"/>
              <a:gd name="connsiteY2" fmla="*/ 2667127 h 2667127"/>
              <a:gd name="connsiteX3" fmla="*/ 237565 w 1575046"/>
              <a:gd name="connsiteY3" fmla="*/ 5814 h 2667127"/>
              <a:gd name="connsiteX4" fmla="*/ 0 w 1575046"/>
              <a:gd name="connsiteY4" fmla="*/ 0 h 2667127"/>
              <a:gd name="connsiteX0" fmla="*/ 0 w 1575046"/>
              <a:gd name="connsiteY0" fmla="*/ 0 h 2667127"/>
              <a:gd name="connsiteX1" fmla="*/ 86143 w 1575046"/>
              <a:gd name="connsiteY1" fmla="*/ 2211141 h 2667127"/>
              <a:gd name="connsiteX2" fmla="*/ 1575046 w 1575046"/>
              <a:gd name="connsiteY2" fmla="*/ 2667127 h 2667127"/>
              <a:gd name="connsiteX3" fmla="*/ 237565 w 1575046"/>
              <a:gd name="connsiteY3" fmla="*/ 5814 h 2667127"/>
              <a:gd name="connsiteX4" fmla="*/ 0 w 1575046"/>
              <a:gd name="connsiteY4" fmla="*/ 0 h 2667127"/>
              <a:gd name="connsiteX0" fmla="*/ 0 w 473276"/>
              <a:gd name="connsiteY0" fmla="*/ 0 h 2228413"/>
              <a:gd name="connsiteX1" fmla="*/ 86143 w 473276"/>
              <a:gd name="connsiteY1" fmla="*/ 2211141 h 2228413"/>
              <a:gd name="connsiteX2" fmla="*/ 473276 w 473276"/>
              <a:gd name="connsiteY2" fmla="*/ 2228413 h 2228413"/>
              <a:gd name="connsiteX3" fmla="*/ 237565 w 473276"/>
              <a:gd name="connsiteY3" fmla="*/ 5814 h 2228413"/>
              <a:gd name="connsiteX4" fmla="*/ 0 w 473276"/>
              <a:gd name="connsiteY4" fmla="*/ 0 h 2228413"/>
              <a:gd name="connsiteX0" fmla="*/ 0 w 473276"/>
              <a:gd name="connsiteY0" fmla="*/ 0 h 2231868"/>
              <a:gd name="connsiteX1" fmla="*/ 86143 w 473276"/>
              <a:gd name="connsiteY1" fmla="*/ 2231868 h 2231868"/>
              <a:gd name="connsiteX2" fmla="*/ 473276 w 473276"/>
              <a:gd name="connsiteY2" fmla="*/ 2228413 h 2231868"/>
              <a:gd name="connsiteX3" fmla="*/ 237565 w 473276"/>
              <a:gd name="connsiteY3" fmla="*/ 5814 h 2231868"/>
              <a:gd name="connsiteX4" fmla="*/ 0 w 473276"/>
              <a:gd name="connsiteY4" fmla="*/ 0 h 2231868"/>
              <a:gd name="connsiteX0" fmla="*/ 0 w 473276"/>
              <a:gd name="connsiteY0" fmla="*/ 0 h 2231868"/>
              <a:gd name="connsiteX1" fmla="*/ 86143 w 473276"/>
              <a:gd name="connsiteY1" fmla="*/ 2231868 h 2231868"/>
              <a:gd name="connsiteX2" fmla="*/ 473276 w 473276"/>
              <a:gd name="connsiteY2" fmla="*/ 2218050 h 2231868"/>
              <a:gd name="connsiteX3" fmla="*/ 237565 w 473276"/>
              <a:gd name="connsiteY3" fmla="*/ 5814 h 2231868"/>
              <a:gd name="connsiteX4" fmla="*/ 0 w 473276"/>
              <a:gd name="connsiteY4" fmla="*/ 0 h 2231868"/>
              <a:gd name="connsiteX0" fmla="*/ 0 w 473276"/>
              <a:gd name="connsiteY0" fmla="*/ 0 h 2218050"/>
              <a:gd name="connsiteX1" fmla="*/ 86143 w 473276"/>
              <a:gd name="connsiteY1" fmla="*/ 2214596 h 2218050"/>
              <a:gd name="connsiteX2" fmla="*/ 473276 w 473276"/>
              <a:gd name="connsiteY2" fmla="*/ 2218050 h 2218050"/>
              <a:gd name="connsiteX3" fmla="*/ 237565 w 473276"/>
              <a:gd name="connsiteY3" fmla="*/ 5814 h 2218050"/>
              <a:gd name="connsiteX4" fmla="*/ 0 w 473276"/>
              <a:gd name="connsiteY4" fmla="*/ 0 h 2218050"/>
              <a:gd name="connsiteX0" fmla="*/ 0 w 473276"/>
              <a:gd name="connsiteY0" fmla="*/ 14346 h 2212236"/>
              <a:gd name="connsiteX1" fmla="*/ 86143 w 473276"/>
              <a:gd name="connsiteY1" fmla="*/ 2208782 h 2212236"/>
              <a:gd name="connsiteX2" fmla="*/ 473276 w 473276"/>
              <a:gd name="connsiteY2" fmla="*/ 2212236 h 2212236"/>
              <a:gd name="connsiteX3" fmla="*/ 237565 w 473276"/>
              <a:gd name="connsiteY3" fmla="*/ 0 h 2212236"/>
              <a:gd name="connsiteX4" fmla="*/ 0 w 473276"/>
              <a:gd name="connsiteY4" fmla="*/ 14346 h 2212236"/>
              <a:gd name="connsiteX0" fmla="*/ 0 w 466741"/>
              <a:gd name="connsiteY0" fmla="*/ 14346 h 2212236"/>
              <a:gd name="connsiteX1" fmla="*/ 79608 w 466741"/>
              <a:gd name="connsiteY1" fmla="*/ 2208782 h 2212236"/>
              <a:gd name="connsiteX2" fmla="*/ 466741 w 466741"/>
              <a:gd name="connsiteY2" fmla="*/ 2212236 h 2212236"/>
              <a:gd name="connsiteX3" fmla="*/ 231030 w 466741"/>
              <a:gd name="connsiteY3" fmla="*/ 0 h 2212236"/>
              <a:gd name="connsiteX4" fmla="*/ 0 w 466741"/>
              <a:gd name="connsiteY4" fmla="*/ 14346 h 2212236"/>
              <a:gd name="connsiteX0" fmla="*/ 0 w 466741"/>
              <a:gd name="connsiteY0" fmla="*/ 0 h 2197890"/>
              <a:gd name="connsiteX1" fmla="*/ 79608 w 466741"/>
              <a:gd name="connsiteY1" fmla="*/ 2194436 h 2197890"/>
              <a:gd name="connsiteX2" fmla="*/ 466741 w 466741"/>
              <a:gd name="connsiteY2" fmla="*/ 2197890 h 2197890"/>
              <a:gd name="connsiteX3" fmla="*/ 233208 w 466741"/>
              <a:gd name="connsiteY3" fmla="*/ 5814 h 2197890"/>
              <a:gd name="connsiteX4" fmla="*/ 0 w 466741"/>
              <a:gd name="connsiteY4" fmla="*/ 0 h 2197890"/>
              <a:gd name="connsiteX0" fmla="*/ 0 w 466741"/>
              <a:gd name="connsiteY0" fmla="*/ 0 h 2197890"/>
              <a:gd name="connsiteX1" fmla="*/ 79608 w 466741"/>
              <a:gd name="connsiteY1" fmla="*/ 2194436 h 2197890"/>
              <a:gd name="connsiteX2" fmla="*/ 466741 w 466741"/>
              <a:gd name="connsiteY2" fmla="*/ 2197890 h 2197890"/>
              <a:gd name="connsiteX3" fmla="*/ 233208 w 466741"/>
              <a:gd name="connsiteY3" fmla="*/ 5814 h 2197890"/>
              <a:gd name="connsiteX4" fmla="*/ 0 w 466741"/>
              <a:gd name="connsiteY4" fmla="*/ 0 h 219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41" h="2197890">
                <a:moveTo>
                  <a:pt x="0" y="0"/>
                </a:moveTo>
                <a:lnTo>
                  <a:pt x="79608" y="2194436"/>
                </a:lnTo>
                <a:lnTo>
                  <a:pt x="466741" y="2197890"/>
                </a:lnTo>
                <a:lnTo>
                  <a:pt x="233208" y="5814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99ACC3F-5AC3-9E6F-87E3-632097686C02}"/>
              </a:ext>
            </a:extLst>
          </p:cNvPr>
          <p:cNvSpPr/>
          <p:nvPr/>
        </p:nvSpPr>
        <p:spPr>
          <a:xfrm>
            <a:off x="5392064" y="4833266"/>
            <a:ext cx="316160" cy="39419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Up">
              <a:avLst>
                <a:gd name="adj" fmla="val 11147"/>
              </a:avLst>
            </a:prstTxWarp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8029831-6E89-FEAF-A05C-8E7352D412CB}"/>
              </a:ext>
            </a:extLst>
          </p:cNvPr>
          <p:cNvSpPr/>
          <p:nvPr/>
        </p:nvSpPr>
        <p:spPr>
          <a:xfrm>
            <a:off x="5477042" y="2425363"/>
            <a:ext cx="1257025" cy="48730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A9D78FA-1640-6908-EE01-1D351B5BC35C}"/>
              </a:ext>
            </a:extLst>
          </p:cNvPr>
          <p:cNvCxnSpPr>
            <a:cxnSpLocks/>
          </p:cNvCxnSpPr>
          <p:nvPr/>
        </p:nvCxnSpPr>
        <p:spPr>
          <a:xfrm flipV="1">
            <a:off x="5787426" y="2965854"/>
            <a:ext cx="82656" cy="23421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AF8F05C-E7F1-B068-0B97-50CCA0F8D041}"/>
              </a:ext>
            </a:extLst>
          </p:cNvPr>
          <p:cNvCxnSpPr>
            <a:cxnSpLocks/>
          </p:cNvCxnSpPr>
          <p:nvPr/>
        </p:nvCxnSpPr>
        <p:spPr>
          <a:xfrm flipV="1">
            <a:off x="5283568" y="2965854"/>
            <a:ext cx="263975" cy="23421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B74DDE2-F7B3-59E0-AF68-889E61CA9167}"/>
              </a:ext>
            </a:extLst>
          </p:cNvPr>
          <p:cNvCxnSpPr>
            <a:cxnSpLocks/>
          </p:cNvCxnSpPr>
          <p:nvPr/>
        </p:nvCxnSpPr>
        <p:spPr>
          <a:xfrm flipH="1" flipV="1">
            <a:off x="6321405" y="2965854"/>
            <a:ext cx="77470" cy="23421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7AC64BF-826E-F1BF-60A6-888442604B6B}"/>
              </a:ext>
            </a:extLst>
          </p:cNvPr>
          <p:cNvCxnSpPr>
            <a:cxnSpLocks/>
          </p:cNvCxnSpPr>
          <p:nvPr/>
        </p:nvCxnSpPr>
        <p:spPr>
          <a:xfrm flipH="1" flipV="1">
            <a:off x="6643944" y="2967470"/>
            <a:ext cx="263975" cy="234049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DF36248-D388-710C-2484-CA43429F3276}"/>
              </a:ext>
            </a:extLst>
          </p:cNvPr>
          <p:cNvSpPr/>
          <p:nvPr/>
        </p:nvSpPr>
        <p:spPr>
          <a:xfrm>
            <a:off x="6356338" y="2967470"/>
            <a:ext cx="505504" cy="2343639"/>
          </a:xfrm>
          <a:custGeom>
            <a:avLst/>
            <a:gdLst>
              <a:gd name="connsiteX0" fmla="*/ 0 w 1783307"/>
              <a:gd name="connsiteY0" fmla="*/ 0 h 2656764"/>
              <a:gd name="connsiteX1" fmla="*/ 573206 w 1783307"/>
              <a:gd name="connsiteY1" fmla="*/ 2656764 h 2656764"/>
              <a:gd name="connsiteX2" fmla="*/ 1783307 w 1783307"/>
              <a:gd name="connsiteY2" fmla="*/ 2656764 h 2656764"/>
              <a:gd name="connsiteX3" fmla="*/ 445826 w 1783307"/>
              <a:gd name="connsiteY3" fmla="*/ 13648 h 2656764"/>
              <a:gd name="connsiteX0" fmla="*/ 0 w 1783307"/>
              <a:gd name="connsiteY0" fmla="*/ 0 h 2656764"/>
              <a:gd name="connsiteX1" fmla="*/ 573206 w 1783307"/>
              <a:gd name="connsiteY1" fmla="*/ 2656764 h 2656764"/>
              <a:gd name="connsiteX2" fmla="*/ 1783307 w 1783307"/>
              <a:gd name="connsiteY2" fmla="*/ 2656764 h 2656764"/>
              <a:gd name="connsiteX3" fmla="*/ 445826 w 1783307"/>
              <a:gd name="connsiteY3" fmla="*/ 13648 h 2656764"/>
              <a:gd name="connsiteX4" fmla="*/ 0 w 1783307"/>
              <a:gd name="connsiteY4" fmla="*/ 0 h 2656764"/>
              <a:gd name="connsiteX0" fmla="*/ 0 w 1783307"/>
              <a:gd name="connsiteY0" fmla="*/ 4549 h 2661313"/>
              <a:gd name="connsiteX1" fmla="*/ 573206 w 1783307"/>
              <a:gd name="connsiteY1" fmla="*/ 2661313 h 2661313"/>
              <a:gd name="connsiteX2" fmla="*/ 1783307 w 1783307"/>
              <a:gd name="connsiteY2" fmla="*/ 2661313 h 2661313"/>
              <a:gd name="connsiteX3" fmla="*/ 445826 w 1783307"/>
              <a:gd name="connsiteY3" fmla="*/ 0 h 2661313"/>
              <a:gd name="connsiteX4" fmla="*/ 0 w 1783307"/>
              <a:gd name="connsiteY4" fmla="*/ 4549 h 2661313"/>
              <a:gd name="connsiteX0" fmla="*/ 0 w 1575046"/>
              <a:gd name="connsiteY0" fmla="*/ 0 h 2667127"/>
              <a:gd name="connsiteX1" fmla="*/ 364945 w 1575046"/>
              <a:gd name="connsiteY1" fmla="*/ 2667127 h 2667127"/>
              <a:gd name="connsiteX2" fmla="*/ 1575046 w 1575046"/>
              <a:gd name="connsiteY2" fmla="*/ 2667127 h 2667127"/>
              <a:gd name="connsiteX3" fmla="*/ 237565 w 1575046"/>
              <a:gd name="connsiteY3" fmla="*/ 5814 h 2667127"/>
              <a:gd name="connsiteX4" fmla="*/ 0 w 1575046"/>
              <a:gd name="connsiteY4" fmla="*/ 0 h 2667127"/>
              <a:gd name="connsiteX0" fmla="*/ 0 w 1575046"/>
              <a:gd name="connsiteY0" fmla="*/ 0 h 2667127"/>
              <a:gd name="connsiteX1" fmla="*/ 86143 w 1575046"/>
              <a:gd name="connsiteY1" fmla="*/ 2211141 h 2667127"/>
              <a:gd name="connsiteX2" fmla="*/ 1575046 w 1575046"/>
              <a:gd name="connsiteY2" fmla="*/ 2667127 h 2667127"/>
              <a:gd name="connsiteX3" fmla="*/ 237565 w 1575046"/>
              <a:gd name="connsiteY3" fmla="*/ 5814 h 2667127"/>
              <a:gd name="connsiteX4" fmla="*/ 0 w 1575046"/>
              <a:gd name="connsiteY4" fmla="*/ 0 h 2667127"/>
              <a:gd name="connsiteX0" fmla="*/ 0 w 473276"/>
              <a:gd name="connsiteY0" fmla="*/ 0 h 2228413"/>
              <a:gd name="connsiteX1" fmla="*/ 86143 w 473276"/>
              <a:gd name="connsiteY1" fmla="*/ 2211141 h 2228413"/>
              <a:gd name="connsiteX2" fmla="*/ 473276 w 473276"/>
              <a:gd name="connsiteY2" fmla="*/ 2228413 h 2228413"/>
              <a:gd name="connsiteX3" fmla="*/ 237565 w 473276"/>
              <a:gd name="connsiteY3" fmla="*/ 5814 h 2228413"/>
              <a:gd name="connsiteX4" fmla="*/ 0 w 473276"/>
              <a:gd name="connsiteY4" fmla="*/ 0 h 2228413"/>
              <a:gd name="connsiteX0" fmla="*/ 0 w 473276"/>
              <a:gd name="connsiteY0" fmla="*/ 0 h 2231868"/>
              <a:gd name="connsiteX1" fmla="*/ 86143 w 473276"/>
              <a:gd name="connsiteY1" fmla="*/ 2231868 h 2231868"/>
              <a:gd name="connsiteX2" fmla="*/ 473276 w 473276"/>
              <a:gd name="connsiteY2" fmla="*/ 2228413 h 2231868"/>
              <a:gd name="connsiteX3" fmla="*/ 237565 w 473276"/>
              <a:gd name="connsiteY3" fmla="*/ 5814 h 2231868"/>
              <a:gd name="connsiteX4" fmla="*/ 0 w 473276"/>
              <a:gd name="connsiteY4" fmla="*/ 0 h 2231868"/>
              <a:gd name="connsiteX0" fmla="*/ 0 w 473276"/>
              <a:gd name="connsiteY0" fmla="*/ 0 h 2231868"/>
              <a:gd name="connsiteX1" fmla="*/ 86143 w 473276"/>
              <a:gd name="connsiteY1" fmla="*/ 2231868 h 2231868"/>
              <a:gd name="connsiteX2" fmla="*/ 473276 w 473276"/>
              <a:gd name="connsiteY2" fmla="*/ 2218050 h 2231868"/>
              <a:gd name="connsiteX3" fmla="*/ 237565 w 473276"/>
              <a:gd name="connsiteY3" fmla="*/ 5814 h 2231868"/>
              <a:gd name="connsiteX4" fmla="*/ 0 w 473276"/>
              <a:gd name="connsiteY4" fmla="*/ 0 h 2231868"/>
              <a:gd name="connsiteX0" fmla="*/ 0 w 473276"/>
              <a:gd name="connsiteY0" fmla="*/ 0 h 2218050"/>
              <a:gd name="connsiteX1" fmla="*/ 86143 w 473276"/>
              <a:gd name="connsiteY1" fmla="*/ 2214596 h 2218050"/>
              <a:gd name="connsiteX2" fmla="*/ 473276 w 473276"/>
              <a:gd name="connsiteY2" fmla="*/ 2218050 h 2218050"/>
              <a:gd name="connsiteX3" fmla="*/ 237565 w 473276"/>
              <a:gd name="connsiteY3" fmla="*/ 5814 h 2218050"/>
              <a:gd name="connsiteX4" fmla="*/ 0 w 473276"/>
              <a:gd name="connsiteY4" fmla="*/ 0 h 2218050"/>
              <a:gd name="connsiteX0" fmla="*/ 0 w 462386"/>
              <a:gd name="connsiteY0" fmla="*/ 7626 h 2212236"/>
              <a:gd name="connsiteX1" fmla="*/ 75253 w 462386"/>
              <a:gd name="connsiteY1" fmla="*/ 2208782 h 2212236"/>
              <a:gd name="connsiteX2" fmla="*/ 462386 w 462386"/>
              <a:gd name="connsiteY2" fmla="*/ 2212236 h 2212236"/>
              <a:gd name="connsiteX3" fmla="*/ 226675 w 462386"/>
              <a:gd name="connsiteY3" fmla="*/ 0 h 2212236"/>
              <a:gd name="connsiteX4" fmla="*/ 0 w 462386"/>
              <a:gd name="connsiteY4" fmla="*/ 7626 h 2212236"/>
              <a:gd name="connsiteX0" fmla="*/ 0 w 462386"/>
              <a:gd name="connsiteY0" fmla="*/ 0 h 2204610"/>
              <a:gd name="connsiteX1" fmla="*/ 75253 w 462386"/>
              <a:gd name="connsiteY1" fmla="*/ 2201156 h 2204610"/>
              <a:gd name="connsiteX2" fmla="*/ 462386 w 462386"/>
              <a:gd name="connsiteY2" fmla="*/ 2204610 h 2204610"/>
              <a:gd name="connsiteX3" fmla="*/ 228853 w 462386"/>
              <a:gd name="connsiteY3" fmla="*/ 1334 h 2204610"/>
              <a:gd name="connsiteX4" fmla="*/ 0 w 462386"/>
              <a:gd name="connsiteY4" fmla="*/ 0 h 220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386" h="2204610">
                <a:moveTo>
                  <a:pt x="0" y="0"/>
                </a:moveTo>
                <a:lnTo>
                  <a:pt x="75253" y="2201156"/>
                </a:lnTo>
                <a:lnTo>
                  <a:pt x="462386" y="2204610"/>
                </a:lnTo>
                <a:lnTo>
                  <a:pt x="228853" y="1334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FCCA61F-C1A9-F24F-B37D-CF393FB82C05}"/>
              </a:ext>
            </a:extLst>
          </p:cNvPr>
          <p:cNvSpPr/>
          <p:nvPr/>
        </p:nvSpPr>
        <p:spPr>
          <a:xfrm>
            <a:off x="5825063" y="2962075"/>
            <a:ext cx="541874" cy="2349034"/>
          </a:xfrm>
          <a:custGeom>
            <a:avLst/>
            <a:gdLst>
              <a:gd name="connsiteX0" fmla="*/ 0 w 1783307"/>
              <a:gd name="connsiteY0" fmla="*/ 0 h 2656764"/>
              <a:gd name="connsiteX1" fmla="*/ 573206 w 1783307"/>
              <a:gd name="connsiteY1" fmla="*/ 2656764 h 2656764"/>
              <a:gd name="connsiteX2" fmla="*/ 1783307 w 1783307"/>
              <a:gd name="connsiteY2" fmla="*/ 2656764 h 2656764"/>
              <a:gd name="connsiteX3" fmla="*/ 445826 w 1783307"/>
              <a:gd name="connsiteY3" fmla="*/ 13648 h 2656764"/>
              <a:gd name="connsiteX0" fmla="*/ 0 w 1783307"/>
              <a:gd name="connsiteY0" fmla="*/ 0 h 2656764"/>
              <a:gd name="connsiteX1" fmla="*/ 573206 w 1783307"/>
              <a:gd name="connsiteY1" fmla="*/ 2656764 h 2656764"/>
              <a:gd name="connsiteX2" fmla="*/ 1783307 w 1783307"/>
              <a:gd name="connsiteY2" fmla="*/ 2656764 h 2656764"/>
              <a:gd name="connsiteX3" fmla="*/ 445826 w 1783307"/>
              <a:gd name="connsiteY3" fmla="*/ 13648 h 2656764"/>
              <a:gd name="connsiteX4" fmla="*/ 0 w 1783307"/>
              <a:gd name="connsiteY4" fmla="*/ 0 h 2656764"/>
              <a:gd name="connsiteX0" fmla="*/ 0 w 1783307"/>
              <a:gd name="connsiteY0" fmla="*/ 4549 h 2661313"/>
              <a:gd name="connsiteX1" fmla="*/ 573206 w 1783307"/>
              <a:gd name="connsiteY1" fmla="*/ 2661313 h 2661313"/>
              <a:gd name="connsiteX2" fmla="*/ 1783307 w 1783307"/>
              <a:gd name="connsiteY2" fmla="*/ 2661313 h 2661313"/>
              <a:gd name="connsiteX3" fmla="*/ 445826 w 1783307"/>
              <a:gd name="connsiteY3" fmla="*/ 0 h 2661313"/>
              <a:gd name="connsiteX4" fmla="*/ 0 w 1783307"/>
              <a:gd name="connsiteY4" fmla="*/ 4549 h 2661313"/>
              <a:gd name="connsiteX0" fmla="*/ 0 w 1575046"/>
              <a:gd name="connsiteY0" fmla="*/ 0 h 2667127"/>
              <a:gd name="connsiteX1" fmla="*/ 364945 w 1575046"/>
              <a:gd name="connsiteY1" fmla="*/ 2667127 h 2667127"/>
              <a:gd name="connsiteX2" fmla="*/ 1575046 w 1575046"/>
              <a:gd name="connsiteY2" fmla="*/ 2667127 h 2667127"/>
              <a:gd name="connsiteX3" fmla="*/ 237565 w 1575046"/>
              <a:gd name="connsiteY3" fmla="*/ 5814 h 2667127"/>
              <a:gd name="connsiteX4" fmla="*/ 0 w 1575046"/>
              <a:gd name="connsiteY4" fmla="*/ 0 h 2667127"/>
              <a:gd name="connsiteX0" fmla="*/ 0 w 1575046"/>
              <a:gd name="connsiteY0" fmla="*/ 0 h 2667127"/>
              <a:gd name="connsiteX1" fmla="*/ 86143 w 1575046"/>
              <a:gd name="connsiteY1" fmla="*/ 2211141 h 2667127"/>
              <a:gd name="connsiteX2" fmla="*/ 1575046 w 1575046"/>
              <a:gd name="connsiteY2" fmla="*/ 2667127 h 2667127"/>
              <a:gd name="connsiteX3" fmla="*/ 237565 w 1575046"/>
              <a:gd name="connsiteY3" fmla="*/ 5814 h 2667127"/>
              <a:gd name="connsiteX4" fmla="*/ 0 w 1575046"/>
              <a:gd name="connsiteY4" fmla="*/ 0 h 2667127"/>
              <a:gd name="connsiteX0" fmla="*/ 0 w 473276"/>
              <a:gd name="connsiteY0" fmla="*/ 0 h 2228413"/>
              <a:gd name="connsiteX1" fmla="*/ 86143 w 473276"/>
              <a:gd name="connsiteY1" fmla="*/ 2211141 h 2228413"/>
              <a:gd name="connsiteX2" fmla="*/ 473276 w 473276"/>
              <a:gd name="connsiteY2" fmla="*/ 2228413 h 2228413"/>
              <a:gd name="connsiteX3" fmla="*/ 237565 w 473276"/>
              <a:gd name="connsiteY3" fmla="*/ 5814 h 2228413"/>
              <a:gd name="connsiteX4" fmla="*/ 0 w 473276"/>
              <a:gd name="connsiteY4" fmla="*/ 0 h 2228413"/>
              <a:gd name="connsiteX0" fmla="*/ 0 w 473276"/>
              <a:gd name="connsiteY0" fmla="*/ 0 h 2231868"/>
              <a:gd name="connsiteX1" fmla="*/ 86143 w 473276"/>
              <a:gd name="connsiteY1" fmla="*/ 2231868 h 2231868"/>
              <a:gd name="connsiteX2" fmla="*/ 473276 w 473276"/>
              <a:gd name="connsiteY2" fmla="*/ 2228413 h 2231868"/>
              <a:gd name="connsiteX3" fmla="*/ 237565 w 473276"/>
              <a:gd name="connsiteY3" fmla="*/ 5814 h 2231868"/>
              <a:gd name="connsiteX4" fmla="*/ 0 w 473276"/>
              <a:gd name="connsiteY4" fmla="*/ 0 h 2231868"/>
              <a:gd name="connsiteX0" fmla="*/ 0 w 473276"/>
              <a:gd name="connsiteY0" fmla="*/ 0 h 2231868"/>
              <a:gd name="connsiteX1" fmla="*/ 86143 w 473276"/>
              <a:gd name="connsiteY1" fmla="*/ 2231868 h 2231868"/>
              <a:gd name="connsiteX2" fmla="*/ 473276 w 473276"/>
              <a:gd name="connsiteY2" fmla="*/ 2218050 h 2231868"/>
              <a:gd name="connsiteX3" fmla="*/ 237565 w 473276"/>
              <a:gd name="connsiteY3" fmla="*/ 5814 h 2231868"/>
              <a:gd name="connsiteX4" fmla="*/ 0 w 473276"/>
              <a:gd name="connsiteY4" fmla="*/ 0 h 2231868"/>
              <a:gd name="connsiteX0" fmla="*/ 0 w 473276"/>
              <a:gd name="connsiteY0" fmla="*/ 0 h 2218050"/>
              <a:gd name="connsiteX1" fmla="*/ 86143 w 473276"/>
              <a:gd name="connsiteY1" fmla="*/ 2214596 h 2218050"/>
              <a:gd name="connsiteX2" fmla="*/ 473276 w 473276"/>
              <a:gd name="connsiteY2" fmla="*/ 2218050 h 2218050"/>
              <a:gd name="connsiteX3" fmla="*/ 237565 w 473276"/>
              <a:gd name="connsiteY3" fmla="*/ 5814 h 2218050"/>
              <a:gd name="connsiteX4" fmla="*/ 0 w 473276"/>
              <a:gd name="connsiteY4" fmla="*/ 0 h 2218050"/>
              <a:gd name="connsiteX0" fmla="*/ 0 w 473276"/>
              <a:gd name="connsiteY0" fmla="*/ 5074 h 2223124"/>
              <a:gd name="connsiteX1" fmla="*/ 86143 w 473276"/>
              <a:gd name="connsiteY1" fmla="*/ 2219670 h 2223124"/>
              <a:gd name="connsiteX2" fmla="*/ 473276 w 473276"/>
              <a:gd name="connsiteY2" fmla="*/ 2223124 h 2223124"/>
              <a:gd name="connsiteX3" fmla="*/ 359320 w 473276"/>
              <a:gd name="connsiteY3" fmla="*/ 0 h 2223124"/>
              <a:gd name="connsiteX4" fmla="*/ 0 w 473276"/>
              <a:gd name="connsiteY4" fmla="*/ 5074 h 2223124"/>
              <a:gd name="connsiteX0" fmla="*/ 62081 w 535357"/>
              <a:gd name="connsiteY0" fmla="*/ 5074 h 2223124"/>
              <a:gd name="connsiteX1" fmla="*/ 0 w 535357"/>
              <a:gd name="connsiteY1" fmla="*/ 2216948 h 2223124"/>
              <a:gd name="connsiteX2" fmla="*/ 535357 w 535357"/>
              <a:gd name="connsiteY2" fmla="*/ 2223124 h 2223124"/>
              <a:gd name="connsiteX3" fmla="*/ 421401 w 535357"/>
              <a:gd name="connsiteY3" fmla="*/ 0 h 2223124"/>
              <a:gd name="connsiteX4" fmla="*/ 62081 w 535357"/>
              <a:gd name="connsiteY4" fmla="*/ 5074 h 2223124"/>
              <a:gd name="connsiteX0" fmla="*/ 62081 w 495654"/>
              <a:gd name="connsiteY0" fmla="*/ 5074 h 2223124"/>
              <a:gd name="connsiteX1" fmla="*/ 0 w 495654"/>
              <a:gd name="connsiteY1" fmla="*/ 2216948 h 2223124"/>
              <a:gd name="connsiteX2" fmla="*/ 495654 w 495654"/>
              <a:gd name="connsiteY2" fmla="*/ 2223124 h 2223124"/>
              <a:gd name="connsiteX3" fmla="*/ 421401 w 495654"/>
              <a:gd name="connsiteY3" fmla="*/ 0 h 2223124"/>
              <a:gd name="connsiteX4" fmla="*/ 62081 w 495654"/>
              <a:gd name="connsiteY4" fmla="*/ 5074 h 2223124"/>
              <a:gd name="connsiteX0" fmla="*/ 77328 w 495654"/>
              <a:gd name="connsiteY0" fmla="*/ 2833 h 2223124"/>
              <a:gd name="connsiteX1" fmla="*/ 0 w 495654"/>
              <a:gd name="connsiteY1" fmla="*/ 2216948 h 2223124"/>
              <a:gd name="connsiteX2" fmla="*/ 495654 w 495654"/>
              <a:gd name="connsiteY2" fmla="*/ 2223124 h 2223124"/>
              <a:gd name="connsiteX3" fmla="*/ 421401 w 495654"/>
              <a:gd name="connsiteY3" fmla="*/ 0 h 2223124"/>
              <a:gd name="connsiteX4" fmla="*/ 77328 w 495654"/>
              <a:gd name="connsiteY4" fmla="*/ 2833 h 2223124"/>
              <a:gd name="connsiteX0" fmla="*/ 77328 w 495654"/>
              <a:gd name="connsiteY0" fmla="*/ 2833 h 2223124"/>
              <a:gd name="connsiteX1" fmla="*/ 0 w 495654"/>
              <a:gd name="connsiteY1" fmla="*/ 2216948 h 2223124"/>
              <a:gd name="connsiteX2" fmla="*/ 495654 w 495654"/>
              <a:gd name="connsiteY2" fmla="*/ 2223124 h 2223124"/>
              <a:gd name="connsiteX3" fmla="*/ 417045 w 495654"/>
              <a:gd name="connsiteY3" fmla="*/ 0 h 2223124"/>
              <a:gd name="connsiteX4" fmla="*/ 77328 w 495654"/>
              <a:gd name="connsiteY4" fmla="*/ 2833 h 2223124"/>
              <a:gd name="connsiteX0" fmla="*/ 79506 w 495654"/>
              <a:gd name="connsiteY0" fmla="*/ 14033 h 2223124"/>
              <a:gd name="connsiteX1" fmla="*/ 0 w 495654"/>
              <a:gd name="connsiteY1" fmla="*/ 2216948 h 2223124"/>
              <a:gd name="connsiteX2" fmla="*/ 495654 w 495654"/>
              <a:gd name="connsiteY2" fmla="*/ 2223124 h 2223124"/>
              <a:gd name="connsiteX3" fmla="*/ 417045 w 495654"/>
              <a:gd name="connsiteY3" fmla="*/ 0 h 2223124"/>
              <a:gd name="connsiteX4" fmla="*/ 79506 w 495654"/>
              <a:gd name="connsiteY4" fmla="*/ 14033 h 2223124"/>
              <a:gd name="connsiteX0" fmla="*/ 79506 w 495654"/>
              <a:gd name="connsiteY0" fmla="*/ 594 h 2209685"/>
              <a:gd name="connsiteX1" fmla="*/ 0 w 495654"/>
              <a:gd name="connsiteY1" fmla="*/ 2203509 h 2209685"/>
              <a:gd name="connsiteX2" fmla="*/ 495654 w 495654"/>
              <a:gd name="connsiteY2" fmla="*/ 2209685 h 2209685"/>
              <a:gd name="connsiteX3" fmla="*/ 419223 w 495654"/>
              <a:gd name="connsiteY3" fmla="*/ 0 h 2209685"/>
              <a:gd name="connsiteX4" fmla="*/ 79506 w 495654"/>
              <a:gd name="connsiteY4" fmla="*/ 594 h 2209685"/>
              <a:gd name="connsiteX0" fmla="*/ 79506 w 495654"/>
              <a:gd name="connsiteY0" fmla="*/ 594 h 2209685"/>
              <a:gd name="connsiteX1" fmla="*/ 0 w 495654"/>
              <a:gd name="connsiteY1" fmla="*/ 2203509 h 2209685"/>
              <a:gd name="connsiteX2" fmla="*/ 495654 w 495654"/>
              <a:gd name="connsiteY2" fmla="*/ 2209685 h 2209685"/>
              <a:gd name="connsiteX3" fmla="*/ 419223 w 495654"/>
              <a:gd name="connsiteY3" fmla="*/ 0 h 2209685"/>
              <a:gd name="connsiteX4" fmla="*/ 79506 w 495654"/>
              <a:gd name="connsiteY4" fmla="*/ 594 h 2209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54" h="2209685">
                <a:moveTo>
                  <a:pt x="79506" y="594"/>
                </a:moveTo>
                <a:lnTo>
                  <a:pt x="0" y="2203509"/>
                </a:lnTo>
                <a:lnTo>
                  <a:pt x="495654" y="2209685"/>
                </a:lnTo>
                <a:lnTo>
                  <a:pt x="419223" y="0"/>
                </a:lnTo>
                <a:lnTo>
                  <a:pt x="79506" y="594"/>
                </a:lnTo>
                <a:close/>
              </a:path>
            </a:pathLst>
          </a:cu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937993-2197-59B7-4BBE-2A973F19770D}"/>
              </a:ext>
            </a:extLst>
          </p:cNvPr>
          <p:cNvSpPr/>
          <p:nvPr/>
        </p:nvSpPr>
        <p:spPr>
          <a:xfrm>
            <a:off x="5900059" y="4833266"/>
            <a:ext cx="316160" cy="39419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Up">
              <a:avLst>
                <a:gd name="adj" fmla="val 11147"/>
              </a:avLst>
            </a:prstTxWarp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D8FB8E2-F369-3C78-2139-EB1E2100C867}"/>
              </a:ext>
            </a:extLst>
          </p:cNvPr>
          <p:cNvSpPr/>
          <p:nvPr/>
        </p:nvSpPr>
        <p:spPr>
          <a:xfrm>
            <a:off x="5264185" y="3436304"/>
            <a:ext cx="1789273" cy="7766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6" name="Picture 75" descr="Logo, icon&#10;&#10;Description automatically generated">
            <a:extLst>
              <a:ext uri="{FF2B5EF4-FFF2-40B4-BE49-F238E27FC236}">
                <a16:creationId xmlns:a16="http://schemas.microsoft.com/office/drawing/2014/main" id="{E522EC38-5A3E-046D-3A64-464700E98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15" r="31475" b="67160"/>
          <a:stretch/>
        </p:blipFill>
        <p:spPr>
          <a:xfrm>
            <a:off x="5378735" y="3543692"/>
            <a:ext cx="561318" cy="56191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21C78F22-684A-4C4B-011C-95D7BE207FC0}"/>
              </a:ext>
            </a:extLst>
          </p:cNvPr>
          <p:cNvSpPr txBox="1"/>
          <p:nvPr/>
        </p:nvSpPr>
        <p:spPr>
          <a:xfrm>
            <a:off x="5808319" y="3589638"/>
            <a:ext cx="126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RED LIGHT WARNING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45BDB34-36DF-6544-61D3-5D12FBDDF6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6184" r="70986" b="31693"/>
          <a:stretch/>
        </p:blipFill>
        <p:spPr>
          <a:xfrm>
            <a:off x="1931986" y="2523917"/>
            <a:ext cx="282795" cy="282154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32F26DB-3B21-B953-3BE5-4F404E882729}"/>
              </a:ext>
            </a:extLst>
          </p:cNvPr>
          <p:cNvSpPr/>
          <p:nvPr/>
        </p:nvSpPr>
        <p:spPr>
          <a:xfrm>
            <a:off x="6439364" y="4833266"/>
            <a:ext cx="316160" cy="39419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Up">
              <a:avLst>
                <a:gd name="adj" fmla="val 11147"/>
              </a:avLst>
            </a:prstTxWarp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0" name="Picture 79" descr="Shape&#10;&#10;Description automatically generated with low confidence">
            <a:extLst>
              <a:ext uri="{FF2B5EF4-FFF2-40B4-BE49-F238E27FC236}">
                <a16:creationId xmlns:a16="http://schemas.microsoft.com/office/drawing/2014/main" id="{6AD6F3AE-40B3-E65D-F75A-13C3EE090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3" t="14208" r="70038" b="11453"/>
          <a:stretch/>
        </p:blipFill>
        <p:spPr>
          <a:xfrm>
            <a:off x="8440397" y="1203225"/>
            <a:ext cx="2435551" cy="4956562"/>
          </a:xfrm>
          <a:prstGeom prst="rect">
            <a:avLst/>
          </a:prstGeom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98A8F7F-CF06-8BD5-83F0-49A7F20F13B8}"/>
              </a:ext>
            </a:extLst>
          </p:cNvPr>
          <p:cNvSpPr/>
          <p:nvPr/>
        </p:nvSpPr>
        <p:spPr>
          <a:xfrm flipH="1">
            <a:off x="8833055" y="2960459"/>
            <a:ext cx="510265" cy="2336495"/>
          </a:xfrm>
          <a:custGeom>
            <a:avLst/>
            <a:gdLst>
              <a:gd name="connsiteX0" fmla="*/ 0 w 1783307"/>
              <a:gd name="connsiteY0" fmla="*/ 0 h 2656764"/>
              <a:gd name="connsiteX1" fmla="*/ 573206 w 1783307"/>
              <a:gd name="connsiteY1" fmla="*/ 2656764 h 2656764"/>
              <a:gd name="connsiteX2" fmla="*/ 1783307 w 1783307"/>
              <a:gd name="connsiteY2" fmla="*/ 2656764 h 2656764"/>
              <a:gd name="connsiteX3" fmla="*/ 445826 w 1783307"/>
              <a:gd name="connsiteY3" fmla="*/ 13648 h 2656764"/>
              <a:gd name="connsiteX0" fmla="*/ 0 w 1783307"/>
              <a:gd name="connsiteY0" fmla="*/ 0 h 2656764"/>
              <a:gd name="connsiteX1" fmla="*/ 573206 w 1783307"/>
              <a:gd name="connsiteY1" fmla="*/ 2656764 h 2656764"/>
              <a:gd name="connsiteX2" fmla="*/ 1783307 w 1783307"/>
              <a:gd name="connsiteY2" fmla="*/ 2656764 h 2656764"/>
              <a:gd name="connsiteX3" fmla="*/ 445826 w 1783307"/>
              <a:gd name="connsiteY3" fmla="*/ 13648 h 2656764"/>
              <a:gd name="connsiteX4" fmla="*/ 0 w 1783307"/>
              <a:gd name="connsiteY4" fmla="*/ 0 h 2656764"/>
              <a:gd name="connsiteX0" fmla="*/ 0 w 1783307"/>
              <a:gd name="connsiteY0" fmla="*/ 4549 h 2661313"/>
              <a:gd name="connsiteX1" fmla="*/ 573206 w 1783307"/>
              <a:gd name="connsiteY1" fmla="*/ 2661313 h 2661313"/>
              <a:gd name="connsiteX2" fmla="*/ 1783307 w 1783307"/>
              <a:gd name="connsiteY2" fmla="*/ 2661313 h 2661313"/>
              <a:gd name="connsiteX3" fmla="*/ 445826 w 1783307"/>
              <a:gd name="connsiteY3" fmla="*/ 0 h 2661313"/>
              <a:gd name="connsiteX4" fmla="*/ 0 w 1783307"/>
              <a:gd name="connsiteY4" fmla="*/ 4549 h 2661313"/>
              <a:gd name="connsiteX0" fmla="*/ 0 w 1575046"/>
              <a:gd name="connsiteY0" fmla="*/ 0 h 2667127"/>
              <a:gd name="connsiteX1" fmla="*/ 364945 w 1575046"/>
              <a:gd name="connsiteY1" fmla="*/ 2667127 h 2667127"/>
              <a:gd name="connsiteX2" fmla="*/ 1575046 w 1575046"/>
              <a:gd name="connsiteY2" fmla="*/ 2667127 h 2667127"/>
              <a:gd name="connsiteX3" fmla="*/ 237565 w 1575046"/>
              <a:gd name="connsiteY3" fmla="*/ 5814 h 2667127"/>
              <a:gd name="connsiteX4" fmla="*/ 0 w 1575046"/>
              <a:gd name="connsiteY4" fmla="*/ 0 h 2667127"/>
              <a:gd name="connsiteX0" fmla="*/ 0 w 1575046"/>
              <a:gd name="connsiteY0" fmla="*/ 0 h 2667127"/>
              <a:gd name="connsiteX1" fmla="*/ 86143 w 1575046"/>
              <a:gd name="connsiteY1" fmla="*/ 2211141 h 2667127"/>
              <a:gd name="connsiteX2" fmla="*/ 1575046 w 1575046"/>
              <a:gd name="connsiteY2" fmla="*/ 2667127 h 2667127"/>
              <a:gd name="connsiteX3" fmla="*/ 237565 w 1575046"/>
              <a:gd name="connsiteY3" fmla="*/ 5814 h 2667127"/>
              <a:gd name="connsiteX4" fmla="*/ 0 w 1575046"/>
              <a:gd name="connsiteY4" fmla="*/ 0 h 2667127"/>
              <a:gd name="connsiteX0" fmla="*/ 0 w 473276"/>
              <a:gd name="connsiteY0" fmla="*/ 0 h 2228413"/>
              <a:gd name="connsiteX1" fmla="*/ 86143 w 473276"/>
              <a:gd name="connsiteY1" fmla="*/ 2211141 h 2228413"/>
              <a:gd name="connsiteX2" fmla="*/ 473276 w 473276"/>
              <a:gd name="connsiteY2" fmla="*/ 2228413 h 2228413"/>
              <a:gd name="connsiteX3" fmla="*/ 237565 w 473276"/>
              <a:gd name="connsiteY3" fmla="*/ 5814 h 2228413"/>
              <a:gd name="connsiteX4" fmla="*/ 0 w 473276"/>
              <a:gd name="connsiteY4" fmla="*/ 0 h 2228413"/>
              <a:gd name="connsiteX0" fmla="*/ 0 w 473276"/>
              <a:gd name="connsiteY0" fmla="*/ 0 h 2231868"/>
              <a:gd name="connsiteX1" fmla="*/ 86143 w 473276"/>
              <a:gd name="connsiteY1" fmla="*/ 2231868 h 2231868"/>
              <a:gd name="connsiteX2" fmla="*/ 473276 w 473276"/>
              <a:gd name="connsiteY2" fmla="*/ 2228413 h 2231868"/>
              <a:gd name="connsiteX3" fmla="*/ 237565 w 473276"/>
              <a:gd name="connsiteY3" fmla="*/ 5814 h 2231868"/>
              <a:gd name="connsiteX4" fmla="*/ 0 w 473276"/>
              <a:gd name="connsiteY4" fmla="*/ 0 h 2231868"/>
              <a:gd name="connsiteX0" fmla="*/ 0 w 473276"/>
              <a:gd name="connsiteY0" fmla="*/ 0 h 2231868"/>
              <a:gd name="connsiteX1" fmla="*/ 86143 w 473276"/>
              <a:gd name="connsiteY1" fmla="*/ 2231868 h 2231868"/>
              <a:gd name="connsiteX2" fmla="*/ 473276 w 473276"/>
              <a:gd name="connsiteY2" fmla="*/ 2218050 h 2231868"/>
              <a:gd name="connsiteX3" fmla="*/ 237565 w 473276"/>
              <a:gd name="connsiteY3" fmla="*/ 5814 h 2231868"/>
              <a:gd name="connsiteX4" fmla="*/ 0 w 473276"/>
              <a:gd name="connsiteY4" fmla="*/ 0 h 2231868"/>
              <a:gd name="connsiteX0" fmla="*/ 0 w 473276"/>
              <a:gd name="connsiteY0" fmla="*/ 0 h 2218050"/>
              <a:gd name="connsiteX1" fmla="*/ 86143 w 473276"/>
              <a:gd name="connsiteY1" fmla="*/ 2214596 h 2218050"/>
              <a:gd name="connsiteX2" fmla="*/ 473276 w 473276"/>
              <a:gd name="connsiteY2" fmla="*/ 2218050 h 2218050"/>
              <a:gd name="connsiteX3" fmla="*/ 237565 w 473276"/>
              <a:gd name="connsiteY3" fmla="*/ 5814 h 2218050"/>
              <a:gd name="connsiteX4" fmla="*/ 0 w 473276"/>
              <a:gd name="connsiteY4" fmla="*/ 0 h 2218050"/>
              <a:gd name="connsiteX0" fmla="*/ 0 w 473276"/>
              <a:gd name="connsiteY0" fmla="*/ 14346 h 2212236"/>
              <a:gd name="connsiteX1" fmla="*/ 86143 w 473276"/>
              <a:gd name="connsiteY1" fmla="*/ 2208782 h 2212236"/>
              <a:gd name="connsiteX2" fmla="*/ 473276 w 473276"/>
              <a:gd name="connsiteY2" fmla="*/ 2212236 h 2212236"/>
              <a:gd name="connsiteX3" fmla="*/ 237565 w 473276"/>
              <a:gd name="connsiteY3" fmla="*/ 0 h 2212236"/>
              <a:gd name="connsiteX4" fmla="*/ 0 w 473276"/>
              <a:gd name="connsiteY4" fmla="*/ 14346 h 2212236"/>
              <a:gd name="connsiteX0" fmla="*/ 0 w 466741"/>
              <a:gd name="connsiteY0" fmla="*/ 14346 h 2212236"/>
              <a:gd name="connsiteX1" fmla="*/ 79608 w 466741"/>
              <a:gd name="connsiteY1" fmla="*/ 2208782 h 2212236"/>
              <a:gd name="connsiteX2" fmla="*/ 466741 w 466741"/>
              <a:gd name="connsiteY2" fmla="*/ 2212236 h 2212236"/>
              <a:gd name="connsiteX3" fmla="*/ 231030 w 466741"/>
              <a:gd name="connsiteY3" fmla="*/ 0 h 2212236"/>
              <a:gd name="connsiteX4" fmla="*/ 0 w 466741"/>
              <a:gd name="connsiteY4" fmla="*/ 14346 h 2212236"/>
              <a:gd name="connsiteX0" fmla="*/ 0 w 466741"/>
              <a:gd name="connsiteY0" fmla="*/ 0 h 2197890"/>
              <a:gd name="connsiteX1" fmla="*/ 79608 w 466741"/>
              <a:gd name="connsiteY1" fmla="*/ 2194436 h 2197890"/>
              <a:gd name="connsiteX2" fmla="*/ 466741 w 466741"/>
              <a:gd name="connsiteY2" fmla="*/ 2197890 h 2197890"/>
              <a:gd name="connsiteX3" fmla="*/ 233208 w 466741"/>
              <a:gd name="connsiteY3" fmla="*/ 5814 h 2197890"/>
              <a:gd name="connsiteX4" fmla="*/ 0 w 466741"/>
              <a:gd name="connsiteY4" fmla="*/ 0 h 2197890"/>
              <a:gd name="connsiteX0" fmla="*/ 0 w 466741"/>
              <a:gd name="connsiteY0" fmla="*/ 0 h 2197890"/>
              <a:gd name="connsiteX1" fmla="*/ 79608 w 466741"/>
              <a:gd name="connsiteY1" fmla="*/ 2194436 h 2197890"/>
              <a:gd name="connsiteX2" fmla="*/ 466741 w 466741"/>
              <a:gd name="connsiteY2" fmla="*/ 2197890 h 2197890"/>
              <a:gd name="connsiteX3" fmla="*/ 233208 w 466741"/>
              <a:gd name="connsiteY3" fmla="*/ 5814 h 2197890"/>
              <a:gd name="connsiteX4" fmla="*/ 0 w 466741"/>
              <a:gd name="connsiteY4" fmla="*/ 0 h 219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41" h="2197890">
                <a:moveTo>
                  <a:pt x="0" y="0"/>
                </a:moveTo>
                <a:lnTo>
                  <a:pt x="79608" y="2194436"/>
                </a:lnTo>
                <a:lnTo>
                  <a:pt x="466741" y="2197890"/>
                </a:lnTo>
                <a:lnTo>
                  <a:pt x="233208" y="5814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86C52B-8A4C-F7A3-8B40-E46BF8FE7F86}"/>
              </a:ext>
            </a:extLst>
          </p:cNvPr>
          <p:cNvSpPr/>
          <p:nvPr/>
        </p:nvSpPr>
        <p:spPr>
          <a:xfrm>
            <a:off x="8899615" y="4827871"/>
            <a:ext cx="316160" cy="39419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Up">
              <a:avLst>
                <a:gd name="adj" fmla="val 11147"/>
              </a:avLst>
            </a:prstTxWarp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4237A2E-823E-ACDA-E599-509D5832C052}"/>
              </a:ext>
            </a:extLst>
          </p:cNvPr>
          <p:cNvSpPr/>
          <p:nvPr/>
        </p:nvSpPr>
        <p:spPr>
          <a:xfrm>
            <a:off x="8984593" y="2419968"/>
            <a:ext cx="1257025" cy="48730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5B11B33-D9EF-86D4-B368-71C71EE99188}"/>
              </a:ext>
            </a:extLst>
          </p:cNvPr>
          <p:cNvCxnSpPr>
            <a:cxnSpLocks/>
          </p:cNvCxnSpPr>
          <p:nvPr/>
        </p:nvCxnSpPr>
        <p:spPr>
          <a:xfrm flipV="1">
            <a:off x="9294977" y="2960459"/>
            <a:ext cx="82656" cy="23421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70C9C3F-416A-B3FF-6397-7B939032E5D0}"/>
              </a:ext>
            </a:extLst>
          </p:cNvPr>
          <p:cNvCxnSpPr>
            <a:cxnSpLocks/>
          </p:cNvCxnSpPr>
          <p:nvPr/>
        </p:nvCxnSpPr>
        <p:spPr>
          <a:xfrm flipV="1">
            <a:off x="8791119" y="2960459"/>
            <a:ext cx="263975" cy="23421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F3005E8-5B82-41F6-5F22-C403F984AA82}"/>
              </a:ext>
            </a:extLst>
          </p:cNvPr>
          <p:cNvCxnSpPr>
            <a:cxnSpLocks/>
          </p:cNvCxnSpPr>
          <p:nvPr/>
        </p:nvCxnSpPr>
        <p:spPr>
          <a:xfrm flipH="1" flipV="1">
            <a:off x="9828956" y="2960459"/>
            <a:ext cx="77470" cy="23421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3E6B5B0-6185-3B54-14A3-E789AD2A65D9}"/>
              </a:ext>
            </a:extLst>
          </p:cNvPr>
          <p:cNvCxnSpPr>
            <a:cxnSpLocks/>
          </p:cNvCxnSpPr>
          <p:nvPr/>
        </p:nvCxnSpPr>
        <p:spPr>
          <a:xfrm flipH="1" flipV="1">
            <a:off x="10151495" y="2962075"/>
            <a:ext cx="263975" cy="234049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5760570B-7244-6D29-534D-837BDBF13255}"/>
              </a:ext>
            </a:extLst>
          </p:cNvPr>
          <p:cNvSpPr/>
          <p:nvPr/>
        </p:nvSpPr>
        <p:spPr>
          <a:xfrm>
            <a:off x="9863889" y="2962075"/>
            <a:ext cx="505504" cy="2343639"/>
          </a:xfrm>
          <a:custGeom>
            <a:avLst/>
            <a:gdLst>
              <a:gd name="connsiteX0" fmla="*/ 0 w 1783307"/>
              <a:gd name="connsiteY0" fmla="*/ 0 h 2656764"/>
              <a:gd name="connsiteX1" fmla="*/ 573206 w 1783307"/>
              <a:gd name="connsiteY1" fmla="*/ 2656764 h 2656764"/>
              <a:gd name="connsiteX2" fmla="*/ 1783307 w 1783307"/>
              <a:gd name="connsiteY2" fmla="*/ 2656764 h 2656764"/>
              <a:gd name="connsiteX3" fmla="*/ 445826 w 1783307"/>
              <a:gd name="connsiteY3" fmla="*/ 13648 h 2656764"/>
              <a:gd name="connsiteX0" fmla="*/ 0 w 1783307"/>
              <a:gd name="connsiteY0" fmla="*/ 0 h 2656764"/>
              <a:gd name="connsiteX1" fmla="*/ 573206 w 1783307"/>
              <a:gd name="connsiteY1" fmla="*/ 2656764 h 2656764"/>
              <a:gd name="connsiteX2" fmla="*/ 1783307 w 1783307"/>
              <a:gd name="connsiteY2" fmla="*/ 2656764 h 2656764"/>
              <a:gd name="connsiteX3" fmla="*/ 445826 w 1783307"/>
              <a:gd name="connsiteY3" fmla="*/ 13648 h 2656764"/>
              <a:gd name="connsiteX4" fmla="*/ 0 w 1783307"/>
              <a:gd name="connsiteY4" fmla="*/ 0 h 2656764"/>
              <a:gd name="connsiteX0" fmla="*/ 0 w 1783307"/>
              <a:gd name="connsiteY0" fmla="*/ 4549 h 2661313"/>
              <a:gd name="connsiteX1" fmla="*/ 573206 w 1783307"/>
              <a:gd name="connsiteY1" fmla="*/ 2661313 h 2661313"/>
              <a:gd name="connsiteX2" fmla="*/ 1783307 w 1783307"/>
              <a:gd name="connsiteY2" fmla="*/ 2661313 h 2661313"/>
              <a:gd name="connsiteX3" fmla="*/ 445826 w 1783307"/>
              <a:gd name="connsiteY3" fmla="*/ 0 h 2661313"/>
              <a:gd name="connsiteX4" fmla="*/ 0 w 1783307"/>
              <a:gd name="connsiteY4" fmla="*/ 4549 h 2661313"/>
              <a:gd name="connsiteX0" fmla="*/ 0 w 1575046"/>
              <a:gd name="connsiteY0" fmla="*/ 0 h 2667127"/>
              <a:gd name="connsiteX1" fmla="*/ 364945 w 1575046"/>
              <a:gd name="connsiteY1" fmla="*/ 2667127 h 2667127"/>
              <a:gd name="connsiteX2" fmla="*/ 1575046 w 1575046"/>
              <a:gd name="connsiteY2" fmla="*/ 2667127 h 2667127"/>
              <a:gd name="connsiteX3" fmla="*/ 237565 w 1575046"/>
              <a:gd name="connsiteY3" fmla="*/ 5814 h 2667127"/>
              <a:gd name="connsiteX4" fmla="*/ 0 w 1575046"/>
              <a:gd name="connsiteY4" fmla="*/ 0 h 2667127"/>
              <a:gd name="connsiteX0" fmla="*/ 0 w 1575046"/>
              <a:gd name="connsiteY0" fmla="*/ 0 h 2667127"/>
              <a:gd name="connsiteX1" fmla="*/ 86143 w 1575046"/>
              <a:gd name="connsiteY1" fmla="*/ 2211141 h 2667127"/>
              <a:gd name="connsiteX2" fmla="*/ 1575046 w 1575046"/>
              <a:gd name="connsiteY2" fmla="*/ 2667127 h 2667127"/>
              <a:gd name="connsiteX3" fmla="*/ 237565 w 1575046"/>
              <a:gd name="connsiteY3" fmla="*/ 5814 h 2667127"/>
              <a:gd name="connsiteX4" fmla="*/ 0 w 1575046"/>
              <a:gd name="connsiteY4" fmla="*/ 0 h 2667127"/>
              <a:gd name="connsiteX0" fmla="*/ 0 w 473276"/>
              <a:gd name="connsiteY0" fmla="*/ 0 h 2228413"/>
              <a:gd name="connsiteX1" fmla="*/ 86143 w 473276"/>
              <a:gd name="connsiteY1" fmla="*/ 2211141 h 2228413"/>
              <a:gd name="connsiteX2" fmla="*/ 473276 w 473276"/>
              <a:gd name="connsiteY2" fmla="*/ 2228413 h 2228413"/>
              <a:gd name="connsiteX3" fmla="*/ 237565 w 473276"/>
              <a:gd name="connsiteY3" fmla="*/ 5814 h 2228413"/>
              <a:gd name="connsiteX4" fmla="*/ 0 w 473276"/>
              <a:gd name="connsiteY4" fmla="*/ 0 h 2228413"/>
              <a:gd name="connsiteX0" fmla="*/ 0 w 473276"/>
              <a:gd name="connsiteY0" fmla="*/ 0 h 2231868"/>
              <a:gd name="connsiteX1" fmla="*/ 86143 w 473276"/>
              <a:gd name="connsiteY1" fmla="*/ 2231868 h 2231868"/>
              <a:gd name="connsiteX2" fmla="*/ 473276 w 473276"/>
              <a:gd name="connsiteY2" fmla="*/ 2228413 h 2231868"/>
              <a:gd name="connsiteX3" fmla="*/ 237565 w 473276"/>
              <a:gd name="connsiteY3" fmla="*/ 5814 h 2231868"/>
              <a:gd name="connsiteX4" fmla="*/ 0 w 473276"/>
              <a:gd name="connsiteY4" fmla="*/ 0 h 2231868"/>
              <a:gd name="connsiteX0" fmla="*/ 0 w 473276"/>
              <a:gd name="connsiteY0" fmla="*/ 0 h 2231868"/>
              <a:gd name="connsiteX1" fmla="*/ 86143 w 473276"/>
              <a:gd name="connsiteY1" fmla="*/ 2231868 h 2231868"/>
              <a:gd name="connsiteX2" fmla="*/ 473276 w 473276"/>
              <a:gd name="connsiteY2" fmla="*/ 2218050 h 2231868"/>
              <a:gd name="connsiteX3" fmla="*/ 237565 w 473276"/>
              <a:gd name="connsiteY3" fmla="*/ 5814 h 2231868"/>
              <a:gd name="connsiteX4" fmla="*/ 0 w 473276"/>
              <a:gd name="connsiteY4" fmla="*/ 0 h 2231868"/>
              <a:gd name="connsiteX0" fmla="*/ 0 w 473276"/>
              <a:gd name="connsiteY0" fmla="*/ 0 h 2218050"/>
              <a:gd name="connsiteX1" fmla="*/ 86143 w 473276"/>
              <a:gd name="connsiteY1" fmla="*/ 2214596 h 2218050"/>
              <a:gd name="connsiteX2" fmla="*/ 473276 w 473276"/>
              <a:gd name="connsiteY2" fmla="*/ 2218050 h 2218050"/>
              <a:gd name="connsiteX3" fmla="*/ 237565 w 473276"/>
              <a:gd name="connsiteY3" fmla="*/ 5814 h 2218050"/>
              <a:gd name="connsiteX4" fmla="*/ 0 w 473276"/>
              <a:gd name="connsiteY4" fmla="*/ 0 h 2218050"/>
              <a:gd name="connsiteX0" fmla="*/ 0 w 462386"/>
              <a:gd name="connsiteY0" fmla="*/ 7626 h 2212236"/>
              <a:gd name="connsiteX1" fmla="*/ 75253 w 462386"/>
              <a:gd name="connsiteY1" fmla="*/ 2208782 h 2212236"/>
              <a:gd name="connsiteX2" fmla="*/ 462386 w 462386"/>
              <a:gd name="connsiteY2" fmla="*/ 2212236 h 2212236"/>
              <a:gd name="connsiteX3" fmla="*/ 226675 w 462386"/>
              <a:gd name="connsiteY3" fmla="*/ 0 h 2212236"/>
              <a:gd name="connsiteX4" fmla="*/ 0 w 462386"/>
              <a:gd name="connsiteY4" fmla="*/ 7626 h 2212236"/>
              <a:gd name="connsiteX0" fmla="*/ 0 w 462386"/>
              <a:gd name="connsiteY0" fmla="*/ 0 h 2204610"/>
              <a:gd name="connsiteX1" fmla="*/ 75253 w 462386"/>
              <a:gd name="connsiteY1" fmla="*/ 2201156 h 2204610"/>
              <a:gd name="connsiteX2" fmla="*/ 462386 w 462386"/>
              <a:gd name="connsiteY2" fmla="*/ 2204610 h 2204610"/>
              <a:gd name="connsiteX3" fmla="*/ 228853 w 462386"/>
              <a:gd name="connsiteY3" fmla="*/ 1334 h 2204610"/>
              <a:gd name="connsiteX4" fmla="*/ 0 w 462386"/>
              <a:gd name="connsiteY4" fmla="*/ 0 h 220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386" h="2204610">
                <a:moveTo>
                  <a:pt x="0" y="0"/>
                </a:moveTo>
                <a:lnTo>
                  <a:pt x="75253" y="2201156"/>
                </a:lnTo>
                <a:lnTo>
                  <a:pt x="462386" y="2204610"/>
                </a:lnTo>
                <a:lnTo>
                  <a:pt x="228853" y="1334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A519B71-12AF-0564-C4AD-75227E110B2E}"/>
              </a:ext>
            </a:extLst>
          </p:cNvPr>
          <p:cNvSpPr/>
          <p:nvPr/>
        </p:nvSpPr>
        <p:spPr>
          <a:xfrm>
            <a:off x="9332614" y="2956680"/>
            <a:ext cx="541874" cy="2349034"/>
          </a:xfrm>
          <a:custGeom>
            <a:avLst/>
            <a:gdLst>
              <a:gd name="connsiteX0" fmla="*/ 0 w 1783307"/>
              <a:gd name="connsiteY0" fmla="*/ 0 h 2656764"/>
              <a:gd name="connsiteX1" fmla="*/ 573206 w 1783307"/>
              <a:gd name="connsiteY1" fmla="*/ 2656764 h 2656764"/>
              <a:gd name="connsiteX2" fmla="*/ 1783307 w 1783307"/>
              <a:gd name="connsiteY2" fmla="*/ 2656764 h 2656764"/>
              <a:gd name="connsiteX3" fmla="*/ 445826 w 1783307"/>
              <a:gd name="connsiteY3" fmla="*/ 13648 h 2656764"/>
              <a:gd name="connsiteX0" fmla="*/ 0 w 1783307"/>
              <a:gd name="connsiteY0" fmla="*/ 0 h 2656764"/>
              <a:gd name="connsiteX1" fmla="*/ 573206 w 1783307"/>
              <a:gd name="connsiteY1" fmla="*/ 2656764 h 2656764"/>
              <a:gd name="connsiteX2" fmla="*/ 1783307 w 1783307"/>
              <a:gd name="connsiteY2" fmla="*/ 2656764 h 2656764"/>
              <a:gd name="connsiteX3" fmla="*/ 445826 w 1783307"/>
              <a:gd name="connsiteY3" fmla="*/ 13648 h 2656764"/>
              <a:gd name="connsiteX4" fmla="*/ 0 w 1783307"/>
              <a:gd name="connsiteY4" fmla="*/ 0 h 2656764"/>
              <a:gd name="connsiteX0" fmla="*/ 0 w 1783307"/>
              <a:gd name="connsiteY0" fmla="*/ 4549 h 2661313"/>
              <a:gd name="connsiteX1" fmla="*/ 573206 w 1783307"/>
              <a:gd name="connsiteY1" fmla="*/ 2661313 h 2661313"/>
              <a:gd name="connsiteX2" fmla="*/ 1783307 w 1783307"/>
              <a:gd name="connsiteY2" fmla="*/ 2661313 h 2661313"/>
              <a:gd name="connsiteX3" fmla="*/ 445826 w 1783307"/>
              <a:gd name="connsiteY3" fmla="*/ 0 h 2661313"/>
              <a:gd name="connsiteX4" fmla="*/ 0 w 1783307"/>
              <a:gd name="connsiteY4" fmla="*/ 4549 h 2661313"/>
              <a:gd name="connsiteX0" fmla="*/ 0 w 1575046"/>
              <a:gd name="connsiteY0" fmla="*/ 0 h 2667127"/>
              <a:gd name="connsiteX1" fmla="*/ 364945 w 1575046"/>
              <a:gd name="connsiteY1" fmla="*/ 2667127 h 2667127"/>
              <a:gd name="connsiteX2" fmla="*/ 1575046 w 1575046"/>
              <a:gd name="connsiteY2" fmla="*/ 2667127 h 2667127"/>
              <a:gd name="connsiteX3" fmla="*/ 237565 w 1575046"/>
              <a:gd name="connsiteY3" fmla="*/ 5814 h 2667127"/>
              <a:gd name="connsiteX4" fmla="*/ 0 w 1575046"/>
              <a:gd name="connsiteY4" fmla="*/ 0 h 2667127"/>
              <a:gd name="connsiteX0" fmla="*/ 0 w 1575046"/>
              <a:gd name="connsiteY0" fmla="*/ 0 h 2667127"/>
              <a:gd name="connsiteX1" fmla="*/ 86143 w 1575046"/>
              <a:gd name="connsiteY1" fmla="*/ 2211141 h 2667127"/>
              <a:gd name="connsiteX2" fmla="*/ 1575046 w 1575046"/>
              <a:gd name="connsiteY2" fmla="*/ 2667127 h 2667127"/>
              <a:gd name="connsiteX3" fmla="*/ 237565 w 1575046"/>
              <a:gd name="connsiteY3" fmla="*/ 5814 h 2667127"/>
              <a:gd name="connsiteX4" fmla="*/ 0 w 1575046"/>
              <a:gd name="connsiteY4" fmla="*/ 0 h 2667127"/>
              <a:gd name="connsiteX0" fmla="*/ 0 w 473276"/>
              <a:gd name="connsiteY0" fmla="*/ 0 h 2228413"/>
              <a:gd name="connsiteX1" fmla="*/ 86143 w 473276"/>
              <a:gd name="connsiteY1" fmla="*/ 2211141 h 2228413"/>
              <a:gd name="connsiteX2" fmla="*/ 473276 w 473276"/>
              <a:gd name="connsiteY2" fmla="*/ 2228413 h 2228413"/>
              <a:gd name="connsiteX3" fmla="*/ 237565 w 473276"/>
              <a:gd name="connsiteY3" fmla="*/ 5814 h 2228413"/>
              <a:gd name="connsiteX4" fmla="*/ 0 w 473276"/>
              <a:gd name="connsiteY4" fmla="*/ 0 h 2228413"/>
              <a:gd name="connsiteX0" fmla="*/ 0 w 473276"/>
              <a:gd name="connsiteY0" fmla="*/ 0 h 2231868"/>
              <a:gd name="connsiteX1" fmla="*/ 86143 w 473276"/>
              <a:gd name="connsiteY1" fmla="*/ 2231868 h 2231868"/>
              <a:gd name="connsiteX2" fmla="*/ 473276 w 473276"/>
              <a:gd name="connsiteY2" fmla="*/ 2228413 h 2231868"/>
              <a:gd name="connsiteX3" fmla="*/ 237565 w 473276"/>
              <a:gd name="connsiteY3" fmla="*/ 5814 h 2231868"/>
              <a:gd name="connsiteX4" fmla="*/ 0 w 473276"/>
              <a:gd name="connsiteY4" fmla="*/ 0 h 2231868"/>
              <a:gd name="connsiteX0" fmla="*/ 0 w 473276"/>
              <a:gd name="connsiteY0" fmla="*/ 0 h 2231868"/>
              <a:gd name="connsiteX1" fmla="*/ 86143 w 473276"/>
              <a:gd name="connsiteY1" fmla="*/ 2231868 h 2231868"/>
              <a:gd name="connsiteX2" fmla="*/ 473276 w 473276"/>
              <a:gd name="connsiteY2" fmla="*/ 2218050 h 2231868"/>
              <a:gd name="connsiteX3" fmla="*/ 237565 w 473276"/>
              <a:gd name="connsiteY3" fmla="*/ 5814 h 2231868"/>
              <a:gd name="connsiteX4" fmla="*/ 0 w 473276"/>
              <a:gd name="connsiteY4" fmla="*/ 0 h 2231868"/>
              <a:gd name="connsiteX0" fmla="*/ 0 w 473276"/>
              <a:gd name="connsiteY0" fmla="*/ 0 h 2218050"/>
              <a:gd name="connsiteX1" fmla="*/ 86143 w 473276"/>
              <a:gd name="connsiteY1" fmla="*/ 2214596 h 2218050"/>
              <a:gd name="connsiteX2" fmla="*/ 473276 w 473276"/>
              <a:gd name="connsiteY2" fmla="*/ 2218050 h 2218050"/>
              <a:gd name="connsiteX3" fmla="*/ 237565 w 473276"/>
              <a:gd name="connsiteY3" fmla="*/ 5814 h 2218050"/>
              <a:gd name="connsiteX4" fmla="*/ 0 w 473276"/>
              <a:gd name="connsiteY4" fmla="*/ 0 h 2218050"/>
              <a:gd name="connsiteX0" fmla="*/ 0 w 473276"/>
              <a:gd name="connsiteY0" fmla="*/ 5074 h 2223124"/>
              <a:gd name="connsiteX1" fmla="*/ 86143 w 473276"/>
              <a:gd name="connsiteY1" fmla="*/ 2219670 h 2223124"/>
              <a:gd name="connsiteX2" fmla="*/ 473276 w 473276"/>
              <a:gd name="connsiteY2" fmla="*/ 2223124 h 2223124"/>
              <a:gd name="connsiteX3" fmla="*/ 359320 w 473276"/>
              <a:gd name="connsiteY3" fmla="*/ 0 h 2223124"/>
              <a:gd name="connsiteX4" fmla="*/ 0 w 473276"/>
              <a:gd name="connsiteY4" fmla="*/ 5074 h 2223124"/>
              <a:gd name="connsiteX0" fmla="*/ 62081 w 535357"/>
              <a:gd name="connsiteY0" fmla="*/ 5074 h 2223124"/>
              <a:gd name="connsiteX1" fmla="*/ 0 w 535357"/>
              <a:gd name="connsiteY1" fmla="*/ 2216948 h 2223124"/>
              <a:gd name="connsiteX2" fmla="*/ 535357 w 535357"/>
              <a:gd name="connsiteY2" fmla="*/ 2223124 h 2223124"/>
              <a:gd name="connsiteX3" fmla="*/ 421401 w 535357"/>
              <a:gd name="connsiteY3" fmla="*/ 0 h 2223124"/>
              <a:gd name="connsiteX4" fmla="*/ 62081 w 535357"/>
              <a:gd name="connsiteY4" fmla="*/ 5074 h 2223124"/>
              <a:gd name="connsiteX0" fmla="*/ 62081 w 495654"/>
              <a:gd name="connsiteY0" fmla="*/ 5074 h 2223124"/>
              <a:gd name="connsiteX1" fmla="*/ 0 w 495654"/>
              <a:gd name="connsiteY1" fmla="*/ 2216948 h 2223124"/>
              <a:gd name="connsiteX2" fmla="*/ 495654 w 495654"/>
              <a:gd name="connsiteY2" fmla="*/ 2223124 h 2223124"/>
              <a:gd name="connsiteX3" fmla="*/ 421401 w 495654"/>
              <a:gd name="connsiteY3" fmla="*/ 0 h 2223124"/>
              <a:gd name="connsiteX4" fmla="*/ 62081 w 495654"/>
              <a:gd name="connsiteY4" fmla="*/ 5074 h 2223124"/>
              <a:gd name="connsiteX0" fmla="*/ 77328 w 495654"/>
              <a:gd name="connsiteY0" fmla="*/ 2833 h 2223124"/>
              <a:gd name="connsiteX1" fmla="*/ 0 w 495654"/>
              <a:gd name="connsiteY1" fmla="*/ 2216948 h 2223124"/>
              <a:gd name="connsiteX2" fmla="*/ 495654 w 495654"/>
              <a:gd name="connsiteY2" fmla="*/ 2223124 h 2223124"/>
              <a:gd name="connsiteX3" fmla="*/ 421401 w 495654"/>
              <a:gd name="connsiteY3" fmla="*/ 0 h 2223124"/>
              <a:gd name="connsiteX4" fmla="*/ 77328 w 495654"/>
              <a:gd name="connsiteY4" fmla="*/ 2833 h 2223124"/>
              <a:gd name="connsiteX0" fmla="*/ 77328 w 495654"/>
              <a:gd name="connsiteY0" fmla="*/ 2833 h 2223124"/>
              <a:gd name="connsiteX1" fmla="*/ 0 w 495654"/>
              <a:gd name="connsiteY1" fmla="*/ 2216948 h 2223124"/>
              <a:gd name="connsiteX2" fmla="*/ 495654 w 495654"/>
              <a:gd name="connsiteY2" fmla="*/ 2223124 h 2223124"/>
              <a:gd name="connsiteX3" fmla="*/ 417045 w 495654"/>
              <a:gd name="connsiteY3" fmla="*/ 0 h 2223124"/>
              <a:gd name="connsiteX4" fmla="*/ 77328 w 495654"/>
              <a:gd name="connsiteY4" fmla="*/ 2833 h 2223124"/>
              <a:gd name="connsiteX0" fmla="*/ 79506 w 495654"/>
              <a:gd name="connsiteY0" fmla="*/ 14033 h 2223124"/>
              <a:gd name="connsiteX1" fmla="*/ 0 w 495654"/>
              <a:gd name="connsiteY1" fmla="*/ 2216948 h 2223124"/>
              <a:gd name="connsiteX2" fmla="*/ 495654 w 495654"/>
              <a:gd name="connsiteY2" fmla="*/ 2223124 h 2223124"/>
              <a:gd name="connsiteX3" fmla="*/ 417045 w 495654"/>
              <a:gd name="connsiteY3" fmla="*/ 0 h 2223124"/>
              <a:gd name="connsiteX4" fmla="*/ 79506 w 495654"/>
              <a:gd name="connsiteY4" fmla="*/ 14033 h 2223124"/>
              <a:gd name="connsiteX0" fmla="*/ 79506 w 495654"/>
              <a:gd name="connsiteY0" fmla="*/ 594 h 2209685"/>
              <a:gd name="connsiteX1" fmla="*/ 0 w 495654"/>
              <a:gd name="connsiteY1" fmla="*/ 2203509 h 2209685"/>
              <a:gd name="connsiteX2" fmla="*/ 495654 w 495654"/>
              <a:gd name="connsiteY2" fmla="*/ 2209685 h 2209685"/>
              <a:gd name="connsiteX3" fmla="*/ 419223 w 495654"/>
              <a:gd name="connsiteY3" fmla="*/ 0 h 2209685"/>
              <a:gd name="connsiteX4" fmla="*/ 79506 w 495654"/>
              <a:gd name="connsiteY4" fmla="*/ 594 h 2209685"/>
              <a:gd name="connsiteX0" fmla="*/ 79506 w 495654"/>
              <a:gd name="connsiteY0" fmla="*/ 594 h 2209685"/>
              <a:gd name="connsiteX1" fmla="*/ 0 w 495654"/>
              <a:gd name="connsiteY1" fmla="*/ 2203509 h 2209685"/>
              <a:gd name="connsiteX2" fmla="*/ 495654 w 495654"/>
              <a:gd name="connsiteY2" fmla="*/ 2209685 h 2209685"/>
              <a:gd name="connsiteX3" fmla="*/ 419223 w 495654"/>
              <a:gd name="connsiteY3" fmla="*/ 0 h 2209685"/>
              <a:gd name="connsiteX4" fmla="*/ 79506 w 495654"/>
              <a:gd name="connsiteY4" fmla="*/ 594 h 2209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54" h="2209685">
                <a:moveTo>
                  <a:pt x="79506" y="594"/>
                </a:moveTo>
                <a:lnTo>
                  <a:pt x="0" y="2203509"/>
                </a:lnTo>
                <a:lnTo>
                  <a:pt x="495654" y="2209685"/>
                </a:lnTo>
                <a:lnTo>
                  <a:pt x="419223" y="0"/>
                </a:lnTo>
                <a:lnTo>
                  <a:pt x="79506" y="594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93D920A-9E9E-6D76-95F8-DC896BAA7053}"/>
              </a:ext>
            </a:extLst>
          </p:cNvPr>
          <p:cNvSpPr/>
          <p:nvPr/>
        </p:nvSpPr>
        <p:spPr>
          <a:xfrm>
            <a:off x="9434702" y="4827871"/>
            <a:ext cx="316160" cy="39419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Up">
              <a:avLst>
                <a:gd name="adj" fmla="val 11147"/>
              </a:avLst>
            </a:prstTxWarp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35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B6ACD9D-1872-1B84-3067-3E688E7EAE84}"/>
              </a:ext>
            </a:extLst>
          </p:cNvPr>
          <p:cNvSpPr/>
          <p:nvPr/>
        </p:nvSpPr>
        <p:spPr>
          <a:xfrm>
            <a:off x="9963495" y="4824492"/>
            <a:ext cx="316160" cy="39419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Up">
              <a:avLst>
                <a:gd name="adj" fmla="val 11147"/>
              </a:avLst>
            </a:prstTxWarp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35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5225F1D0-F857-6F14-9C6A-53F56BAD568A}"/>
              </a:ext>
            </a:extLst>
          </p:cNvPr>
          <p:cNvSpPr/>
          <p:nvPr/>
        </p:nvSpPr>
        <p:spPr>
          <a:xfrm>
            <a:off x="8785328" y="3437589"/>
            <a:ext cx="1789273" cy="7766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CDDDCA-9EAC-E8CD-1EC3-3732E2776782}"/>
              </a:ext>
            </a:extLst>
          </p:cNvPr>
          <p:cNvSpPr txBox="1"/>
          <p:nvPr/>
        </p:nvSpPr>
        <p:spPr>
          <a:xfrm>
            <a:off x="9314474" y="3609722"/>
            <a:ext cx="126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 ZONE</a:t>
            </a:r>
          </a:p>
          <a:p>
            <a:pPr algn="ctr"/>
            <a:r>
              <a:rPr lang="en-US" sz="1200" dirty="0"/>
              <a:t>AHEAD</a:t>
            </a:r>
          </a:p>
        </p:txBody>
      </p:sp>
      <p:pic>
        <p:nvPicPr>
          <p:cNvPr id="104" name="Picture 103" descr="Icon&#10;&#10;Description automatically generated">
            <a:extLst>
              <a:ext uri="{FF2B5EF4-FFF2-40B4-BE49-F238E27FC236}">
                <a16:creationId xmlns:a16="http://schemas.microsoft.com/office/drawing/2014/main" id="{0A82019E-28D6-F570-4DF0-1A474D4FA7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623" r="30713" b="68035"/>
          <a:stretch/>
        </p:blipFill>
        <p:spPr>
          <a:xfrm>
            <a:off x="8892622" y="3557091"/>
            <a:ext cx="569046" cy="56692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7BBFC4D-9E03-7A0F-1E9E-E2D23442B68D}"/>
              </a:ext>
            </a:extLst>
          </p:cNvPr>
          <p:cNvGrpSpPr/>
          <p:nvPr/>
        </p:nvGrpSpPr>
        <p:grpSpPr>
          <a:xfrm>
            <a:off x="1693880" y="1710583"/>
            <a:ext cx="1673203" cy="486885"/>
            <a:chOff x="1631163" y="1667853"/>
            <a:chExt cx="1673203" cy="4868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5A175F-BEEB-F1D3-585B-F2C36A494A67}"/>
                </a:ext>
              </a:extLst>
            </p:cNvPr>
            <p:cNvSpPr txBox="1"/>
            <p:nvPr/>
          </p:nvSpPr>
          <p:spPr>
            <a:xfrm>
              <a:off x="2523339" y="1693073"/>
              <a:ext cx="7810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164A3"/>
                  </a:solidFill>
                  <a:latin typeface="Humnst777 Lt BT" panose="020B0402030504020204" pitchFamily="34" charset="0"/>
                </a:rPr>
                <a:t>Link</a:t>
              </a:r>
              <a:endParaRPr lang="en-US" dirty="0">
                <a:solidFill>
                  <a:srgbClr val="3164A3"/>
                </a:solidFill>
                <a:latin typeface="Humnst777 Lt BT" panose="020B0402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3D83D7-0BC2-E35A-5BFF-52EE3BBBB871}"/>
                </a:ext>
              </a:extLst>
            </p:cNvPr>
            <p:cNvSpPr txBox="1"/>
            <p:nvPr/>
          </p:nvSpPr>
          <p:spPr>
            <a:xfrm>
              <a:off x="1631163" y="1667853"/>
              <a:ext cx="117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164A3"/>
                  </a:solidFill>
                  <a:latin typeface="Sequel Sans Heavy Head" panose="020B0703050000020004" pitchFamily="34" charset="0"/>
                </a:rPr>
                <a:t>Cloud</a:t>
              </a:r>
              <a:endParaRPr lang="en-US" dirty="0">
                <a:solidFill>
                  <a:srgbClr val="3164A3"/>
                </a:solidFill>
                <a:latin typeface="Sequel Sans Heavy Head" panose="020B0703050000020004" pitchFamily="34" charset="0"/>
              </a:endParaRPr>
            </a:p>
          </p:txBody>
        </p:sp>
      </p:grp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C225F1-D771-7B6B-422E-61414EBED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9594" y="2114827"/>
            <a:ext cx="350838" cy="956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8CE511A-B751-5FA8-6FE9-2D33FCBEAD90}"/>
              </a:ext>
            </a:extLst>
          </p:cNvPr>
          <p:cNvGrpSpPr/>
          <p:nvPr/>
        </p:nvGrpSpPr>
        <p:grpSpPr>
          <a:xfrm>
            <a:off x="5327351" y="1709153"/>
            <a:ext cx="1673203" cy="486885"/>
            <a:chOff x="1631163" y="1667853"/>
            <a:chExt cx="1673203" cy="48688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F10E2F-19E0-2DC6-3506-7BBD6E1659B9}"/>
                </a:ext>
              </a:extLst>
            </p:cNvPr>
            <p:cNvSpPr txBox="1"/>
            <p:nvPr/>
          </p:nvSpPr>
          <p:spPr>
            <a:xfrm>
              <a:off x="2523339" y="1693073"/>
              <a:ext cx="7810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164A3"/>
                  </a:solidFill>
                  <a:latin typeface="Humnst777 Lt BT" panose="020B0402030504020204" pitchFamily="34" charset="0"/>
                </a:rPr>
                <a:t>Link</a:t>
              </a:r>
              <a:endParaRPr lang="en-US" dirty="0">
                <a:solidFill>
                  <a:srgbClr val="3164A3"/>
                </a:solidFill>
                <a:latin typeface="Humnst777 Lt BT" panose="020B0402030504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9ECBAB-D331-E4FD-4335-ABC10D2F66CF}"/>
                </a:ext>
              </a:extLst>
            </p:cNvPr>
            <p:cNvSpPr txBox="1"/>
            <p:nvPr/>
          </p:nvSpPr>
          <p:spPr>
            <a:xfrm>
              <a:off x="1631163" y="1667853"/>
              <a:ext cx="117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164A3"/>
                  </a:solidFill>
                  <a:latin typeface="Sequel Sans Heavy Head" panose="020B0703050000020004" pitchFamily="34" charset="0"/>
                </a:rPr>
                <a:t>Cloud</a:t>
              </a:r>
              <a:endParaRPr lang="en-US" dirty="0">
                <a:solidFill>
                  <a:srgbClr val="3164A3"/>
                </a:solidFill>
                <a:latin typeface="Sequel Sans Heavy Head" panose="020B0703050000020004" pitchFamily="34" charset="0"/>
              </a:endParaRPr>
            </a:p>
          </p:txBody>
        </p:sp>
      </p:grp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CF40854-DD26-E9C1-C6C5-A7A30E12E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3065" y="2113397"/>
            <a:ext cx="350838" cy="9568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B827E35-28FC-CC2C-2BFF-63F9380279AE}"/>
              </a:ext>
            </a:extLst>
          </p:cNvPr>
          <p:cNvGrpSpPr/>
          <p:nvPr/>
        </p:nvGrpSpPr>
        <p:grpSpPr>
          <a:xfrm>
            <a:off x="8862841" y="1715844"/>
            <a:ext cx="1673203" cy="486885"/>
            <a:chOff x="1631163" y="1667853"/>
            <a:chExt cx="1673203" cy="48688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DF41A2-F5F0-41CC-98DA-4E1F7D20F6B7}"/>
                </a:ext>
              </a:extLst>
            </p:cNvPr>
            <p:cNvSpPr txBox="1"/>
            <p:nvPr/>
          </p:nvSpPr>
          <p:spPr>
            <a:xfrm>
              <a:off x="2523339" y="1693073"/>
              <a:ext cx="7810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164A3"/>
                  </a:solidFill>
                  <a:latin typeface="Humnst777 Lt BT" panose="020B0402030504020204" pitchFamily="34" charset="0"/>
                </a:rPr>
                <a:t>Link</a:t>
              </a:r>
              <a:endParaRPr lang="en-US" dirty="0">
                <a:solidFill>
                  <a:srgbClr val="3164A3"/>
                </a:solidFill>
                <a:latin typeface="Humnst777 Lt BT" panose="020B0402030504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069B0D-1359-CDB2-0AB7-874C9174E061}"/>
                </a:ext>
              </a:extLst>
            </p:cNvPr>
            <p:cNvSpPr txBox="1"/>
            <p:nvPr/>
          </p:nvSpPr>
          <p:spPr>
            <a:xfrm>
              <a:off x="1631163" y="1667853"/>
              <a:ext cx="117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164A3"/>
                  </a:solidFill>
                  <a:latin typeface="Sequel Sans Heavy Head" panose="020B0703050000020004" pitchFamily="34" charset="0"/>
                </a:rPr>
                <a:t>Cloud</a:t>
              </a:r>
              <a:endParaRPr lang="en-US" dirty="0">
                <a:solidFill>
                  <a:srgbClr val="3164A3"/>
                </a:solidFill>
                <a:latin typeface="Sequel Sans Heavy Head" panose="020B0703050000020004" pitchFamily="34" charset="0"/>
              </a:endParaRPr>
            </a:p>
          </p:txBody>
        </p:sp>
      </p:grp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2EA8EA-4621-C1E1-9EB6-7B752A900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8555" y="2120088"/>
            <a:ext cx="350838" cy="9568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6DA6EF-D65C-5E39-1C46-E868B3B42268}"/>
              </a:ext>
            </a:extLst>
          </p:cNvPr>
          <p:cNvGrpSpPr/>
          <p:nvPr/>
        </p:nvGrpSpPr>
        <p:grpSpPr>
          <a:xfrm>
            <a:off x="5538693" y="2531755"/>
            <a:ext cx="1105251" cy="313505"/>
            <a:chOff x="2084386" y="2660642"/>
            <a:chExt cx="1105251" cy="313505"/>
          </a:xfrm>
        </p:grpSpPr>
        <p:pic>
          <p:nvPicPr>
            <p:cNvPr id="18" name="Picture 1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F57DF1D9-63CD-8D62-1450-6482A752F2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31" t="9464" r="42344" b="32732"/>
            <a:stretch/>
          </p:blipFill>
          <p:spPr>
            <a:xfrm>
              <a:off x="2545392" y="2660642"/>
              <a:ext cx="198555" cy="313505"/>
            </a:xfrm>
            <a:prstGeom prst="rect">
              <a:avLst/>
            </a:prstGeom>
          </p:spPr>
        </p:pic>
        <p:pic>
          <p:nvPicPr>
            <p:cNvPr id="19" name="Picture 18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DEAF928-75A3-AF4C-9F49-F73EF60CC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49" t="12150" r="5642" b="32658"/>
            <a:stretch/>
          </p:blipFill>
          <p:spPr>
            <a:xfrm>
              <a:off x="2941497" y="2684155"/>
              <a:ext cx="248140" cy="266479"/>
            </a:xfrm>
            <a:prstGeom prst="rect">
              <a:avLst/>
            </a:prstGeom>
          </p:spPr>
        </p:pic>
        <p:pic>
          <p:nvPicPr>
            <p:cNvPr id="20" name="Picture 19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80866771-26CB-C107-8ABE-3037A861F6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1" t="6184" r="70986" b="31693"/>
            <a:stretch/>
          </p:blipFill>
          <p:spPr>
            <a:xfrm>
              <a:off x="2084386" y="2676317"/>
              <a:ext cx="282795" cy="28215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05E371-CBC5-DF06-B25B-1C8778C60C2C}"/>
              </a:ext>
            </a:extLst>
          </p:cNvPr>
          <p:cNvGrpSpPr/>
          <p:nvPr/>
        </p:nvGrpSpPr>
        <p:grpSpPr>
          <a:xfrm>
            <a:off x="9040156" y="2506653"/>
            <a:ext cx="1105251" cy="313505"/>
            <a:chOff x="2084386" y="2660642"/>
            <a:chExt cx="1105251" cy="313505"/>
          </a:xfrm>
        </p:grpSpPr>
        <p:pic>
          <p:nvPicPr>
            <p:cNvPr id="25" name="Picture 24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45136DEB-56EC-5BD8-1F9E-23405B9F2F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31" t="9464" r="42344" b="32732"/>
            <a:stretch/>
          </p:blipFill>
          <p:spPr>
            <a:xfrm>
              <a:off x="2545392" y="2660642"/>
              <a:ext cx="198555" cy="313505"/>
            </a:xfrm>
            <a:prstGeom prst="rect">
              <a:avLst/>
            </a:prstGeom>
          </p:spPr>
        </p:pic>
        <p:pic>
          <p:nvPicPr>
            <p:cNvPr id="27" name="Picture 2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F24648E6-739F-664A-1433-FAFE247F1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49" t="12150" r="5642" b="32658"/>
            <a:stretch/>
          </p:blipFill>
          <p:spPr>
            <a:xfrm>
              <a:off x="2941497" y="2684155"/>
              <a:ext cx="248140" cy="266479"/>
            </a:xfrm>
            <a:prstGeom prst="rect">
              <a:avLst/>
            </a:prstGeom>
          </p:spPr>
        </p:pic>
        <p:pic>
          <p:nvPicPr>
            <p:cNvPr id="28" name="Picture 2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5E267ED-224F-09B6-1689-6BBEE0F58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1" t="6184" r="70986" b="31693"/>
            <a:stretch/>
          </p:blipFill>
          <p:spPr>
            <a:xfrm>
              <a:off x="2084386" y="2676317"/>
              <a:ext cx="282795" cy="282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350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43BEFA-B8F4-379B-E728-580B51961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300 Danlaw RSUs already installed and functional in Macomb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PILOT vRSU Cloud Project is going to be deployed in Macomb County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521DC1-B472-17CC-92BE-B13455C1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 in Macomb County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5D40A2A-AF90-E829-0B74-83E6B2A91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1625" y="2941809"/>
            <a:ext cx="2739596" cy="279228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CE0D04AC-E2CA-D287-E57E-A34849F9A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462" y="2941809"/>
            <a:ext cx="2739596" cy="27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1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1626BB02-161B-844C-B27B-C2ADE991F0E0}" vid="{DD8745E7-B422-5549-B49D-FFA1AC4B3CB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8E59153CB3FD468CD4DB84A21E2516" ma:contentTypeVersion="20" ma:contentTypeDescription="Create a new document." ma:contentTypeScope="" ma:versionID="a06138694ddb553c738831d7285a8f70">
  <xsd:schema xmlns:xsd="http://www.w3.org/2001/XMLSchema" xmlns:xs="http://www.w3.org/2001/XMLSchema" xmlns:p="http://schemas.microsoft.com/office/2006/metadata/properties" xmlns:ns1="http://schemas.microsoft.com/sharepoint/v3" xmlns:ns2="47a57a63-88d5-4fa9-bcb3-13660cda25da" xmlns:ns3="7e019740-73fa-4347-9ee2-23451780a316" targetNamespace="http://schemas.microsoft.com/office/2006/metadata/properties" ma:root="true" ma:fieldsID="2b68723686bf0bab961a3e0e3c154914" ns1:_="" ns2:_="" ns3:_="">
    <xsd:import namespace="http://schemas.microsoft.com/sharepoint/v3"/>
    <xsd:import namespace="47a57a63-88d5-4fa9-bcb3-13660cda25da"/>
    <xsd:import namespace="7e019740-73fa-4347-9ee2-23451780a3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57a63-88d5-4fa9-bcb3-13660cda25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d3d89bc6-72ff-4d32-b47f-d767cd64f2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19740-73fa-4347-9ee2-23451780a31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4cdcfea-e13b-480a-aa9b-5f2314cb3ea2}" ma:internalName="TaxCatchAll" ma:showField="CatchAllData" ma:web="7e019740-73fa-4347-9ee2-23451780a3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7a57a63-88d5-4fa9-bcb3-13660cda25da">
      <Terms xmlns="http://schemas.microsoft.com/office/infopath/2007/PartnerControls"/>
    </lcf76f155ced4ddcb4097134ff3c332f>
    <TaxCatchAll xmlns="7e019740-73fa-4347-9ee2-23451780a316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7A487AD-27E1-4B9F-9E8C-C22F730B65BB}"/>
</file>

<file path=customXml/itemProps2.xml><?xml version="1.0" encoding="utf-8"?>
<ds:datastoreItem xmlns:ds="http://schemas.openxmlformats.org/officeDocument/2006/customXml" ds:itemID="{88B90541-2413-4FFE-A26F-9D7C51088181}"/>
</file>

<file path=customXml/itemProps3.xml><?xml version="1.0" encoding="utf-8"?>
<ds:datastoreItem xmlns:ds="http://schemas.openxmlformats.org/officeDocument/2006/customXml" ds:itemID="{076F0FE9-31F9-436C-A1F1-2AD2DCCD9BE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3032</TotalTime>
  <Words>415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Humnst777 Lt BT</vt:lpstr>
      <vt:lpstr>Open Sans</vt:lpstr>
      <vt:lpstr>Roboto</vt:lpstr>
      <vt:lpstr>Sequel Sans Heavy Head</vt:lpstr>
      <vt:lpstr>Office Theme</vt:lpstr>
      <vt:lpstr>vRSU Cloud Solution 13 Oct 2022 </vt:lpstr>
      <vt:lpstr>V2X Products</vt:lpstr>
      <vt:lpstr>Connected Intersection 5G (or) 4G LTE</vt:lpstr>
      <vt:lpstr>Goals</vt:lpstr>
      <vt:lpstr>Concept Diagram</vt:lpstr>
      <vt:lpstr>DANLAW Phone App Screen</vt:lpstr>
      <vt:lpstr>Coming Soon in Macomb County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Siobion Richards</dc:creator>
  <cp:lastModifiedBy>Rojer Kavin Ram Salem Ramesh Babu</cp:lastModifiedBy>
  <cp:revision>155</cp:revision>
  <dcterms:created xsi:type="dcterms:W3CDTF">2018-11-20T18:27:37Z</dcterms:created>
  <dcterms:modified xsi:type="dcterms:W3CDTF">2022-10-11T19:02:28Z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0x010100DF8E59153CB3FD468CD4DB84A21E2516</vt:lpwstr>
  </property>
</Properties>
</file>