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B713A6-5156-4448-B144-822046962AE8}">
  <a:tblStyle styleId="{BBB713A6-5156-4448-B144-822046962A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886E1FF-FDF2-4410-8487-3ABA108AFFF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Montserrat-bold.fntdata"/><Relationship Id="rId23" Type="http://schemas.openxmlformats.org/officeDocument/2006/relationships/slide" Target="slides/slide18.xml"/><Relationship Id="rId45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Montserrat-boldItalic.fntdata"/><Relationship Id="rId25" Type="http://schemas.openxmlformats.org/officeDocument/2006/relationships/slide" Target="slides/slide20.xml"/><Relationship Id="rId47" Type="http://schemas.openxmlformats.org/officeDocument/2006/relationships/font" Target="fonts/Montserrat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75a7f99e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75a7f99e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c3be10622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c3be1062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c3be106221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c3be1062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c3be106221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c3be10622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c3be106221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c3be10622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c3be106221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c3be10622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c3be106221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c3be10622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c3be106221_0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c3be10622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c3be106221_0_1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c3be10622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c3be106221_0_1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c3be10622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c3be106221_0_2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c3be106221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8506d80d6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8506d80d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146e25b950_148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Google Shape;1417;g146e25b950_14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62bb202824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62bb20282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grpSp>
        <p:nvGrpSpPr>
          <p:cNvPr id="20" name="Google Shape;20;p4"/>
          <p:cNvGrpSpPr/>
          <p:nvPr/>
        </p:nvGrpSpPr>
        <p:grpSpPr>
          <a:xfrm>
            <a:off x="801025" y="1121365"/>
            <a:ext cx="1957200" cy="922385"/>
            <a:chOff x="801025" y="1190353"/>
            <a:chExt cx="1957200" cy="1229847"/>
          </a:xfrm>
        </p:grpSpPr>
        <p:sp>
          <p:nvSpPr>
            <p:cNvPr id="21" name="Google Shape;21;p4"/>
            <p:cNvSpPr txBox="1"/>
            <p:nvPr/>
          </p:nvSpPr>
          <p:spPr>
            <a:xfrm>
              <a:off x="801025" y="1190353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400">
                  <a:solidFill>
                    <a:schemeClr val="dk1"/>
                  </a:solidFill>
                </a:rPr>
                <a:t>‘’</a:t>
              </a:r>
              <a:endParaRPr b="1" sz="9400">
                <a:solidFill>
                  <a:schemeClr val="dk1"/>
                </a:solidFill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397400" y="1396000"/>
              <a:ext cx="772200" cy="1024200"/>
            </a:xfrm>
            <a:prstGeom prst="rect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691200" y="1393425"/>
            <a:ext cx="3767400" cy="29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85500" y="1393425"/>
            <a:ext cx="3767400" cy="29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691200" y="1393425"/>
            <a:ext cx="2501700" cy="29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3321088" y="1393425"/>
            <a:ext cx="2501700" cy="29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3" type="body"/>
          </p:nvPr>
        </p:nvSpPr>
        <p:spPr>
          <a:xfrm>
            <a:off x="5950975" y="1393425"/>
            <a:ext cx="2501700" cy="29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7200" y="4258875"/>
            <a:ext cx="8229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/>
        </p:txBody>
      </p:sp>
      <p:sp>
        <p:nvSpPr>
          <p:cNvPr id="52" name="Google Shape;52;p9"/>
          <p:cNvSpPr/>
          <p:nvPr/>
        </p:nvSpPr>
        <p:spPr>
          <a:xfrm>
            <a:off x="3805198" y="4212742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montserrat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jpg"/><Relationship Id="rId4" Type="http://schemas.openxmlformats.org/officeDocument/2006/relationships/image" Target="../media/image8.jpg"/><Relationship Id="rId5" Type="http://schemas.openxmlformats.org/officeDocument/2006/relationships/image" Target="../media/image10.jpg"/><Relationship Id="rId6" Type="http://schemas.openxmlformats.org/officeDocument/2006/relationships/image" Target="../media/image9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twitter.com/googledocs/status/730087240156643328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ffee.jpg"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183" y="1571382"/>
            <a:ext cx="2721613" cy="27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691200" y="1504294"/>
            <a:ext cx="3852600" cy="28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grpSp>
        <p:nvGrpSpPr>
          <p:cNvPr id="139" name="Google Shape;139;p20"/>
          <p:cNvGrpSpPr/>
          <p:nvPr/>
        </p:nvGrpSpPr>
        <p:grpSpPr>
          <a:xfrm>
            <a:off x="5292969" y="1645641"/>
            <a:ext cx="1956833" cy="1958253"/>
            <a:chOff x="3782700" y="1538287"/>
            <a:chExt cx="1578600" cy="1578600"/>
          </a:xfrm>
        </p:grpSpPr>
        <p:sp>
          <p:nvSpPr>
            <p:cNvPr id="140" name="Google Shape;140;p20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idx="4294967295" type="title"/>
          </p:nvPr>
        </p:nvSpPr>
        <p:spPr>
          <a:xfrm>
            <a:off x="2671800" y="754500"/>
            <a:ext cx="3800400" cy="19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Want big impact?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FFFFFF"/>
                </a:solidFill>
              </a:rPr>
              <a:t>Use big image.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50" name="Google Shape;150;p21"/>
          <p:cNvGrpSpPr/>
          <p:nvPr/>
        </p:nvGrpSpPr>
        <p:grpSpPr>
          <a:xfrm>
            <a:off x="3593584" y="754423"/>
            <a:ext cx="1956833" cy="1958253"/>
            <a:chOff x="3782700" y="1538287"/>
            <a:chExt cx="1578600" cy="1578600"/>
          </a:xfrm>
        </p:grpSpPr>
        <p:sp>
          <p:nvSpPr>
            <p:cNvPr id="151" name="Google Shape;151;p21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3335978" y="1733900"/>
            <a:ext cx="2438100" cy="2423700"/>
          </a:xfrm>
          <a:prstGeom prst="ellipse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Gray</a:t>
            </a:r>
            <a:endParaRPr sz="24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1136851" y="1733900"/>
            <a:ext cx="2438100" cy="2423700"/>
          </a:xfrm>
          <a:prstGeom prst="ellipse">
            <a:avLst/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White</a:t>
            </a:r>
            <a:endParaRPr sz="24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5569200" y="1733900"/>
            <a:ext cx="2438100" cy="2423700"/>
          </a:xfrm>
          <a:prstGeom prst="ellipse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Black</a:t>
            </a:r>
            <a:endParaRPr sz="24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70" name="Google Shape;170;p23"/>
          <p:cNvGraphicFramePr/>
          <p:nvPr/>
        </p:nvGraphicFramePr>
        <p:xfrm>
          <a:off x="825200" y="1658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{BBB713A6-5156-4448-B144-822046962AE8}</a:tableStyleId>
              </a:tblPr>
              <a:tblGrid>
                <a:gridCol w="1867600"/>
                <a:gridCol w="1867600"/>
                <a:gridCol w="1867600"/>
                <a:gridCol w="1867600"/>
              </a:tblGrid>
              <a:tr h="57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6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Yellow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4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b="1" sz="14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b="1" sz="14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6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Blue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b="1" sz="14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b="1" sz="14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4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6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Orange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 sz="14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b="1" sz="14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b="1" sz="14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/>
          <p:nvPr/>
        </p:nvSpPr>
        <p:spPr>
          <a:xfrm>
            <a:off x="1238626" y="1251124"/>
            <a:ext cx="7523797" cy="3584171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2601700" y="2018631"/>
            <a:ext cx="7020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our office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4"/>
          <p:cNvSpPr/>
          <p:nvPr/>
        </p:nvSpPr>
        <p:spPr>
          <a:xfrm rot="8139212">
            <a:off x="4343266" y="2168481"/>
            <a:ext cx="111589" cy="111589"/>
          </a:xfrm>
          <a:prstGeom prst="teardrop">
            <a:avLst>
              <a:gd fmla="val 10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 rot="8139212">
            <a:off x="1883926" y="2402082"/>
            <a:ext cx="111589" cy="111589"/>
          </a:xfrm>
          <a:prstGeom prst="teardrop">
            <a:avLst>
              <a:gd fmla="val 10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 rot="8139212">
            <a:off x="3395517" y="3839779"/>
            <a:ext cx="111589" cy="111589"/>
          </a:xfrm>
          <a:prstGeom prst="teardrop">
            <a:avLst>
              <a:gd fmla="val 10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"/>
          <p:cNvSpPr/>
          <p:nvPr/>
        </p:nvSpPr>
        <p:spPr>
          <a:xfrm rot="8139212">
            <a:off x="5064185" y="4068780"/>
            <a:ext cx="111589" cy="111589"/>
          </a:xfrm>
          <a:prstGeom prst="teardrop">
            <a:avLst>
              <a:gd fmla="val 10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4"/>
          <p:cNvSpPr/>
          <p:nvPr/>
        </p:nvSpPr>
        <p:spPr>
          <a:xfrm rot="8139212">
            <a:off x="6971044" y="2621246"/>
            <a:ext cx="111589" cy="111589"/>
          </a:xfrm>
          <a:prstGeom prst="teardrop">
            <a:avLst>
              <a:gd fmla="val 10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/>
          <p:nvPr/>
        </p:nvSpPr>
        <p:spPr>
          <a:xfrm rot="8139212">
            <a:off x="7604332" y="4167805"/>
            <a:ext cx="111589" cy="111589"/>
          </a:xfrm>
          <a:prstGeom prst="teardrop">
            <a:avLst>
              <a:gd fmla="val 10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4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idx="4294967295" type="ctrTitle"/>
          </p:nvPr>
        </p:nvSpPr>
        <p:spPr>
          <a:xfrm>
            <a:off x="685800" y="1354745"/>
            <a:ext cx="7772400" cy="19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89,526,124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91" name="Google Shape;191;p25"/>
          <p:cNvSpPr txBox="1"/>
          <p:nvPr>
            <p:ph idx="4294967295" type="subTitle"/>
          </p:nvPr>
        </p:nvSpPr>
        <p:spPr>
          <a:xfrm>
            <a:off x="240300" y="3891875"/>
            <a:ext cx="8663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grpSp>
        <p:nvGrpSpPr>
          <p:cNvPr id="192" name="Google Shape;192;p25"/>
          <p:cNvGrpSpPr/>
          <p:nvPr/>
        </p:nvGrpSpPr>
        <p:grpSpPr>
          <a:xfrm>
            <a:off x="3266419" y="1035599"/>
            <a:ext cx="2611162" cy="2615109"/>
            <a:chOff x="3782700" y="1538287"/>
            <a:chExt cx="1578600" cy="1578600"/>
          </a:xfrm>
        </p:grpSpPr>
        <p:sp>
          <p:nvSpPr>
            <p:cNvPr id="193" name="Google Shape;193;p25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25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/>
          <p:nvPr/>
        </p:nvSpPr>
        <p:spPr>
          <a:xfrm>
            <a:off x="0" y="0"/>
            <a:ext cx="9144000" cy="171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0" y="1713036"/>
            <a:ext cx="9144000" cy="171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6"/>
          <p:cNvSpPr txBox="1"/>
          <p:nvPr>
            <p:ph idx="4294967295" type="ctrTitle"/>
          </p:nvPr>
        </p:nvSpPr>
        <p:spPr>
          <a:xfrm>
            <a:off x="685800" y="2479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89,526,124$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205" name="Google Shape;205;p26"/>
          <p:cNvSpPr txBox="1"/>
          <p:nvPr>
            <p:ph idx="4294967295" type="subTitle"/>
          </p:nvPr>
        </p:nvSpPr>
        <p:spPr>
          <a:xfrm>
            <a:off x="685800" y="8017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That’s a lot of money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06" name="Google Shape;206;p26"/>
          <p:cNvSpPr txBox="1"/>
          <p:nvPr>
            <p:ph idx="4294967295" type="ctrTitle"/>
          </p:nvPr>
        </p:nvSpPr>
        <p:spPr>
          <a:xfrm>
            <a:off x="685800" y="36769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100%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207" name="Google Shape;207;p26"/>
          <p:cNvSpPr txBox="1"/>
          <p:nvPr>
            <p:ph idx="4294967295" type="subTitle"/>
          </p:nvPr>
        </p:nvSpPr>
        <p:spPr>
          <a:xfrm>
            <a:off x="685800" y="42307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Total success!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08" name="Google Shape;208;p26"/>
          <p:cNvSpPr txBox="1"/>
          <p:nvPr>
            <p:ph idx="4294967295" type="ctrTitle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185,244 users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209" name="Google Shape;209;p26"/>
          <p:cNvSpPr txBox="1"/>
          <p:nvPr>
            <p:ph idx="4294967295" type="subTitle"/>
          </p:nvPr>
        </p:nvSpPr>
        <p:spPr>
          <a:xfrm>
            <a:off x="685800" y="25162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And a lot of users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10" name="Google Shape;210;p26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16" name="Google Shape;216;p27"/>
          <p:cNvSpPr txBox="1"/>
          <p:nvPr/>
        </p:nvSpPr>
        <p:spPr>
          <a:xfrm>
            <a:off x="2699550" y="1742456"/>
            <a:ext cx="3744900" cy="583800"/>
          </a:xfrm>
          <a:prstGeom prst="rect">
            <a:avLst/>
          </a:prstGeom>
          <a:noFill/>
          <a:ln cap="rnd" cmpd="sng" w="1143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first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2699550" y="2771766"/>
            <a:ext cx="3744900" cy="583800"/>
          </a:xfrm>
          <a:prstGeom prst="rect">
            <a:avLst/>
          </a:prstGeom>
          <a:noFill/>
          <a:ln cap="rnd" cmpd="sng" w="1143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second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2699550" y="3801075"/>
            <a:ext cx="3744900" cy="583800"/>
          </a:xfrm>
          <a:prstGeom prst="rect">
            <a:avLst/>
          </a:prstGeom>
          <a:noFill/>
          <a:ln cap="rnd" cmpd="sng" w="1143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last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9" name="Google Shape;219;p27"/>
          <p:cNvCxnSpPr>
            <a:stCxn id="216" idx="2"/>
            <a:endCxn id="217" idx="0"/>
          </p:cNvCxnSpPr>
          <p:nvPr/>
        </p:nvCxnSpPr>
        <p:spPr>
          <a:xfrm>
            <a:off x="4572000" y="2326256"/>
            <a:ext cx="0" cy="445500"/>
          </a:xfrm>
          <a:prstGeom prst="straightConnector1">
            <a:avLst/>
          </a:prstGeom>
          <a:noFill/>
          <a:ln cap="rnd" cmpd="sng" w="38100">
            <a:solidFill>
              <a:schemeClr val="dk1"/>
            </a:solidFill>
            <a:prstDash val="solid"/>
            <a:round/>
            <a:headEnd len="sm" w="sm" type="diamond"/>
            <a:tailEnd len="sm" w="sm" type="diamond"/>
          </a:ln>
        </p:spPr>
      </p:cxnSp>
      <p:cxnSp>
        <p:nvCxnSpPr>
          <p:cNvPr id="220" name="Google Shape;220;p27"/>
          <p:cNvCxnSpPr>
            <a:stCxn id="217" idx="2"/>
            <a:endCxn id="218" idx="0"/>
          </p:cNvCxnSpPr>
          <p:nvPr/>
        </p:nvCxnSpPr>
        <p:spPr>
          <a:xfrm>
            <a:off x="4572000" y="3355566"/>
            <a:ext cx="0" cy="445500"/>
          </a:xfrm>
          <a:prstGeom prst="straightConnector1">
            <a:avLst/>
          </a:prstGeom>
          <a:noFill/>
          <a:ln cap="rnd" cmpd="sng" w="38100">
            <a:solidFill>
              <a:schemeClr val="dk1"/>
            </a:solidFill>
            <a:prstDash val="solid"/>
            <a:round/>
            <a:headEnd len="sm" w="sm" type="diamond"/>
            <a:tailEnd len="sm" w="sm" type="diamond"/>
          </a:ln>
        </p:spPr>
      </p:cxnSp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691200" y="1926825"/>
            <a:ext cx="25017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</a:rPr>
              <a:t>Yellow</a:t>
            </a:r>
            <a:endParaRPr b="1"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228" name="Google Shape;228;p28"/>
          <p:cNvSpPr txBox="1"/>
          <p:nvPr>
            <p:ph idx="2" type="body"/>
          </p:nvPr>
        </p:nvSpPr>
        <p:spPr>
          <a:xfrm>
            <a:off x="3321088" y="1926825"/>
            <a:ext cx="25017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</a:rPr>
              <a:t>Blue</a:t>
            </a:r>
            <a:endParaRPr b="1"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229" name="Google Shape;229;p28"/>
          <p:cNvSpPr txBox="1"/>
          <p:nvPr>
            <p:ph idx="3" type="body"/>
          </p:nvPr>
        </p:nvSpPr>
        <p:spPr>
          <a:xfrm>
            <a:off x="5950975" y="1926825"/>
            <a:ext cx="25017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</a:rPr>
              <a:t>Red</a:t>
            </a:r>
            <a:endParaRPr b="1"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230" name="Google Shape;230;p28"/>
          <p:cNvGrpSpPr/>
          <p:nvPr/>
        </p:nvGrpSpPr>
        <p:grpSpPr>
          <a:xfrm>
            <a:off x="791052" y="3044097"/>
            <a:ext cx="585818" cy="540828"/>
            <a:chOff x="3782700" y="1538287"/>
            <a:chExt cx="1578600" cy="1578600"/>
          </a:xfrm>
        </p:grpSpPr>
        <p:sp>
          <p:nvSpPr>
            <p:cNvPr id="231" name="Google Shape;231;p28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28"/>
          <p:cNvGrpSpPr/>
          <p:nvPr/>
        </p:nvGrpSpPr>
        <p:grpSpPr>
          <a:xfrm>
            <a:off x="3418962" y="3044097"/>
            <a:ext cx="585818" cy="540828"/>
            <a:chOff x="3782700" y="1538287"/>
            <a:chExt cx="1578600" cy="1578600"/>
          </a:xfrm>
        </p:grpSpPr>
        <p:sp>
          <p:nvSpPr>
            <p:cNvPr id="236" name="Google Shape;236;p28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28"/>
          <p:cNvGrpSpPr/>
          <p:nvPr/>
        </p:nvGrpSpPr>
        <p:grpSpPr>
          <a:xfrm>
            <a:off x="6058195" y="3044097"/>
            <a:ext cx="585818" cy="540828"/>
            <a:chOff x="3782700" y="1538287"/>
            <a:chExt cx="1578600" cy="1578600"/>
          </a:xfrm>
        </p:grpSpPr>
        <p:sp>
          <p:nvSpPr>
            <p:cNvPr id="241" name="Google Shape;241;p28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28"/>
          <p:cNvGrpSpPr/>
          <p:nvPr/>
        </p:nvGrpSpPr>
        <p:grpSpPr>
          <a:xfrm>
            <a:off x="3418962" y="1443451"/>
            <a:ext cx="585818" cy="540828"/>
            <a:chOff x="3782700" y="1538287"/>
            <a:chExt cx="1578600" cy="1578600"/>
          </a:xfrm>
        </p:grpSpPr>
        <p:sp>
          <p:nvSpPr>
            <p:cNvPr id="246" name="Google Shape;246;p28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28"/>
          <p:cNvGrpSpPr/>
          <p:nvPr/>
        </p:nvGrpSpPr>
        <p:grpSpPr>
          <a:xfrm>
            <a:off x="6058195" y="1443451"/>
            <a:ext cx="585818" cy="540828"/>
            <a:chOff x="3782700" y="1538287"/>
            <a:chExt cx="1578600" cy="1578600"/>
          </a:xfrm>
        </p:grpSpPr>
        <p:sp>
          <p:nvSpPr>
            <p:cNvPr id="251" name="Google Shape;251;p28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28"/>
          <p:cNvGrpSpPr/>
          <p:nvPr/>
        </p:nvGrpSpPr>
        <p:grpSpPr>
          <a:xfrm>
            <a:off x="791052" y="1443451"/>
            <a:ext cx="585818" cy="540828"/>
            <a:chOff x="3782700" y="1538287"/>
            <a:chExt cx="1578600" cy="1578600"/>
          </a:xfrm>
        </p:grpSpPr>
        <p:sp>
          <p:nvSpPr>
            <p:cNvPr id="256" name="Google Shape;256;p28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28"/>
          <p:cNvGrpSpPr/>
          <p:nvPr/>
        </p:nvGrpSpPr>
        <p:grpSpPr>
          <a:xfrm>
            <a:off x="959921" y="1618461"/>
            <a:ext cx="248667" cy="191094"/>
            <a:chOff x="1244325" y="314425"/>
            <a:chExt cx="444525" cy="370050"/>
          </a:xfrm>
        </p:grpSpPr>
        <p:sp>
          <p:nvSpPr>
            <p:cNvPr id="261" name="Google Shape;261;p28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28"/>
          <p:cNvGrpSpPr/>
          <p:nvPr/>
        </p:nvGrpSpPr>
        <p:grpSpPr>
          <a:xfrm>
            <a:off x="965397" y="3229022"/>
            <a:ext cx="237745" cy="192979"/>
            <a:chOff x="1928175" y="312600"/>
            <a:chExt cx="425000" cy="373700"/>
          </a:xfrm>
        </p:grpSpPr>
        <p:sp>
          <p:nvSpPr>
            <p:cNvPr id="264" name="Google Shape;264;p2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28"/>
          <p:cNvSpPr/>
          <p:nvPr/>
        </p:nvSpPr>
        <p:spPr>
          <a:xfrm>
            <a:off x="3582679" y="3231552"/>
            <a:ext cx="258904" cy="18793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28"/>
          <p:cNvGrpSpPr/>
          <p:nvPr/>
        </p:nvGrpSpPr>
        <p:grpSpPr>
          <a:xfrm>
            <a:off x="6227394" y="3210872"/>
            <a:ext cx="247982" cy="228933"/>
            <a:chOff x="570875" y="4322250"/>
            <a:chExt cx="443300" cy="443325"/>
          </a:xfrm>
        </p:grpSpPr>
        <p:sp>
          <p:nvSpPr>
            <p:cNvPr id="268" name="Google Shape;268;p2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28"/>
          <p:cNvGrpSpPr/>
          <p:nvPr/>
        </p:nvGrpSpPr>
        <p:grpSpPr>
          <a:xfrm>
            <a:off x="3593053" y="1638165"/>
            <a:ext cx="238416" cy="222620"/>
            <a:chOff x="5297950" y="1632050"/>
            <a:chExt cx="426200" cy="431100"/>
          </a:xfrm>
        </p:grpSpPr>
        <p:sp>
          <p:nvSpPr>
            <p:cNvPr id="273" name="Google Shape;273;p28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28"/>
          <p:cNvGrpSpPr/>
          <p:nvPr/>
        </p:nvGrpSpPr>
        <p:grpSpPr>
          <a:xfrm>
            <a:off x="6249937" y="1613337"/>
            <a:ext cx="202894" cy="201177"/>
            <a:chOff x="611175" y="2326900"/>
            <a:chExt cx="362700" cy="389575"/>
          </a:xfrm>
        </p:grpSpPr>
        <p:sp>
          <p:nvSpPr>
            <p:cNvPr id="276" name="Google Shape;276;p2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28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28"/>
          <p:cNvSpPr txBox="1"/>
          <p:nvPr>
            <p:ph idx="1" type="body"/>
          </p:nvPr>
        </p:nvSpPr>
        <p:spPr>
          <a:xfrm>
            <a:off x="691200" y="3603225"/>
            <a:ext cx="25017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</a:rPr>
              <a:t>Yellow</a:t>
            </a:r>
            <a:endParaRPr b="1"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282" name="Google Shape;282;p28"/>
          <p:cNvSpPr txBox="1"/>
          <p:nvPr>
            <p:ph idx="2" type="body"/>
          </p:nvPr>
        </p:nvSpPr>
        <p:spPr>
          <a:xfrm>
            <a:off x="3321088" y="3603225"/>
            <a:ext cx="25017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</a:rPr>
              <a:t>Blue</a:t>
            </a:r>
            <a:endParaRPr b="1"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283" name="Google Shape;283;p28"/>
          <p:cNvSpPr txBox="1"/>
          <p:nvPr>
            <p:ph idx="3" type="body"/>
          </p:nvPr>
        </p:nvSpPr>
        <p:spPr>
          <a:xfrm>
            <a:off x="5950975" y="3603225"/>
            <a:ext cx="25017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</a:rPr>
              <a:t>Red</a:t>
            </a:r>
            <a:endParaRPr b="1"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/>
          <p:nvPr>
            <p:ph idx="1" type="body"/>
          </p:nvPr>
        </p:nvSpPr>
        <p:spPr>
          <a:xfrm>
            <a:off x="457200" y="4258875"/>
            <a:ext cx="8229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89" name="Google Shape;289;p29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0" name="Google Shape;290;p29"/>
          <p:cNvCxnSpPr/>
          <p:nvPr/>
        </p:nvCxnSpPr>
        <p:spPr>
          <a:xfrm>
            <a:off x="952500" y="813851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9"/>
          <p:cNvCxnSpPr/>
          <p:nvPr/>
        </p:nvCxnSpPr>
        <p:spPr>
          <a:xfrm>
            <a:off x="952500" y="1523333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9"/>
          <p:cNvCxnSpPr/>
          <p:nvPr/>
        </p:nvCxnSpPr>
        <p:spPr>
          <a:xfrm>
            <a:off x="952500" y="2232814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9"/>
          <p:cNvCxnSpPr/>
          <p:nvPr/>
        </p:nvCxnSpPr>
        <p:spPr>
          <a:xfrm>
            <a:off x="952500" y="294229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9"/>
          <p:cNvCxnSpPr/>
          <p:nvPr/>
        </p:nvCxnSpPr>
        <p:spPr>
          <a:xfrm>
            <a:off x="952500" y="367367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29"/>
          <p:cNvSpPr txBox="1"/>
          <p:nvPr/>
        </p:nvSpPr>
        <p:spPr>
          <a:xfrm>
            <a:off x="876300" y="655100"/>
            <a:ext cx="3918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4000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3000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2000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1000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29"/>
          <p:cNvSpPr/>
          <p:nvPr/>
        </p:nvSpPr>
        <p:spPr>
          <a:xfrm>
            <a:off x="1572782" y="212008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9"/>
          <p:cNvSpPr/>
          <p:nvPr/>
        </p:nvSpPr>
        <p:spPr>
          <a:xfrm>
            <a:off x="1887026" y="172602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9"/>
          <p:cNvSpPr/>
          <p:nvPr/>
        </p:nvSpPr>
        <p:spPr>
          <a:xfrm>
            <a:off x="2201270" y="223281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9"/>
          <p:cNvSpPr/>
          <p:nvPr/>
        </p:nvSpPr>
        <p:spPr>
          <a:xfrm>
            <a:off x="3325786" y="243387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9"/>
          <p:cNvSpPr/>
          <p:nvPr/>
        </p:nvSpPr>
        <p:spPr>
          <a:xfrm>
            <a:off x="3640031" y="183549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9"/>
          <p:cNvSpPr/>
          <p:nvPr/>
        </p:nvSpPr>
        <p:spPr>
          <a:xfrm>
            <a:off x="3954275" y="96817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9"/>
          <p:cNvSpPr/>
          <p:nvPr/>
        </p:nvSpPr>
        <p:spPr>
          <a:xfrm>
            <a:off x="5078791" y="187927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9"/>
          <p:cNvSpPr/>
          <p:nvPr/>
        </p:nvSpPr>
        <p:spPr>
          <a:xfrm>
            <a:off x="5393035" y="81372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9"/>
          <p:cNvSpPr/>
          <p:nvPr/>
        </p:nvSpPr>
        <p:spPr>
          <a:xfrm>
            <a:off x="5707280" y="206171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9"/>
          <p:cNvSpPr/>
          <p:nvPr/>
        </p:nvSpPr>
        <p:spPr>
          <a:xfrm>
            <a:off x="6831796" y="249225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9"/>
          <p:cNvSpPr/>
          <p:nvPr/>
        </p:nvSpPr>
        <p:spPr>
          <a:xfrm>
            <a:off x="7146040" y="103277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9"/>
          <p:cNvSpPr/>
          <p:nvPr/>
        </p:nvSpPr>
        <p:spPr>
          <a:xfrm>
            <a:off x="7460284" y="134656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Instructions for use</a:t>
            </a:r>
            <a:endParaRPr sz="4800"/>
          </a:p>
        </p:txBody>
      </p:sp>
      <p:sp>
        <p:nvSpPr>
          <p:cNvPr id="68" name="Google Shape;68;p12"/>
          <p:cNvSpPr txBox="1"/>
          <p:nvPr/>
        </p:nvSpPr>
        <p:spPr>
          <a:xfrm>
            <a:off x="691200" y="1542994"/>
            <a:ext cx="3669300" cy="22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EDIT IN GOOGLE SLIDES</a:t>
            </a:r>
            <a:endParaRPr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Click on the button under the presentation preview that says "Use as Google Slides Theme".</a:t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You will get a copy of this document on your Google Drive and will be able to edit, add or delete slides.</a:t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You have to be signed in to your Google account.</a:t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2"/>
          <p:cNvSpPr txBox="1"/>
          <p:nvPr/>
        </p:nvSpPr>
        <p:spPr>
          <a:xfrm>
            <a:off x="4857053" y="1542994"/>
            <a:ext cx="3829500" cy="22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EDIT IN POWERPOINT®</a:t>
            </a:r>
            <a:endParaRPr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2"/>
          <p:cNvSpPr txBox="1"/>
          <p:nvPr/>
        </p:nvSpPr>
        <p:spPr>
          <a:xfrm>
            <a:off x="691200" y="3672394"/>
            <a:ext cx="79956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More info on how to use this template at </a:t>
            </a:r>
            <a:r>
              <a:rPr b="1" lang="en" sz="1200" u="sng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This template is free to use under </a:t>
            </a:r>
            <a:r>
              <a:rPr lang="en" sz="1200" u="sng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 txBox="1"/>
          <p:nvPr>
            <p:ph idx="4294967295" type="body"/>
          </p:nvPr>
        </p:nvSpPr>
        <p:spPr>
          <a:xfrm>
            <a:off x="828475" y="2830744"/>
            <a:ext cx="4043400" cy="14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/>
              <a:t>Mobile</a:t>
            </a:r>
            <a:r>
              <a:rPr b="1" lang="en" sz="3000"/>
              <a:t> project</a:t>
            </a:r>
            <a:endParaRPr b="1"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grpSp>
        <p:nvGrpSpPr>
          <p:cNvPr id="313" name="Google Shape;313;p30"/>
          <p:cNvGrpSpPr/>
          <p:nvPr/>
        </p:nvGrpSpPr>
        <p:grpSpPr>
          <a:xfrm>
            <a:off x="930469" y="1980816"/>
            <a:ext cx="603499" cy="605867"/>
            <a:chOff x="3782700" y="1538287"/>
            <a:chExt cx="1578600" cy="1578600"/>
          </a:xfrm>
        </p:grpSpPr>
        <p:sp>
          <p:nvSpPr>
            <p:cNvPr id="314" name="Google Shape;314;p30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" name="Google Shape;318;p30"/>
          <p:cNvGrpSpPr/>
          <p:nvPr/>
        </p:nvGrpSpPr>
        <p:grpSpPr>
          <a:xfrm>
            <a:off x="1072741" y="2165000"/>
            <a:ext cx="319659" cy="237367"/>
            <a:chOff x="5255200" y="3006475"/>
            <a:chExt cx="511700" cy="378575"/>
          </a:xfrm>
        </p:grpSpPr>
        <p:sp>
          <p:nvSpPr>
            <p:cNvPr id="319" name="Google Shape;319;p3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30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2" name="Google Shape;322;p30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23" name="Google Shape;323;p30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7" name="Google Shape;327;p30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"/>
          <p:cNvSpPr txBox="1"/>
          <p:nvPr>
            <p:ph idx="4294967295" type="body"/>
          </p:nvPr>
        </p:nvSpPr>
        <p:spPr>
          <a:xfrm>
            <a:off x="828475" y="2830744"/>
            <a:ext cx="4043400" cy="14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/>
              <a:t>Tablet project</a:t>
            </a:r>
            <a:endParaRPr b="1"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333" name="Google Shape;333;p31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4" name="Google Shape;334;p31"/>
          <p:cNvGrpSpPr/>
          <p:nvPr/>
        </p:nvGrpSpPr>
        <p:grpSpPr>
          <a:xfrm>
            <a:off x="930469" y="1980816"/>
            <a:ext cx="603499" cy="605867"/>
            <a:chOff x="3782700" y="1538288"/>
            <a:chExt cx="1578600" cy="1578600"/>
          </a:xfrm>
        </p:grpSpPr>
        <p:sp>
          <p:nvSpPr>
            <p:cNvPr id="335" name="Google Shape;335;p31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31"/>
          <p:cNvGrpSpPr/>
          <p:nvPr/>
        </p:nvGrpSpPr>
        <p:grpSpPr>
          <a:xfrm>
            <a:off x="1072741" y="2165000"/>
            <a:ext cx="319659" cy="237367"/>
            <a:chOff x="5255200" y="3006475"/>
            <a:chExt cx="511700" cy="378575"/>
          </a:xfrm>
        </p:grpSpPr>
        <p:sp>
          <p:nvSpPr>
            <p:cNvPr id="340" name="Google Shape;340;p31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31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343" name="Google Shape;343;p31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47" name="Google Shape;3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/>
          <p:cNvSpPr txBox="1"/>
          <p:nvPr>
            <p:ph idx="4294967295" type="body"/>
          </p:nvPr>
        </p:nvSpPr>
        <p:spPr>
          <a:xfrm>
            <a:off x="828475" y="3230794"/>
            <a:ext cx="7512900" cy="14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/>
              <a:t>Desktop project</a:t>
            </a:r>
            <a:endParaRPr b="1"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353" name="Google Shape;353;p32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4" name="Google Shape;354;p32"/>
          <p:cNvGrpSpPr/>
          <p:nvPr/>
        </p:nvGrpSpPr>
        <p:grpSpPr>
          <a:xfrm>
            <a:off x="930469" y="2742816"/>
            <a:ext cx="603499" cy="605867"/>
            <a:chOff x="3782700" y="1538288"/>
            <a:chExt cx="1578600" cy="1578600"/>
          </a:xfrm>
        </p:grpSpPr>
        <p:sp>
          <p:nvSpPr>
            <p:cNvPr id="355" name="Google Shape;355;p32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32"/>
          <p:cNvGrpSpPr/>
          <p:nvPr/>
        </p:nvGrpSpPr>
        <p:grpSpPr>
          <a:xfrm>
            <a:off x="1072741" y="2927000"/>
            <a:ext cx="319659" cy="237367"/>
            <a:chOff x="5255200" y="3006475"/>
            <a:chExt cx="511700" cy="378575"/>
          </a:xfrm>
        </p:grpSpPr>
        <p:sp>
          <p:nvSpPr>
            <p:cNvPr id="360" name="Google Shape;360;p32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32"/>
          <p:cNvGrpSpPr/>
          <p:nvPr/>
        </p:nvGrpSpPr>
        <p:grpSpPr>
          <a:xfrm>
            <a:off x="3860824" y="687454"/>
            <a:ext cx="4542205" cy="2661224"/>
            <a:chOff x="1177450" y="241631"/>
            <a:chExt cx="6173152" cy="3616776"/>
          </a:xfrm>
        </p:grpSpPr>
        <p:sp>
          <p:nvSpPr>
            <p:cNvPr id="363" name="Google Shape;363;p32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7" name="Google Shape;367;p32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4368000" y="834175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3"/>
          <p:cNvSpPr txBox="1"/>
          <p:nvPr>
            <p:ph idx="4294967295" type="ctrTitle"/>
          </p:nvPr>
        </p:nvSpPr>
        <p:spPr>
          <a:xfrm>
            <a:off x="582500" y="1390256"/>
            <a:ext cx="6746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</a:rPr>
              <a:t>Thanks!</a:t>
            </a:r>
            <a:endParaRPr sz="12000">
              <a:solidFill>
                <a:schemeClr val="accent1"/>
              </a:solidFill>
            </a:endParaRPr>
          </a:p>
        </p:txBody>
      </p:sp>
      <p:sp>
        <p:nvSpPr>
          <p:cNvPr id="374" name="Google Shape;374;p33"/>
          <p:cNvSpPr txBox="1"/>
          <p:nvPr>
            <p:ph idx="4294967295" type="subTitle"/>
          </p:nvPr>
        </p:nvSpPr>
        <p:spPr>
          <a:xfrm>
            <a:off x="701982" y="2188411"/>
            <a:ext cx="50253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000"/>
              <a:t>Any questions?</a:t>
            </a:r>
            <a:endParaRPr b="1" sz="4000"/>
          </a:p>
        </p:txBody>
      </p:sp>
      <p:sp>
        <p:nvSpPr>
          <p:cNvPr id="375" name="Google Shape;375;p33"/>
          <p:cNvSpPr txBox="1"/>
          <p:nvPr>
            <p:ph idx="4294967295" type="body"/>
          </p:nvPr>
        </p:nvSpPr>
        <p:spPr>
          <a:xfrm>
            <a:off x="701975" y="3448988"/>
            <a:ext cx="6665100" cy="1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You can find me at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@username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user@mail.me</a:t>
            </a:r>
            <a:endParaRPr sz="2000"/>
          </a:p>
        </p:txBody>
      </p:sp>
      <p:sp>
        <p:nvSpPr>
          <p:cNvPr id="376" name="Google Shape;376;p3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377" name="Google Shape;377;p33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83" name="Google Shape;383;p34"/>
          <p:cNvSpPr txBox="1"/>
          <p:nvPr>
            <p:ph idx="1" type="body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54F5B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454F5B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" sz="2400">
                <a:solidFill>
                  <a:srgbClr val="454F5B"/>
                </a:solidFill>
              </a:rPr>
              <a:t>Presentation template by </a:t>
            </a:r>
            <a:r>
              <a:rPr lang="en" sz="2400" u="sng">
                <a:solidFill>
                  <a:srgbClr val="454F5B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454F5B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 sz="2400">
                <a:solidFill>
                  <a:srgbClr val="454F5B"/>
                </a:solidFill>
              </a:rPr>
              <a:t>Photographs by </a:t>
            </a:r>
            <a:r>
              <a:rPr lang="en" sz="2400" u="sng">
                <a:solidFill>
                  <a:srgbClr val="454F5B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2400">
              <a:solidFill>
                <a:srgbClr val="454F5B"/>
              </a:solidFill>
            </a:endParaRPr>
          </a:p>
        </p:txBody>
      </p:sp>
      <p:sp>
        <p:nvSpPr>
          <p:cNvPr id="384" name="Google Shape;384;p34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5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90" name="Google Shape;390;p35"/>
          <p:cNvSpPr txBox="1"/>
          <p:nvPr>
            <p:ph idx="1" type="body"/>
          </p:nvPr>
        </p:nvSpPr>
        <p:spPr>
          <a:xfrm>
            <a:off x="691200" y="1446994"/>
            <a:ext cx="7995600" cy="24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This presentations uses the following typographies and colors: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Titles &amp; Body copy: </a:t>
            </a:r>
            <a:r>
              <a:rPr b="1" lang="en" sz="1600"/>
              <a:t>Montserrat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You can download the fonts on this page: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https://www.fontsquirrel.com/fonts/montserrat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Grey </a:t>
            </a:r>
            <a:r>
              <a:rPr b="1" lang="en" sz="1600"/>
              <a:t>#454f5b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Light grey </a:t>
            </a:r>
            <a:r>
              <a:rPr b="1" lang="en" sz="1600">
                <a:solidFill>
                  <a:schemeClr val="accent4"/>
                </a:solidFill>
              </a:rPr>
              <a:t>#738498</a:t>
            </a:r>
            <a:endParaRPr b="1" sz="1600">
              <a:solidFill>
                <a:schemeClr val="accent4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Neon green </a:t>
            </a:r>
            <a:r>
              <a:rPr b="1" lang="en" sz="1600">
                <a:solidFill>
                  <a:schemeClr val="accent2"/>
                </a:solidFill>
              </a:rPr>
              <a:t>#c7f464</a:t>
            </a:r>
            <a:endParaRPr b="1" sz="1600">
              <a:solidFill>
                <a:schemeClr val="accent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Aqua </a:t>
            </a:r>
            <a:r>
              <a:rPr b="1" lang="en" sz="1600">
                <a:solidFill>
                  <a:schemeClr val="accent1"/>
                </a:solidFill>
              </a:rPr>
              <a:t>#4ecdc4</a:t>
            </a:r>
            <a:endParaRPr b="1" sz="1600">
              <a:solidFill>
                <a:schemeClr val="accent1"/>
              </a:solidFill>
            </a:endParaRPr>
          </a:p>
        </p:txBody>
      </p:sp>
      <p:sp>
        <p:nvSpPr>
          <p:cNvPr id="391" name="Google Shape;391;p35"/>
          <p:cNvSpPr txBox="1"/>
          <p:nvPr/>
        </p:nvSpPr>
        <p:spPr>
          <a:xfrm>
            <a:off x="691200" y="4552650"/>
            <a:ext cx="8149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35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6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</a:rPr>
              <a:t>2</a:t>
            </a:r>
            <a:r>
              <a:rPr lang="en" sz="9600">
                <a:solidFill>
                  <a:schemeClr val="accent2"/>
                </a:solidFill>
              </a:rPr>
              <a:t>.</a:t>
            </a:r>
            <a:br>
              <a:rPr lang="en" sz="9600">
                <a:solidFill>
                  <a:schemeClr val="accent2"/>
                </a:solidFill>
              </a:rPr>
            </a:br>
            <a:r>
              <a:rPr lang="en"/>
              <a:t>Extra</a:t>
            </a:r>
            <a:br>
              <a:rPr lang="en"/>
            </a:br>
            <a:r>
              <a:rPr lang="en"/>
              <a:t>Resources</a:t>
            </a:r>
            <a:endParaRPr/>
          </a:p>
        </p:txBody>
      </p:sp>
      <p:sp>
        <p:nvSpPr>
          <p:cNvPr id="398" name="Google Shape;398;p36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7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04" name="Google Shape;404;p37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37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DEC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37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NOV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OCT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SEP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37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AUG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JUL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JUN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37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MAY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APR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MAR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37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FEB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JAN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418" name="Google Shape;418;p37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9" name="Google Shape;419;p37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0" name="Google Shape;420;p37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1" name="Google Shape;421;p37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Red is the colour of danger and courage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2" name="Google Shape;422;p37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3" name="Google Shape;423;p37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4" name="Google Shape;424;p37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5" name="Google Shape;425;p37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6" name="Google Shape;426;p37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7" name="Google Shape;427;p37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8" name="Google Shape;428;p37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9" name="Google Shape;429;p37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0" name="Google Shape;430;p37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31" name="Google Shape;431;p37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2" name="Google Shape;432;p37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33" name="Google Shape;433;p37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4" name="Google Shape;434;p37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35" name="Google Shape;435;p37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6" name="Google Shape;436;p37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37" name="Google Shape;437;p37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Red is the colour of danger and courage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8" name="Google Shape;438;p37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39" name="Google Shape;439;p37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0" name="Google Shape;440;p37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41" name="Google Shape;441;p37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47" name="Google Shape;447;p38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8" name="Google Shape;448;p38"/>
          <p:cNvSpPr/>
          <p:nvPr/>
        </p:nvSpPr>
        <p:spPr>
          <a:xfrm>
            <a:off x="0" y="25234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38"/>
          <p:cNvSpPr/>
          <p:nvPr/>
        </p:nvSpPr>
        <p:spPr>
          <a:xfrm>
            <a:off x="0" y="25234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0" name="Google Shape;450;p38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451" name="Google Shape;451;p3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2" name="Google Shape;452;p38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53" name="Google Shape;453;p38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454" name="Google Shape;454;p3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56" name="Google Shape;456;p38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457" name="Google Shape;457;p3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59" name="Google Shape;459;p38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460" name="Google Shape;460;p38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1" name="Google Shape;461;p38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62" name="Google Shape;462;p38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463" name="Google Shape;463;p3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4" name="Google Shape;464;p38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65" name="Google Shape;465;p38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466" name="Google Shape;466;p3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7" name="Google Shape;467;p38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68" name="Google Shape;468;p38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38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Red is the colour of danger and courage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38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38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38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38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9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79" name="Google Shape;479;p39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80" name="Google Shape;480;p39"/>
          <p:cNvGraphicFramePr/>
          <p:nvPr/>
        </p:nvGraphicFramePr>
        <p:xfrm>
          <a:off x="817425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{BBB713A6-5156-4448-B144-822046962AE8}</a:tableStyleId>
              </a:tblPr>
              <a:tblGrid>
                <a:gridCol w="1359400"/>
                <a:gridCol w="466775"/>
                <a:gridCol w="466775"/>
                <a:gridCol w="466775"/>
                <a:gridCol w="466775"/>
                <a:gridCol w="466775"/>
                <a:gridCol w="466775"/>
                <a:gridCol w="466775"/>
                <a:gridCol w="466775"/>
                <a:gridCol w="466775"/>
                <a:gridCol w="466775"/>
                <a:gridCol w="466775"/>
                <a:gridCol w="466775"/>
                <a:gridCol w="466775"/>
                <a:gridCol w="466775"/>
              </a:tblGrid>
              <a:tr h="31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1</a:t>
                      </a:r>
                      <a:endParaRPr b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2</a:t>
                      </a:r>
                      <a:endParaRPr b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2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2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2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2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2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idx="4294967295" type="ctrTitle"/>
          </p:nvPr>
        </p:nvSpPr>
        <p:spPr>
          <a:xfrm>
            <a:off x="582500" y="1390256"/>
            <a:ext cx="5025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</a:rPr>
              <a:t>Hello!</a:t>
            </a:r>
            <a:endParaRPr sz="12000">
              <a:solidFill>
                <a:schemeClr val="accent1"/>
              </a:solidFill>
            </a:endParaRPr>
          </a:p>
        </p:txBody>
      </p:sp>
      <p:sp>
        <p:nvSpPr>
          <p:cNvPr id="78" name="Google Shape;78;p13"/>
          <p:cNvSpPr txBox="1"/>
          <p:nvPr>
            <p:ph idx="4294967295" type="subTitle"/>
          </p:nvPr>
        </p:nvSpPr>
        <p:spPr>
          <a:xfrm>
            <a:off x="701974" y="2188406"/>
            <a:ext cx="53910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000"/>
              <a:t>I am Jayden Smith</a:t>
            </a:r>
            <a:endParaRPr b="1" sz="4000"/>
          </a:p>
        </p:txBody>
      </p:sp>
      <p:sp>
        <p:nvSpPr>
          <p:cNvPr id="79" name="Google Shape;79;p13"/>
          <p:cNvSpPr txBox="1"/>
          <p:nvPr>
            <p:ph idx="4294967295" type="body"/>
          </p:nvPr>
        </p:nvSpPr>
        <p:spPr>
          <a:xfrm>
            <a:off x="701975" y="3448988"/>
            <a:ext cx="6665100" cy="1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 am here because I love to give presentations.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You can find me at @username</a:t>
            </a:r>
            <a:endParaRPr sz="2000"/>
          </a:p>
        </p:txBody>
      </p:sp>
      <p:sp>
        <p:nvSpPr>
          <p:cNvPr id="80" name="Google Shape;80;p1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0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86" name="Google Shape;486;p40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7" name="Google Shape;487;p40"/>
          <p:cNvSpPr/>
          <p:nvPr/>
        </p:nvSpPr>
        <p:spPr>
          <a:xfrm>
            <a:off x="812825" y="1510925"/>
            <a:ext cx="3835200" cy="144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STRENGTHS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8" name="Google Shape;488;p40"/>
          <p:cNvSpPr/>
          <p:nvPr/>
        </p:nvSpPr>
        <p:spPr>
          <a:xfrm>
            <a:off x="4806547" y="1510925"/>
            <a:ext cx="3835200" cy="144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WEAKNESSES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40"/>
          <p:cNvSpPr/>
          <p:nvPr/>
        </p:nvSpPr>
        <p:spPr>
          <a:xfrm>
            <a:off x="812825" y="3114226"/>
            <a:ext cx="3835200" cy="144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Black is the color of ebony and of outer space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OPPORTUNITIES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40"/>
          <p:cNvSpPr/>
          <p:nvPr/>
        </p:nvSpPr>
        <p:spPr>
          <a:xfrm>
            <a:off x="4806547" y="3114226"/>
            <a:ext cx="3835200" cy="144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White is the color of milk and fresh snow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THREATS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1" name="Google Shape;491;p40"/>
          <p:cNvSpPr/>
          <p:nvPr/>
        </p:nvSpPr>
        <p:spPr>
          <a:xfrm>
            <a:off x="3547015" y="1852819"/>
            <a:ext cx="2203800" cy="22038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0"/>
          <p:cNvSpPr/>
          <p:nvPr/>
        </p:nvSpPr>
        <p:spPr>
          <a:xfrm rot="5400000">
            <a:off x="3705872" y="1852819"/>
            <a:ext cx="2203800" cy="22038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0"/>
          <p:cNvSpPr/>
          <p:nvPr/>
        </p:nvSpPr>
        <p:spPr>
          <a:xfrm rot="10800000">
            <a:off x="3705872" y="2012912"/>
            <a:ext cx="2203800" cy="22038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0"/>
          <p:cNvSpPr/>
          <p:nvPr/>
        </p:nvSpPr>
        <p:spPr>
          <a:xfrm rot="-5400000">
            <a:off x="3547015" y="2012912"/>
            <a:ext cx="2203800" cy="22038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0"/>
          <p:cNvSpPr/>
          <p:nvPr/>
        </p:nvSpPr>
        <p:spPr>
          <a:xfrm>
            <a:off x="4054379" y="2312509"/>
            <a:ext cx="327727" cy="40767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ontserrat"/>
              </a:rPr>
              <a:t>S</a:t>
            </a:r>
          </a:p>
        </p:txBody>
      </p:sp>
      <p:sp>
        <p:nvSpPr>
          <p:cNvPr id="496" name="Google Shape;496;p40"/>
          <p:cNvSpPr/>
          <p:nvPr/>
        </p:nvSpPr>
        <p:spPr>
          <a:xfrm>
            <a:off x="4980367" y="2319547"/>
            <a:ext cx="630114" cy="3941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ontserrat"/>
              </a:rPr>
              <a:t>W</a:t>
            </a:r>
          </a:p>
        </p:txBody>
      </p:sp>
      <p:sp>
        <p:nvSpPr>
          <p:cNvPr id="497" name="Google Shape;497;p40"/>
          <p:cNvSpPr/>
          <p:nvPr/>
        </p:nvSpPr>
        <p:spPr>
          <a:xfrm>
            <a:off x="4022845" y="3321240"/>
            <a:ext cx="431338" cy="40767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ontserrat"/>
              </a:rPr>
              <a:t>O</a:t>
            </a:r>
          </a:p>
        </p:txBody>
      </p:sp>
      <p:sp>
        <p:nvSpPr>
          <p:cNvPr id="498" name="Google Shape;498;p40"/>
          <p:cNvSpPr/>
          <p:nvPr/>
        </p:nvSpPr>
        <p:spPr>
          <a:xfrm>
            <a:off x="5084542" y="3328278"/>
            <a:ext cx="343494" cy="3941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ontserrat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1"/>
          <p:cNvSpPr txBox="1"/>
          <p:nvPr>
            <p:ph idx="4294967295"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04" name="Google Shape;504;p41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05" name="Google Shape;505;p41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Activities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6" name="Google Shape;506;p41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Resources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7" name="Google Shape;507;p41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Value Propositions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8" name="Google Shape;508;p41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Customer Relationships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9" name="Google Shape;509;p41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Channels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41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Segments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41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Partners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2" name="Google Shape;512;p41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Cost Structure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3" name="Google Shape;513;p41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Revenue Streams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41"/>
          <p:cNvSpPr/>
          <p:nvPr/>
        </p:nvSpPr>
        <p:spPr>
          <a:xfrm>
            <a:off x="4279907" y="3732570"/>
            <a:ext cx="215901" cy="214638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5" name="Google Shape;515;p41"/>
          <p:cNvSpPr/>
          <p:nvPr/>
        </p:nvSpPr>
        <p:spPr>
          <a:xfrm>
            <a:off x="6866281" y="543303"/>
            <a:ext cx="215257" cy="193236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6" name="Google Shape;516;p41"/>
          <p:cNvSpPr/>
          <p:nvPr/>
        </p:nvSpPr>
        <p:spPr>
          <a:xfrm>
            <a:off x="1702716" y="543215"/>
            <a:ext cx="207088" cy="207075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7" name="Google Shape;517;p41"/>
          <p:cNvSpPr/>
          <p:nvPr/>
        </p:nvSpPr>
        <p:spPr>
          <a:xfrm>
            <a:off x="8608585" y="543301"/>
            <a:ext cx="197012" cy="20770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18" name="Google Shape;518;p41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519" name="Google Shape;519;p41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0" name="Google Shape;520;p41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21" name="Google Shape;521;p41"/>
          <p:cNvSpPr/>
          <p:nvPr/>
        </p:nvSpPr>
        <p:spPr>
          <a:xfrm>
            <a:off x="3424268" y="543232"/>
            <a:ext cx="209587" cy="20960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22" name="Google Shape;522;p41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523" name="Google Shape;523;p41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4" name="Google Shape;524;p41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6" name="Google Shape;526;p41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527" name="Google Shape;527;p41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8" name="Google Shape;528;p41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9" name="Google Shape;529;p41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0" name="Google Shape;530;p41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1" name="Google Shape;531;p41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32" name="Google Shape;532;p41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533" name="Google Shape;533;p41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4" name="Google Shape;534;p41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5" name="Google Shape;535;p41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6" name="Google Shape;536;p41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7" name="Google Shape;537;p41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8" name="Google Shape;538;p41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2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44" name="Google Shape;544;p42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5" name="Google Shape;545;p42"/>
          <p:cNvGrpSpPr/>
          <p:nvPr/>
        </p:nvGrpSpPr>
        <p:grpSpPr>
          <a:xfrm>
            <a:off x="855292" y="1565443"/>
            <a:ext cx="3608219" cy="3243858"/>
            <a:chOff x="3778727" y="4460423"/>
            <a:chExt cx="720160" cy="647438"/>
          </a:xfrm>
        </p:grpSpPr>
        <p:sp>
          <p:nvSpPr>
            <p:cNvPr id="546" name="Google Shape;546;p42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47" name="Google Shape;547;p42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48" name="Google Shape;548;p42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49" name="Google Shape;549;p42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50" name="Google Shape;550;p42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51" name="Google Shape;551;p42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52" name="Google Shape;552;p42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553" name="Google Shape;553;p42"/>
          <p:cNvCxnSpPr/>
          <p:nvPr/>
        </p:nvCxnSpPr>
        <p:spPr>
          <a:xfrm>
            <a:off x="4383550" y="2102475"/>
            <a:ext cx="105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54" name="Google Shape;554;p42"/>
          <p:cNvSpPr txBox="1"/>
          <p:nvPr/>
        </p:nvSpPr>
        <p:spPr>
          <a:xfrm>
            <a:off x="5502050" y="19304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5" name="Google Shape;555;p42"/>
          <p:cNvCxnSpPr/>
          <p:nvPr/>
        </p:nvCxnSpPr>
        <p:spPr>
          <a:xfrm>
            <a:off x="4227875" y="2584100"/>
            <a:ext cx="1212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56" name="Google Shape;556;p42"/>
          <p:cNvSpPr txBox="1"/>
          <p:nvPr/>
        </p:nvSpPr>
        <p:spPr>
          <a:xfrm>
            <a:off x="5502050" y="24120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7" name="Google Shape;557;p42"/>
          <p:cNvCxnSpPr/>
          <p:nvPr/>
        </p:nvCxnSpPr>
        <p:spPr>
          <a:xfrm>
            <a:off x="4006650" y="3065725"/>
            <a:ext cx="1433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58" name="Google Shape;558;p42"/>
          <p:cNvSpPr txBox="1"/>
          <p:nvPr/>
        </p:nvSpPr>
        <p:spPr>
          <a:xfrm>
            <a:off x="5502050" y="28936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9" name="Google Shape;559;p42"/>
          <p:cNvCxnSpPr/>
          <p:nvPr/>
        </p:nvCxnSpPr>
        <p:spPr>
          <a:xfrm>
            <a:off x="3818200" y="3547325"/>
            <a:ext cx="1622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60" name="Google Shape;560;p42"/>
          <p:cNvSpPr txBox="1"/>
          <p:nvPr/>
        </p:nvSpPr>
        <p:spPr>
          <a:xfrm>
            <a:off x="5502050" y="33752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1" name="Google Shape;561;p42"/>
          <p:cNvCxnSpPr/>
          <p:nvPr/>
        </p:nvCxnSpPr>
        <p:spPr>
          <a:xfrm>
            <a:off x="3613350" y="4028950"/>
            <a:ext cx="1827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62" name="Google Shape;562;p42"/>
          <p:cNvSpPr txBox="1"/>
          <p:nvPr/>
        </p:nvSpPr>
        <p:spPr>
          <a:xfrm>
            <a:off x="5502050" y="38568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3" name="Google Shape;563;p42"/>
          <p:cNvCxnSpPr/>
          <p:nvPr/>
        </p:nvCxnSpPr>
        <p:spPr>
          <a:xfrm>
            <a:off x="3400325" y="4510550"/>
            <a:ext cx="2031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64" name="Google Shape;564;p42"/>
          <p:cNvSpPr txBox="1"/>
          <p:nvPr/>
        </p:nvSpPr>
        <p:spPr>
          <a:xfrm>
            <a:off x="5502050" y="43385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3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70" name="Google Shape;570;p43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1" name="Google Shape;571;p43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Imani Jackson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JOB TITLE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43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Marcos Galán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JOB TITLE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43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Ixchel Valdía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JOB TITLE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4" name="Google Shape;574;p43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Nils Årud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JOB TITLE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5" name="Google Shape;575;p43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76" name="Google Shape;57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77" name="Google Shape;577;p43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78" name="Google Shape;578;p43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4"/>
          <p:cNvSpPr txBox="1"/>
          <p:nvPr>
            <p:ph idx="4294967295"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84" name="Google Shape;584;p44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5" name="Google Shape;585;p44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86" name="Google Shape;586;p44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44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44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44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44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44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44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44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44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44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44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44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44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44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44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44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44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44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44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44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44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44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44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44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44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44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44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44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44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44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44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44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44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44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44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44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44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44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44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44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44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44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44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44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44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44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2" name="Google Shape;632;p44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633" name="Google Shape;633;p44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634" name="Google Shape;634;p44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44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44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44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44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44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44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44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44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44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44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44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44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44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44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44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44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44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44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44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44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44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56" name="Google Shape;656;p44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657" name="Google Shape;657;p44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658" name="Google Shape;658;p44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LOW VALUE 1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9" name="Google Shape;659;p44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 VALUE 1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0" name="Google Shape;660;p44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LOW VALUE 2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1" name="Google Shape;661;p44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 VALUE 2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2" name="Google Shape;662;p44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Our company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3" name="Google Shape;663;p44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44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5" name="Google Shape;665;p44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6" name="Google Shape;666;p44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7" name="Google Shape;667;p44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8" name="Google Shape;668;p44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5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74" name="Google Shape;674;p45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75" name="Google Shape;675;p45"/>
          <p:cNvGraphicFramePr/>
          <p:nvPr/>
        </p:nvGraphicFramePr>
        <p:xfrm>
          <a:off x="81180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{4886E1FF-FDF2-4410-8487-3ABA108AFFFD}</a:tableStyleId>
              </a:tblPr>
              <a:tblGrid>
                <a:gridCol w="873125"/>
                <a:gridCol w="1000750"/>
                <a:gridCol w="1000750"/>
                <a:gridCol w="1000750"/>
                <a:gridCol w="1000750"/>
                <a:gridCol w="1000750"/>
                <a:gridCol w="1000750"/>
                <a:gridCol w="1000750"/>
              </a:tblGrid>
              <a:tr h="330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14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14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7F464"/>
        </a:solidFill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6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81" name="Google Shape;681;p46"/>
          <p:cNvGrpSpPr/>
          <p:nvPr/>
        </p:nvGrpSpPr>
        <p:grpSpPr>
          <a:xfrm>
            <a:off x="358968" y="263738"/>
            <a:ext cx="347107" cy="438984"/>
            <a:chOff x="584925" y="238125"/>
            <a:chExt cx="415200" cy="525100"/>
          </a:xfrm>
        </p:grpSpPr>
        <p:sp>
          <p:nvSpPr>
            <p:cNvPr id="682" name="Google Shape;682;p46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6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6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6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6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6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8" name="Google Shape;688;p46"/>
          <p:cNvGrpSpPr/>
          <p:nvPr/>
        </p:nvGrpSpPr>
        <p:grpSpPr>
          <a:xfrm>
            <a:off x="910227" y="327525"/>
            <a:ext cx="371623" cy="309362"/>
            <a:chOff x="1244325" y="314425"/>
            <a:chExt cx="444525" cy="370050"/>
          </a:xfrm>
        </p:grpSpPr>
        <p:sp>
          <p:nvSpPr>
            <p:cNvPr id="689" name="Google Shape;689;p46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6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46"/>
          <p:cNvGrpSpPr/>
          <p:nvPr/>
        </p:nvGrpSpPr>
        <p:grpSpPr>
          <a:xfrm>
            <a:off x="1481925" y="325999"/>
            <a:ext cx="355300" cy="312413"/>
            <a:chOff x="1928175" y="312600"/>
            <a:chExt cx="425000" cy="373700"/>
          </a:xfrm>
        </p:grpSpPr>
        <p:sp>
          <p:nvSpPr>
            <p:cNvPr id="692" name="Google Shape;692;p46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6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4" name="Google Shape;694;p46"/>
          <p:cNvSpPr/>
          <p:nvPr/>
        </p:nvSpPr>
        <p:spPr>
          <a:xfrm>
            <a:off x="2077702" y="3147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46"/>
          <p:cNvSpPr/>
          <p:nvPr/>
        </p:nvSpPr>
        <p:spPr>
          <a:xfrm>
            <a:off x="2661148" y="3158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6" name="Google Shape;696;p46"/>
          <p:cNvGrpSpPr/>
          <p:nvPr/>
        </p:nvGrpSpPr>
        <p:grpSpPr>
          <a:xfrm>
            <a:off x="3145963" y="309676"/>
            <a:ext cx="408386" cy="345080"/>
            <a:chOff x="3918650" y="293075"/>
            <a:chExt cx="488500" cy="412775"/>
          </a:xfrm>
        </p:grpSpPr>
        <p:sp>
          <p:nvSpPr>
            <p:cNvPr id="697" name="Google Shape;697;p46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6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6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Google Shape;700;p46"/>
          <p:cNvGrpSpPr/>
          <p:nvPr/>
        </p:nvGrpSpPr>
        <p:grpSpPr>
          <a:xfrm>
            <a:off x="3745730" y="283635"/>
            <a:ext cx="335905" cy="397142"/>
            <a:chOff x="4636075" y="261925"/>
            <a:chExt cx="401800" cy="475050"/>
          </a:xfrm>
        </p:grpSpPr>
        <p:sp>
          <p:nvSpPr>
            <p:cNvPr id="701" name="Google Shape;701;p46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6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6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6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5" name="Google Shape;705;p46"/>
          <p:cNvSpPr/>
          <p:nvPr/>
        </p:nvSpPr>
        <p:spPr>
          <a:xfrm>
            <a:off x="4284931" y="3142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6" name="Google Shape;706;p46"/>
          <p:cNvGrpSpPr/>
          <p:nvPr/>
        </p:nvGrpSpPr>
        <p:grpSpPr>
          <a:xfrm>
            <a:off x="4872282" y="316824"/>
            <a:ext cx="336908" cy="330262"/>
            <a:chOff x="5983625" y="301625"/>
            <a:chExt cx="403000" cy="395050"/>
          </a:xfrm>
        </p:grpSpPr>
        <p:sp>
          <p:nvSpPr>
            <p:cNvPr id="707" name="Google Shape;707;p46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6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6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6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6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6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6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6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6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6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6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6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6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6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6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6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6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6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6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6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46"/>
          <p:cNvGrpSpPr/>
          <p:nvPr/>
        </p:nvGrpSpPr>
        <p:grpSpPr>
          <a:xfrm>
            <a:off x="5438358" y="314253"/>
            <a:ext cx="331808" cy="331307"/>
            <a:chOff x="6660750" y="298550"/>
            <a:chExt cx="396900" cy="396300"/>
          </a:xfrm>
        </p:grpSpPr>
        <p:sp>
          <p:nvSpPr>
            <p:cNvPr id="728" name="Google Shape;728;p46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6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46"/>
          <p:cNvGrpSpPr/>
          <p:nvPr/>
        </p:nvGrpSpPr>
        <p:grpSpPr>
          <a:xfrm>
            <a:off x="358968" y="835938"/>
            <a:ext cx="347107" cy="420111"/>
            <a:chOff x="584925" y="922575"/>
            <a:chExt cx="415200" cy="502525"/>
          </a:xfrm>
        </p:grpSpPr>
        <p:sp>
          <p:nvSpPr>
            <p:cNvPr id="731" name="Google Shape;731;p46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6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6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46"/>
          <p:cNvGrpSpPr/>
          <p:nvPr/>
        </p:nvGrpSpPr>
        <p:grpSpPr>
          <a:xfrm>
            <a:off x="912275" y="826241"/>
            <a:ext cx="367547" cy="437980"/>
            <a:chOff x="1246775" y="910975"/>
            <a:chExt cx="439650" cy="523900"/>
          </a:xfrm>
        </p:grpSpPr>
        <p:sp>
          <p:nvSpPr>
            <p:cNvPr id="735" name="Google Shape;735;p46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6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46"/>
          <p:cNvGrpSpPr/>
          <p:nvPr/>
        </p:nvGrpSpPr>
        <p:grpSpPr>
          <a:xfrm>
            <a:off x="1480400" y="896674"/>
            <a:ext cx="358351" cy="298118"/>
            <a:chOff x="1926350" y="995225"/>
            <a:chExt cx="428650" cy="356600"/>
          </a:xfrm>
        </p:grpSpPr>
        <p:sp>
          <p:nvSpPr>
            <p:cNvPr id="739" name="Google Shape;739;p46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6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6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6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3" name="Google Shape;743;p46"/>
          <p:cNvSpPr/>
          <p:nvPr/>
        </p:nvSpPr>
        <p:spPr>
          <a:xfrm>
            <a:off x="2048085" y="8716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46"/>
          <p:cNvSpPr/>
          <p:nvPr/>
        </p:nvSpPr>
        <p:spPr>
          <a:xfrm>
            <a:off x="2612156" y="8890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6"/>
          <p:cNvSpPr/>
          <p:nvPr/>
        </p:nvSpPr>
        <p:spPr>
          <a:xfrm>
            <a:off x="3180804" y="8916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6"/>
          <p:cNvSpPr/>
          <p:nvPr/>
        </p:nvSpPr>
        <p:spPr>
          <a:xfrm>
            <a:off x="3755576" y="8946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7" name="Google Shape;747;p46"/>
          <p:cNvGrpSpPr/>
          <p:nvPr/>
        </p:nvGrpSpPr>
        <p:grpSpPr>
          <a:xfrm>
            <a:off x="4302631" y="874227"/>
            <a:ext cx="349155" cy="349657"/>
            <a:chOff x="5302225" y="968375"/>
            <a:chExt cx="417650" cy="418250"/>
          </a:xfrm>
        </p:grpSpPr>
        <p:sp>
          <p:nvSpPr>
            <p:cNvPr id="748" name="Google Shape;748;p46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6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46"/>
          <p:cNvGrpSpPr/>
          <p:nvPr/>
        </p:nvGrpSpPr>
        <p:grpSpPr>
          <a:xfrm>
            <a:off x="4824295" y="834914"/>
            <a:ext cx="432881" cy="421637"/>
            <a:chOff x="5926225" y="921350"/>
            <a:chExt cx="517800" cy="504350"/>
          </a:xfrm>
        </p:grpSpPr>
        <p:sp>
          <p:nvSpPr>
            <p:cNvPr id="751" name="Google Shape;751;p46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6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46"/>
          <p:cNvGrpSpPr/>
          <p:nvPr/>
        </p:nvGrpSpPr>
        <p:grpSpPr>
          <a:xfrm>
            <a:off x="5402118" y="843086"/>
            <a:ext cx="404290" cy="405314"/>
            <a:chOff x="6617400" y="931125"/>
            <a:chExt cx="483600" cy="484825"/>
          </a:xfrm>
        </p:grpSpPr>
        <p:sp>
          <p:nvSpPr>
            <p:cNvPr id="754" name="Google Shape;754;p46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6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46"/>
          <p:cNvGrpSpPr/>
          <p:nvPr/>
        </p:nvGrpSpPr>
        <p:grpSpPr>
          <a:xfrm>
            <a:off x="337525" y="1472448"/>
            <a:ext cx="389994" cy="273623"/>
            <a:chOff x="559275" y="1683950"/>
            <a:chExt cx="466500" cy="327300"/>
          </a:xfrm>
        </p:grpSpPr>
        <p:sp>
          <p:nvSpPr>
            <p:cNvPr id="757" name="Google Shape;757;p46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6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9" name="Google Shape;759;p46"/>
          <p:cNvGrpSpPr/>
          <p:nvPr/>
        </p:nvGrpSpPr>
        <p:grpSpPr>
          <a:xfrm>
            <a:off x="901052" y="1418358"/>
            <a:ext cx="389994" cy="381822"/>
            <a:chOff x="1233350" y="1619250"/>
            <a:chExt cx="466500" cy="456725"/>
          </a:xfrm>
        </p:grpSpPr>
        <p:sp>
          <p:nvSpPr>
            <p:cNvPr id="760" name="Google Shape;760;p46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6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6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6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4" name="Google Shape;764;p46"/>
          <p:cNvGrpSpPr/>
          <p:nvPr/>
        </p:nvGrpSpPr>
        <p:grpSpPr>
          <a:xfrm>
            <a:off x="1476826" y="1426509"/>
            <a:ext cx="365499" cy="365499"/>
            <a:chOff x="1922075" y="1629000"/>
            <a:chExt cx="437200" cy="437200"/>
          </a:xfrm>
        </p:grpSpPr>
        <p:sp>
          <p:nvSpPr>
            <p:cNvPr id="765" name="Google Shape;765;p46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6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46"/>
          <p:cNvGrpSpPr/>
          <p:nvPr/>
        </p:nvGrpSpPr>
        <p:grpSpPr>
          <a:xfrm>
            <a:off x="2038827" y="1424984"/>
            <a:ext cx="368551" cy="368551"/>
            <a:chOff x="2594325" y="1627175"/>
            <a:chExt cx="440850" cy="440850"/>
          </a:xfrm>
        </p:grpSpPr>
        <p:sp>
          <p:nvSpPr>
            <p:cNvPr id="768" name="Google Shape;768;p46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6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6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46"/>
          <p:cNvSpPr/>
          <p:nvPr/>
        </p:nvSpPr>
        <p:spPr>
          <a:xfrm>
            <a:off x="2618782" y="14413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2" name="Google Shape;772;p46"/>
          <p:cNvGrpSpPr/>
          <p:nvPr/>
        </p:nvGrpSpPr>
        <p:grpSpPr>
          <a:xfrm>
            <a:off x="3200595" y="1397417"/>
            <a:ext cx="299121" cy="423685"/>
            <a:chOff x="3984000" y="1594200"/>
            <a:chExt cx="357800" cy="506800"/>
          </a:xfrm>
        </p:grpSpPr>
        <p:sp>
          <p:nvSpPr>
            <p:cNvPr id="773" name="Google Shape;773;p46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6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Google Shape;775;p46"/>
          <p:cNvGrpSpPr/>
          <p:nvPr/>
        </p:nvGrpSpPr>
        <p:grpSpPr>
          <a:xfrm>
            <a:off x="3716637" y="1488269"/>
            <a:ext cx="394090" cy="241980"/>
            <a:chOff x="4601275" y="1702875"/>
            <a:chExt cx="471400" cy="289450"/>
          </a:xfrm>
        </p:grpSpPr>
        <p:sp>
          <p:nvSpPr>
            <p:cNvPr id="776" name="Google Shape;776;p46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6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6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6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6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1" name="Google Shape;781;p46"/>
          <p:cNvGrpSpPr/>
          <p:nvPr/>
        </p:nvGrpSpPr>
        <p:grpSpPr>
          <a:xfrm>
            <a:off x="4299057" y="1429059"/>
            <a:ext cx="356303" cy="360400"/>
            <a:chOff x="5297950" y="1632050"/>
            <a:chExt cx="426200" cy="431100"/>
          </a:xfrm>
        </p:grpSpPr>
        <p:sp>
          <p:nvSpPr>
            <p:cNvPr id="782" name="Google Shape;782;p46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6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Google Shape;784;p46"/>
          <p:cNvGrpSpPr/>
          <p:nvPr/>
        </p:nvGrpSpPr>
        <p:grpSpPr>
          <a:xfrm>
            <a:off x="4861560" y="1418358"/>
            <a:ext cx="358351" cy="381822"/>
            <a:chOff x="5970800" y="1619250"/>
            <a:chExt cx="428650" cy="456725"/>
          </a:xfrm>
        </p:grpSpPr>
        <p:sp>
          <p:nvSpPr>
            <p:cNvPr id="785" name="Google Shape;785;p46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6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6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6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6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46"/>
          <p:cNvGrpSpPr/>
          <p:nvPr/>
        </p:nvGrpSpPr>
        <p:grpSpPr>
          <a:xfrm>
            <a:off x="5408764" y="1413760"/>
            <a:ext cx="401719" cy="366502"/>
            <a:chOff x="6625350" y="1613750"/>
            <a:chExt cx="480525" cy="438400"/>
          </a:xfrm>
        </p:grpSpPr>
        <p:sp>
          <p:nvSpPr>
            <p:cNvPr id="791" name="Google Shape;791;p46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6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6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6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6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46"/>
          <p:cNvGrpSpPr/>
          <p:nvPr/>
        </p:nvGrpSpPr>
        <p:grpSpPr>
          <a:xfrm>
            <a:off x="380913" y="2009954"/>
            <a:ext cx="303217" cy="325685"/>
            <a:chOff x="611175" y="2326900"/>
            <a:chExt cx="362700" cy="389575"/>
          </a:xfrm>
        </p:grpSpPr>
        <p:sp>
          <p:nvSpPr>
            <p:cNvPr id="797" name="Google Shape;797;p46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6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6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6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1" name="Google Shape;801;p46"/>
          <p:cNvSpPr/>
          <p:nvPr/>
        </p:nvSpPr>
        <p:spPr>
          <a:xfrm>
            <a:off x="936309" y="20130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46"/>
          <p:cNvSpPr/>
          <p:nvPr/>
        </p:nvSpPr>
        <p:spPr>
          <a:xfrm>
            <a:off x="1499857" y="20130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46"/>
          <p:cNvSpPr/>
          <p:nvPr/>
        </p:nvSpPr>
        <p:spPr>
          <a:xfrm>
            <a:off x="2063406" y="20130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4" name="Google Shape;804;p46"/>
          <p:cNvGrpSpPr/>
          <p:nvPr/>
        </p:nvGrpSpPr>
        <p:grpSpPr>
          <a:xfrm>
            <a:off x="2701378" y="1957892"/>
            <a:ext cx="170502" cy="425733"/>
            <a:chOff x="3386850" y="2264625"/>
            <a:chExt cx="203950" cy="509250"/>
          </a:xfrm>
        </p:grpSpPr>
        <p:sp>
          <p:nvSpPr>
            <p:cNvPr id="805" name="Google Shape;805;p46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6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46"/>
          <p:cNvGrpSpPr/>
          <p:nvPr/>
        </p:nvGrpSpPr>
        <p:grpSpPr>
          <a:xfrm>
            <a:off x="3843751" y="2012002"/>
            <a:ext cx="139863" cy="317513"/>
            <a:chOff x="4753325" y="2329350"/>
            <a:chExt cx="167300" cy="379800"/>
          </a:xfrm>
        </p:grpSpPr>
        <p:sp>
          <p:nvSpPr>
            <p:cNvPr id="808" name="Google Shape;808;p46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6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Google Shape;810;p46"/>
          <p:cNvGrpSpPr/>
          <p:nvPr/>
        </p:nvGrpSpPr>
        <p:grpSpPr>
          <a:xfrm>
            <a:off x="3277653" y="1959919"/>
            <a:ext cx="145004" cy="421657"/>
            <a:chOff x="4076175" y="2267050"/>
            <a:chExt cx="173450" cy="504375"/>
          </a:xfrm>
        </p:grpSpPr>
        <p:sp>
          <p:nvSpPr>
            <p:cNvPr id="811" name="Google Shape;811;p46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6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3" name="Google Shape;813;p46"/>
          <p:cNvSpPr/>
          <p:nvPr/>
        </p:nvSpPr>
        <p:spPr>
          <a:xfrm>
            <a:off x="4317599" y="20044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4" name="Google Shape;814;p46"/>
          <p:cNvGrpSpPr/>
          <p:nvPr/>
        </p:nvGrpSpPr>
        <p:grpSpPr>
          <a:xfrm>
            <a:off x="4865134" y="2010455"/>
            <a:ext cx="351204" cy="324661"/>
            <a:chOff x="5975075" y="2327500"/>
            <a:chExt cx="420100" cy="388350"/>
          </a:xfrm>
        </p:grpSpPr>
        <p:sp>
          <p:nvSpPr>
            <p:cNvPr id="815" name="Google Shape;815;p4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7" name="Google Shape;817;p46"/>
          <p:cNvGrpSpPr/>
          <p:nvPr/>
        </p:nvGrpSpPr>
        <p:grpSpPr>
          <a:xfrm>
            <a:off x="5496544" y="2000758"/>
            <a:ext cx="215437" cy="351204"/>
            <a:chOff x="6730350" y="2315900"/>
            <a:chExt cx="257700" cy="420100"/>
          </a:xfrm>
        </p:grpSpPr>
        <p:sp>
          <p:nvSpPr>
            <p:cNvPr id="818" name="Google Shape;818;p46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6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6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6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6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3" name="Google Shape;823;p46"/>
          <p:cNvGrpSpPr/>
          <p:nvPr/>
        </p:nvGrpSpPr>
        <p:grpSpPr>
          <a:xfrm>
            <a:off x="477889" y="2537240"/>
            <a:ext cx="109265" cy="398166"/>
            <a:chOff x="727175" y="2957625"/>
            <a:chExt cx="130700" cy="476275"/>
          </a:xfrm>
        </p:grpSpPr>
        <p:sp>
          <p:nvSpPr>
            <p:cNvPr id="824" name="Google Shape;824;p46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6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46"/>
          <p:cNvSpPr/>
          <p:nvPr/>
        </p:nvSpPr>
        <p:spPr>
          <a:xfrm>
            <a:off x="1492208" y="2521514"/>
            <a:ext cx="334860" cy="429808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46"/>
          <p:cNvSpPr/>
          <p:nvPr/>
        </p:nvSpPr>
        <p:spPr>
          <a:xfrm>
            <a:off x="972049" y="2521514"/>
            <a:ext cx="248083" cy="429808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8" name="Google Shape;828;p46"/>
          <p:cNvGrpSpPr/>
          <p:nvPr/>
        </p:nvGrpSpPr>
        <p:grpSpPr>
          <a:xfrm>
            <a:off x="2029631" y="2549989"/>
            <a:ext cx="386943" cy="372647"/>
            <a:chOff x="2583325" y="2972875"/>
            <a:chExt cx="462850" cy="445750"/>
          </a:xfrm>
        </p:grpSpPr>
        <p:sp>
          <p:nvSpPr>
            <p:cNvPr id="829" name="Google Shape;829;p46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6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46"/>
          <p:cNvGrpSpPr/>
          <p:nvPr/>
        </p:nvGrpSpPr>
        <p:grpSpPr>
          <a:xfrm>
            <a:off x="2579886" y="2605646"/>
            <a:ext cx="413486" cy="261354"/>
            <a:chOff x="3241525" y="3039450"/>
            <a:chExt cx="494600" cy="312625"/>
          </a:xfrm>
        </p:grpSpPr>
        <p:sp>
          <p:nvSpPr>
            <p:cNvPr id="832" name="Google Shape;832;p46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6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4" name="Google Shape;834;p46"/>
          <p:cNvSpPr/>
          <p:nvPr/>
        </p:nvSpPr>
        <p:spPr>
          <a:xfrm>
            <a:off x="3736180" y="25587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5" name="Google Shape;835;p46"/>
          <p:cNvGrpSpPr/>
          <p:nvPr/>
        </p:nvGrpSpPr>
        <p:grpSpPr>
          <a:xfrm>
            <a:off x="4263318" y="2578079"/>
            <a:ext cx="427781" cy="316489"/>
            <a:chOff x="5255200" y="3006475"/>
            <a:chExt cx="511700" cy="378575"/>
          </a:xfrm>
        </p:grpSpPr>
        <p:sp>
          <p:nvSpPr>
            <p:cNvPr id="836" name="Google Shape;836;p46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6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8" name="Google Shape;838;p46"/>
          <p:cNvGrpSpPr/>
          <p:nvPr/>
        </p:nvGrpSpPr>
        <p:grpSpPr>
          <a:xfrm>
            <a:off x="3177104" y="2559707"/>
            <a:ext cx="346104" cy="353231"/>
            <a:chOff x="3955900" y="2984500"/>
            <a:chExt cx="414000" cy="422525"/>
          </a:xfrm>
        </p:grpSpPr>
        <p:sp>
          <p:nvSpPr>
            <p:cNvPr id="839" name="Google Shape;839;p46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6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6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2" name="Google Shape;842;p46"/>
          <p:cNvSpPr/>
          <p:nvPr/>
        </p:nvSpPr>
        <p:spPr>
          <a:xfrm>
            <a:off x="341117" y="3147848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46"/>
          <p:cNvSpPr/>
          <p:nvPr/>
        </p:nvSpPr>
        <p:spPr>
          <a:xfrm>
            <a:off x="4906165" y="25424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4" name="Google Shape;844;p46"/>
          <p:cNvGrpSpPr/>
          <p:nvPr/>
        </p:nvGrpSpPr>
        <p:grpSpPr>
          <a:xfrm>
            <a:off x="5472049" y="2554587"/>
            <a:ext cx="264427" cy="375719"/>
            <a:chOff x="6701050" y="2978375"/>
            <a:chExt cx="316300" cy="449425"/>
          </a:xfrm>
        </p:grpSpPr>
        <p:sp>
          <p:nvSpPr>
            <p:cNvPr id="845" name="Google Shape;845;p46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6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46"/>
          <p:cNvGrpSpPr/>
          <p:nvPr/>
        </p:nvGrpSpPr>
        <p:grpSpPr>
          <a:xfrm>
            <a:off x="907677" y="3173248"/>
            <a:ext cx="376743" cy="253204"/>
            <a:chOff x="1241275" y="3718400"/>
            <a:chExt cx="450650" cy="302875"/>
          </a:xfrm>
        </p:grpSpPr>
        <p:sp>
          <p:nvSpPr>
            <p:cNvPr id="848" name="Google Shape;848;p46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6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6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6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Google Shape;852;p46"/>
          <p:cNvGrpSpPr/>
          <p:nvPr/>
        </p:nvGrpSpPr>
        <p:grpSpPr>
          <a:xfrm>
            <a:off x="1476324" y="3153853"/>
            <a:ext cx="366502" cy="292496"/>
            <a:chOff x="1921475" y="3695200"/>
            <a:chExt cx="438400" cy="349875"/>
          </a:xfrm>
        </p:grpSpPr>
        <p:sp>
          <p:nvSpPr>
            <p:cNvPr id="853" name="Google Shape;853;p46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6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6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6" name="Google Shape;856;p46"/>
          <p:cNvGrpSpPr/>
          <p:nvPr/>
        </p:nvGrpSpPr>
        <p:grpSpPr>
          <a:xfrm>
            <a:off x="2043425" y="3149255"/>
            <a:ext cx="359355" cy="301190"/>
            <a:chOff x="2599825" y="3689700"/>
            <a:chExt cx="429850" cy="360275"/>
          </a:xfrm>
        </p:grpSpPr>
        <p:sp>
          <p:nvSpPr>
            <p:cNvPr id="857" name="Google Shape;857;p46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6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46"/>
          <p:cNvGrpSpPr/>
          <p:nvPr/>
        </p:nvGrpSpPr>
        <p:grpSpPr>
          <a:xfrm>
            <a:off x="2624299" y="3118114"/>
            <a:ext cx="324661" cy="338956"/>
            <a:chOff x="3294650" y="3652450"/>
            <a:chExt cx="388350" cy="405450"/>
          </a:xfrm>
        </p:grpSpPr>
        <p:sp>
          <p:nvSpPr>
            <p:cNvPr id="860" name="Google Shape;860;p46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6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6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Google Shape;863;p46"/>
          <p:cNvGrpSpPr/>
          <p:nvPr/>
        </p:nvGrpSpPr>
        <p:grpSpPr>
          <a:xfrm>
            <a:off x="3160781" y="3161000"/>
            <a:ext cx="378750" cy="277698"/>
            <a:chOff x="3936375" y="3703750"/>
            <a:chExt cx="453050" cy="332175"/>
          </a:xfrm>
        </p:grpSpPr>
        <p:sp>
          <p:nvSpPr>
            <p:cNvPr id="864" name="Google Shape;864;p46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6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6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6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6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9" name="Google Shape;869;p46"/>
          <p:cNvGrpSpPr/>
          <p:nvPr/>
        </p:nvGrpSpPr>
        <p:grpSpPr>
          <a:xfrm>
            <a:off x="3724307" y="3161000"/>
            <a:ext cx="378750" cy="277698"/>
            <a:chOff x="4610450" y="3703750"/>
            <a:chExt cx="453050" cy="332175"/>
          </a:xfrm>
        </p:grpSpPr>
        <p:sp>
          <p:nvSpPr>
            <p:cNvPr id="870" name="Google Shape;870;p46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6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46"/>
          <p:cNvGrpSpPr/>
          <p:nvPr/>
        </p:nvGrpSpPr>
        <p:grpSpPr>
          <a:xfrm>
            <a:off x="4301106" y="3132932"/>
            <a:ext cx="352207" cy="333836"/>
            <a:chOff x="5300400" y="3670175"/>
            <a:chExt cx="421300" cy="399325"/>
          </a:xfrm>
        </p:grpSpPr>
        <p:sp>
          <p:nvSpPr>
            <p:cNvPr id="873" name="Google Shape;873;p46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6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6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6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6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8" name="Google Shape;878;p46"/>
          <p:cNvSpPr/>
          <p:nvPr/>
        </p:nvSpPr>
        <p:spPr>
          <a:xfrm>
            <a:off x="4844905" y="31039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9" name="Google Shape;879;p46"/>
          <p:cNvGrpSpPr/>
          <p:nvPr/>
        </p:nvGrpSpPr>
        <p:grpSpPr>
          <a:xfrm>
            <a:off x="5433259" y="3128835"/>
            <a:ext cx="342008" cy="342029"/>
            <a:chOff x="6654650" y="3665275"/>
            <a:chExt cx="409100" cy="409125"/>
          </a:xfrm>
        </p:grpSpPr>
        <p:sp>
          <p:nvSpPr>
            <p:cNvPr id="880" name="Google Shape;880;p46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6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Google Shape;882;p46"/>
          <p:cNvGrpSpPr/>
          <p:nvPr/>
        </p:nvGrpSpPr>
        <p:grpSpPr>
          <a:xfrm>
            <a:off x="347223" y="3678066"/>
            <a:ext cx="370599" cy="370620"/>
            <a:chOff x="570875" y="4322250"/>
            <a:chExt cx="443300" cy="443325"/>
          </a:xfrm>
        </p:grpSpPr>
        <p:sp>
          <p:nvSpPr>
            <p:cNvPr id="883" name="Google Shape;883;p46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6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6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6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7" name="Google Shape;887;p46"/>
          <p:cNvSpPr/>
          <p:nvPr/>
        </p:nvSpPr>
        <p:spPr>
          <a:xfrm>
            <a:off x="895469" y="37501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8" name="Google Shape;888;p46"/>
          <p:cNvGrpSpPr/>
          <p:nvPr/>
        </p:nvGrpSpPr>
        <p:grpSpPr>
          <a:xfrm>
            <a:off x="1524812" y="3650520"/>
            <a:ext cx="269526" cy="425712"/>
            <a:chOff x="1979475" y="4289300"/>
            <a:chExt cx="322400" cy="509225"/>
          </a:xfrm>
        </p:grpSpPr>
        <p:sp>
          <p:nvSpPr>
            <p:cNvPr id="889" name="Google Shape;889;p46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2" name="Google Shape;892;p46"/>
          <p:cNvGrpSpPr/>
          <p:nvPr/>
        </p:nvGrpSpPr>
        <p:grpSpPr>
          <a:xfrm>
            <a:off x="2064346" y="3656121"/>
            <a:ext cx="318014" cy="414510"/>
            <a:chOff x="2624850" y="4296000"/>
            <a:chExt cx="380400" cy="495825"/>
          </a:xfrm>
        </p:grpSpPr>
        <p:sp>
          <p:nvSpPr>
            <p:cNvPr id="893" name="Google Shape;893;p46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6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6" name="Google Shape;896;p46"/>
          <p:cNvSpPr/>
          <p:nvPr/>
        </p:nvSpPr>
        <p:spPr>
          <a:xfrm>
            <a:off x="3180303" y="36935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46"/>
          <p:cNvSpPr/>
          <p:nvPr/>
        </p:nvSpPr>
        <p:spPr>
          <a:xfrm>
            <a:off x="2616754" y="3714971"/>
            <a:ext cx="339959" cy="297093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46"/>
          <p:cNvSpPr/>
          <p:nvPr/>
        </p:nvSpPr>
        <p:spPr>
          <a:xfrm>
            <a:off x="3742304" y="36920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9" name="Google Shape;899;p46"/>
          <p:cNvGrpSpPr/>
          <p:nvPr/>
        </p:nvGrpSpPr>
        <p:grpSpPr>
          <a:xfrm>
            <a:off x="4280686" y="3696960"/>
            <a:ext cx="393045" cy="332833"/>
            <a:chOff x="5275975" y="4344850"/>
            <a:chExt cx="470150" cy="398125"/>
          </a:xfrm>
        </p:grpSpPr>
        <p:sp>
          <p:nvSpPr>
            <p:cNvPr id="900" name="Google Shape;900;p46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6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6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3" name="Google Shape;903;p46"/>
          <p:cNvSpPr/>
          <p:nvPr/>
        </p:nvSpPr>
        <p:spPr>
          <a:xfrm>
            <a:off x="4864301" y="36869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4" name="Google Shape;904;p46"/>
          <p:cNvGrpSpPr/>
          <p:nvPr/>
        </p:nvGrpSpPr>
        <p:grpSpPr>
          <a:xfrm>
            <a:off x="5423038" y="3669915"/>
            <a:ext cx="362448" cy="386922"/>
            <a:chOff x="6642425" y="4312500"/>
            <a:chExt cx="433550" cy="462825"/>
          </a:xfrm>
        </p:grpSpPr>
        <p:sp>
          <p:nvSpPr>
            <p:cNvPr id="905" name="Google Shape;905;p46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6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6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8" name="Google Shape;908;p46"/>
          <p:cNvSpPr/>
          <p:nvPr/>
        </p:nvSpPr>
        <p:spPr>
          <a:xfrm>
            <a:off x="299775" y="42897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9" name="Google Shape;909;p46"/>
          <p:cNvGrpSpPr/>
          <p:nvPr/>
        </p:nvGrpSpPr>
        <p:grpSpPr>
          <a:xfrm>
            <a:off x="910227" y="4244164"/>
            <a:ext cx="371623" cy="365499"/>
            <a:chOff x="1244325" y="4999400"/>
            <a:chExt cx="444525" cy="437200"/>
          </a:xfrm>
        </p:grpSpPr>
        <p:sp>
          <p:nvSpPr>
            <p:cNvPr id="910" name="Google Shape;910;p46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6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6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6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6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5" name="Google Shape;915;p46"/>
          <p:cNvGrpSpPr/>
          <p:nvPr/>
        </p:nvGrpSpPr>
        <p:grpSpPr>
          <a:xfrm>
            <a:off x="1506943" y="4232418"/>
            <a:ext cx="305265" cy="388970"/>
            <a:chOff x="1958100" y="4985350"/>
            <a:chExt cx="365150" cy="465275"/>
          </a:xfrm>
        </p:grpSpPr>
        <p:sp>
          <p:nvSpPr>
            <p:cNvPr id="916" name="Google Shape;916;p46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6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6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9" name="Google Shape;919;p46"/>
          <p:cNvGrpSpPr/>
          <p:nvPr/>
        </p:nvGrpSpPr>
        <p:grpSpPr>
          <a:xfrm>
            <a:off x="2048002" y="4247215"/>
            <a:ext cx="350200" cy="359877"/>
            <a:chOff x="2605300" y="5003050"/>
            <a:chExt cx="418900" cy="430475"/>
          </a:xfrm>
        </p:grpSpPr>
        <p:sp>
          <p:nvSpPr>
            <p:cNvPr id="920" name="Google Shape;920;p46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6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6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3" name="Google Shape;923;p46"/>
          <p:cNvGrpSpPr/>
          <p:nvPr/>
        </p:nvGrpSpPr>
        <p:grpSpPr>
          <a:xfrm>
            <a:off x="2577336" y="4254886"/>
            <a:ext cx="418585" cy="344056"/>
            <a:chOff x="3238475" y="5012225"/>
            <a:chExt cx="500700" cy="411550"/>
          </a:xfrm>
        </p:grpSpPr>
        <p:sp>
          <p:nvSpPr>
            <p:cNvPr id="924" name="Google Shape;924;p46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6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6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6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6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9" name="Google Shape;929;p46"/>
          <p:cNvGrpSpPr/>
          <p:nvPr/>
        </p:nvGrpSpPr>
        <p:grpSpPr>
          <a:xfrm>
            <a:off x="3683970" y="4218122"/>
            <a:ext cx="459424" cy="417561"/>
            <a:chOff x="4562200" y="4968250"/>
            <a:chExt cx="549550" cy="499475"/>
          </a:xfrm>
        </p:grpSpPr>
        <p:sp>
          <p:nvSpPr>
            <p:cNvPr id="930" name="Google Shape;930;p46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6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6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6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6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5" name="Google Shape;935;p46"/>
          <p:cNvGrpSpPr/>
          <p:nvPr/>
        </p:nvGrpSpPr>
        <p:grpSpPr>
          <a:xfrm>
            <a:off x="3190898" y="4241614"/>
            <a:ext cx="318516" cy="370076"/>
            <a:chOff x="3972400" y="4996350"/>
            <a:chExt cx="381000" cy="442675"/>
          </a:xfrm>
        </p:grpSpPr>
        <p:sp>
          <p:nvSpPr>
            <p:cNvPr id="936" name="Google Shape;936;p46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6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8" name="Google Shape;938;p46"/>
          <p:cNvGrpSpPr/>
          <p:nvPr/>
        </p:nvGrpSpPr>
        <p:grpSpPr>
          <a:xfrm>
            <a:off x="4251593" y="4210473"/>
            <a:ext cx="451252" cy="432860"/>
            <a:chOff x="5241175" y="4959100"/>
            <a:chExt cx="539775" cy="517775"/>
          </a:xfrm>
        </p:grpSpPr>
        <p:sp>
          <p:nvSpPr>
            <p:cNvPr id="939" name="Google Shape;939;p4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5" name="Google Shape;945;p46"/>
          <p:cNvSpPr/>
          <p:nvPr/>
        </p:nvSpPr>
        <p:spPr>
          <a:xfrm>
            <a:off x="4842355" y="43173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6" name="Google Shape;946;p46"/>
          <p:cNvGrpSpPr/>
          <p:nvPr/>
        </p:nvGrpSpPr>
        <p:grpSpPr>
          <a:xfrm>
            <a:off x="5458777" y="4274782"/>
            <a:ext cx="289444" cy="332832"/>
            <a:chOff x="6685175" y="5036025"/>
            <a:chExt cx="346225" cy="398125"/>
          </a:xfrm>
        </p:grpSpPr>
        <p:sp>
          <p:nvSpPr>
            <p:cNvPr id="947" name="Google Shape;947;p46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6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6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6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6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2" name="Google Shape;952;p46"/>
          <p:cNvGrpSpPr/>
          <p:nvPr/>
        </p:nvGrpSpPr>
        <p:grpSpPr>
          <a:xfrm>
            <a:off x="6359618" y="2262299"/>
            <a:ext cx="432570" cy="421334"/>
            <a:chOff x="5926225" y="921350"/>
            <a:chExt cx="517800" cy="504350"/>
          </a:xfrm>
        </p:grpSpPr>
        <p:sp>
          <p:nvSpPr>
            <p:cNvPr id="953" name="Google Shape;953;p46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954" name="Google Shape;954;p46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955" name="Google Shape;955;p46"/>
          <p:cNvSpPr/>
          <p:nvPr/>
        </p:nvSpPr>
        <p:spPr>
          <a:xfrm>
            <a:off x="6553538" y="24983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6" name="Google Shape;956;p46"/>
          <p:cNvGrpSpPr/>
          <p:nvPr/>
        </p:nvGrpSpPr>
        <p:grpSpPr>
          <a:xfrm>
            <a:off x="7244605" y="2241679"/>
            <a:ext cx="432570" cy="421334"/>
            <a:chOff x="5926225" y="921350"/>
            <a:chExt cx="517800" cy="504350"/>
          </a:xfrm>
        </p:grpSpPr>
        <p:sp>
          <p:nvSpPr>
            <p:cNvPr id="957" name="Google Shape;957;p46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6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9" name="Google Shape;959;p46"/>
          <p:cNvSpPr/>
          <p:nvPr/>
        </p:nvSpPr>
        <p:spPr>
          <a:xfrm>
            <a:off x="7438526" y="24777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0" name="Google Shape;960;p46"/>
          <p:cNvGrpSpPr/>
          <p:nvPr/>
        </p:nvGrpSpPr>
        <p:grpSpPr>
          <a:xfrm>
            <a:off x="6359885" y="2990721"/>
            <a:ext cx="1075937" cy="1047989"/>
            <a:chOff x="5926225" y="921350"/>
            <a:chExt cx="517800" cy="504350"/>
          </a:xfrm>
        </p:grpSpPr>
        <p:sp>
          <p:nvSpPr>
            <p:cNvPr id="961" name="Google Shape;961;p46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45818E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6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45818E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3" name="Google Shape;963;p46"/>
          <p:cNvSpPr/>
          <p:nvPr/>
        </p:nvSpPr>
        <p:spPr>
          <a:xfrm>
            <a:off x="6842198" y="35778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46"/>
          <p:cNvSpPr txBox="1"/>
          <p:nvPr/>
        </p:nvSpPr>
        <p:spPr>
          <a:xfrm>
            <a:off x="6248575" y="2334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SlidesCarnival icons are editable shapes</a:t>
            </a: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you can:</a:t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900"/>
              <a:buFont typeface="Montserrat"/>
              <a:buChar char="●"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Resize them without losing quality.</a:t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900"/>
              <a:buFont typeface="Montserrat"/>
              <a:buChar char="●"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Change fill color and opacity.</a:t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900"/>
              <a:buFont typeface="Montserrat"/>
              <a:buChar char="●"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Change line color, width and style.</a:t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Isn’t that nice? :)</a:t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Examples:</a:t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9" name="Google Shape;969;p47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970" name="Google Shape;970;p47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6" name="Google Shape;976;p47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77" name="Google Shape;977;p47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1" name="Google Shape;981;p47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82" name="Google Shape;982;p47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5" name="Google Shape;985;p47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86" name="Google Shape;986;p47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1" name="Google Shape;991;p47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92" name="Google Shape;992;p47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47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96" name="Google Shape;996;p47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0" name="Google Shape;1000;p47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001" name="Google Shape;1001;p47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7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7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6" name="Google Shape;1006;p47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007" name="Google Shape;1007;p47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3" name="Google Shape;1013;p47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014" name="Google Shape;1014;p47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6" name="Google Shape;1016;p47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017" name="Google Shape;1017;p47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0" name="Google Shape;1020;p47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021" name="Google Shape;1021;p47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7" name="Google Shape;1027;p47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028" name="Google Shape;1028;p47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3" name="Google Shape;1033;p47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34" name="Google Shape;1034;p47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7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7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7" name="Google Shape;1037;p47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38" name="Google Shape;1038;p47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39" name="Google Shape;1039;p47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47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47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47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47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47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47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47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47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47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9" name="Google Shape;1049;p47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5" name="Google Shape;1055;p47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56" name="Google Shape;1056;p47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0" name="Google Shape;1060;p47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61" name="Google Shape;1061;p47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7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47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067" name="Google Shape;1067;p47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7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3" name="Google Shape;1073;p47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74" name="Google Shape;1074;p47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7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8" name="Google Shape;1078;p47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79" name="Google Shape;1079;p47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3" name="Google Shape;1083;p47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84" name="Google Shape;1084;p47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9" name="Google Shape;1089;p47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90" name="Google Shape;1090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00" name="Google Shape;1100;p47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101" name="Google Shape;1101;p47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4" name="Google Shape;1104;p47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05" name="Google Shape;1105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15" name="Google Shape;1115;p47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116" name="Google Shape;1116;p47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7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0" name="Google Shape;1120;p47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21" name="Google Shape;1121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31" name="Google Shape;1131;p47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32" name="Google Shape;1132;p47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7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7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9" name="Google Shape;1139;p47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40" name="Google Shape;1140;p47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4" name="Google Shape;1144;p47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145" name="Google Shape;1145;p47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7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7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7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9" name="Google Shape;1149;p47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150" name="Google Shape;1150;p47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5" name="Google Shape;1155;p47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156" name="Google Shape;1156;p47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2" name="Google Shape;1162;p47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163" name="Google Shape;1163;p47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6" name="Google Shape;1166;p47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167" name="Google Shape;1167;p47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47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73" name="Google Shape;1173;p47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9" name="Google Shape;1179;p47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80" name="Google Shape;1180;p47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3" name="Google Shape;1183;p47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84" name="Google Shape;1184;p47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7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7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7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8" name="Google Shape;1188;p47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89" name="Google Shape;1189;p47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7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7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7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7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5" name="Google Shape;1195;p47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96" name="Google Shape;1196;p47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7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7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7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7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7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7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3" name="Google Shape;1203;p47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204" name="Google Shape;1204;p47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7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7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7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8" name="Google Shape;1208;p47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209" name="Google Shape;1209;p47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7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7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47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213" name="Google Shape;1213;p47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7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7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6" name="Google Shape;1216;p47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217" name="Google Shape;1217;p47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7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7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7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1" name="Google Shape;1221;p47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222" name="Google Shape;1222;p47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7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7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7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6" name="Google Shape;1226;p47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227" name="Google Shape;1227;p47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7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7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7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2" name="Google Shape;1232;p47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33" name="Google Shape;1233;p47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7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7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7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7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7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9" name="Google Shape;1239;p47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40" name="Google Shape;1240;p47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7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7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7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7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7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7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7" name="Google Shape;1247;p47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48" name="Google Shape;1248;p47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7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7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7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7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7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7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7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7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7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7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7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0" name="Google Shape;1260;p47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261" name="Google Shape;1261;p47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7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7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5" name="Google Shape;1265;p47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266" name="Google Shape;1266;p47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9" name="Google Shape;1269;p47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270" name="Google Shape;1270;p47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7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7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6" name="Google Shape;1276;p47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77" name="Google Shape;1277;p47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7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7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7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7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7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7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7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5" name="Google Shape;1285;p47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86" name="Google Shape;1286;p47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7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7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7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7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7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8" name="Google Shape;1298;p47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99" name="Google Shape;1299;p47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7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7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7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7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7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7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7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7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7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1" name="Google Shape;1311;p47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312" name="Google Shape;1312;p47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7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7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7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7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7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7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7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7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7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7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7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4" name="Google Shape;1324;p47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325" name="Google Shape;1325;p47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7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7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7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7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7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1" name="Google Shape;1331;p47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32" name="Google Shape;1332;p47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7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7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7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7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7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7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7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7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7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7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7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7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7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7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7" name="Google Shape;1347;p47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348" name="Google Shape;1348;p47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7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7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7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2" name="Google Shape;1352;p47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353" name="Google Shape;1353;p47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54" name="Google Shape;1354;p47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5" name="Google Shape;1355;p47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47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7" name="Google Shape;1357;p47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58" name="Google Shape;1358;p47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47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47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1" name="Google Shape;1361;p47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62" name="Google Shape;1362;p47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47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47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5" name="Google Shape;1365;p47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66" name="Google Shape;1366;p47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47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47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69" name="Google Shape;1369;p47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370" name="Google Shape;1370;p47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7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7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7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7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7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8" name="Google Shape;1378;p47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79" name="Google Shape;1379;p47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7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7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7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7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7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7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7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7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7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7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7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7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7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7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7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7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7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7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7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7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7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7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3" name="Google Shape;1403;p47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404" name="Google Shape;1404;p47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05" name="Google Shape;1405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7" name="Google Shape;1407;p47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408" name="Google Shape;1408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0" name="Google Shape;1410;p47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11" name="Google Shape;1411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13" name="Google Shape;1413;p47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414" name="Google Shape;1414;p47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48"/>
          <p:cNvSpPr txBox="1"/>
          <p:nvPr/>
        </p:nvSpPr>
        <p:spPr>
          <a:xfrm>
            <a:off x="884300" y="685700"/>
            <a:ext cx="72753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Now you can use any emoji as an icon!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0" name="Google Shape;1420;p48"/>
          <p:cNvSpPr txBox="1"/>
          <p:nvPr/>
        </p:nvSpPr>
        <p:spPr>
          <a:xfrm>
            <a:off x="884300" y="218073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1" name="Google Shape;1421;p48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6" name="Google Shape;1426;p4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7" name="Google Shape;1427;p49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28" name="Google Shape;1428;p49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429" name="Google Shape;1429;p49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30" name="Google Shape;1430;p49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31" name="Google Shape;1431;p49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32" name="Google Shape;1432;p49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33" name="Google Shape;1433;p49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34" name="Google Shape;1434;p49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35" name="Google Shape;1435;p49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36" name="Google Shape;1436;p49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37" name="Google Shape;1437;p49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38" name="Google Shape;1438;p49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39" name="Google Shape;1439;p49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40" name="Google Shape;1440;p49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</a:rPr>
              <a:t>1.</a:t>
            </a:r>
            <a:endParaRPr sz="9600">
              <a:solidFill>
                <a:schemeClr val="accent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idx="4294967295" type="ctrTitle"/>
          </p:nvPr>
        </p:nvSpPr>
        <p:spPr>
          <a:xfrm>
            <a:off x="972900" y="2326294"/>
            <a:ext cx="7198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Big concept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07" name="Google Shape;107;p17"/>
          <p:cNvSpPr txBox="1"/>
          <p:nvPr>
            <p:ph idx="4294967295" type="subTitle"/>
          </p:nvPr>
        </p:nvSpPr>
        <p:spPr>
          <a:xfrm>
            <a:off x="972900" y="3411559"/>
            <a:ext cx="7198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108" name="Google Shape;108;p17"/>
          <p:cNvGrpSpPr/>
          <p:nvPr/>
        </p:nvGrpSpPr>
        <p:grpSpPr>
          <a:xfrm>
            <a:off x="3817597" y="676397"/>
            <a:ext cx="1508826" cy="1504564"/>
            <a:chOff x="3782700" y="1538287"/>
            <a:chExt cx="1578600" cy="1578600"/>
          </a:xfrm>
        </p:grpSpPr>
        <p:sp>
          <p:nvSpPr>
            <p:cNvPr id="109" name="Google Shape;109;p17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/>
          <p:nvPr/>
        </p:nvSpPr>
        <p:spPr>
          <a:xfrm>
            <a:off x="4201813" y="1157457"/>
            <a:ext cx="691785" cy="542430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691200" y="1393425"/>
            <a:ext cx="3767400" cy="29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0" name="Google Shape;120;p18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21" name="Google Shape;121;p18"/>
          <p:cNvSpPr txBox="1"/>
          <p:nvPr>
            <p:ph idx="2" type="body"/>
          </p:nvPr>
        </p:nvSpPr>
        <p:spPr>
          <a:xfrm>
            <a:off x="4685500" y="1393425"/>
            <a:ext cx="3767400" cy="29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691200" y="1393425"/>
            <a:ext cx="2501700" cy="29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9" name="Google Shape;129;p19"/>
          <p:cNvSpPr txBox="1"/>
          <p:nvPr>
            <p:ph idx="2" type="body"/>
          </p:nvPr>
        </p:nvSpPr>
        <p:spPr>
          <a:xfrm>
            <a:off x="3321088" y="1393425"/>
            <a:ext cx="2501700" cy="29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0" name="Google Shape;130;p19"/>
          <p:cNvSpPr txBox="1"/>
          <p:nvPr>
            <p:ph idx="3" type="body"/>
          </p:nvPr>
        </p:nvSpPr>
        <p:spPr>
          <a:xfrm>
            <a:off x="5950975" y="1393425"/>
            <a:ext cx="2501700" cy="29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454F5B"/>
      </a:dk1>
      <a:lt1>
        <a:srgbClr val="FFFFFF"/>
      </a:lt1>
      <a:dk2>
        <a:srgbClr val="89929B"/>
      </a:dk2>
      <a:lt2>
        <a:srgbClr val="EFF1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