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5" r:id="rId1"/>
  </p:sldMasterIdLst>
  <p:sldIdLst>
    <p:sldId id="270" r:id="rId2"/>
    <p:sldId id="273" r:id="rId3"/>
    <p:sldId id="257" r:id="rId4"/>
    <p:sldId id="267" r:id="rId5"/>
    <p:sldId id="258" r:id="rId6"/>
    <p:sldId id="259" r:id="rId7"/>
    <p:sldId id="266" r:id="rId8"/>
    <p:sldId id="260" r:id="rId9"/>
    <p:sldId id="274" r:id="rId10"/>
    <p:sldId id="275" r:id="rId11"/>
    <p:sldId id="262" r:id="rId12"/>
    <p:sldId id="269" r:id="rId13"/>
    <p:sldId id="272" r:id="rId14"/>
    <p:sldId id="263" r:id="rId15"/>
    <p:sldId id="271" r:id="rId16"/>
    <p:sldId id="268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9" d="100"/>
          <a:sy n="79" d="100"/>
        </p:scale>
        <p:origin x="-35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379" y="231819"/>
            <a:ext cx="10663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</a:rPr>
              <a:t>     </a:t>
            </a:r>
            <a:r>
              <a:rPr lang="en-US" sz="3200" dirty="0" smtClean="0">
                <a:latin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</a:rPr>
              <a:t>ONLINE </a:t>
            </a:r>
            <a:r>
              <a:rPr lang="en-US" sz="3200" dirty="0" smtClean="0">
                <a:latin typeface="Arial" panose="020B0604020202020204" pitchFamily="34" charset="0"/>
              </a:rPr>
              <a:t>BARBERSHOP</a:t>
            </a:r>
            <a:r>
              <a:rPr lang="en-US" sz="3200" dirty="0" smtClean="0">
                <a:latin typeface="Arial" panose="020B0604020202020204" pitchFamily="34" charset="0"/>
              </a:rPr>
              <a:t> MANAGEMENT </a:t>
            </a:r>
            <a:r>
              <a:rPr lang="en-US" sz="3200" dirty="0" smtClean="0">
                <a:latin typeface="Arial" panose="020B0604020202020204" pitchFamily="34" charset="0"/>
              </a:rPr>
              <a:t>SYSTEM</a:t>
            </a:r>
            <a:endParaRPr lang="en-IN" sz="3200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69263" y="1433730"/>
            <a:ext cx="69699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699811" y="3353065"/>
            <a:ext cx="580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Project By-</a:t>
            </a:r>
            <a:endParaRPr lang="en-IN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 </a:t>
            </a:r>
            <a:endParaRPr lang="en-IN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5470" y="3762599"/>
            <a:ext cx="632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1</a:t>
            </a:r>
            <a:r>
              <a:rPr lang="en-US" b="1" dirty="0" smtClean="0">
                <a:latin typeface="Arial" panose="020B0604020202020204" pitchFamily="34" charset="0"/>
              </a:rPr>
              <a:t>) </a:t>
            </a:r>
            <a:r>
              <a:rPr lang="en-US" b="1" dirty="0" err="1" smtClean="0">
                <a:latin typeface="Arial" panose="020B0604020202020204" pitchFamily="34" charset="0"/>
              </a:rPr>
              <a:t>Mithil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</a:rPr>
              <a:t>Chavan</a:t>
            </a:r>
            <a:r>
              <a:rPr lang="en-US" b="1" dirty="0" smtClean="0">
                <a:latin typeface="Arial" panose="020B0604020202020204" pitchFamily="34" charset="0"/>
              </a:rPr>
              <a:t>  (2029)</a:t>
            </a:r>
            <a:endParaRPr lang="en-US" b="1" dirty="0" smtClean="0">
              <a:latin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</a:rPr>
              <a:t>   </a:t>
            </a:r>
            <a:r>
              <a:rPr lang="en-US" b="1" dirty="0" smtClean="0">
                <a:latin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</a:rPr>
              <a:t>2) </a:t>
            </a:r>
            <a:r>
              <a:rPr lang="en-US" b="1" dirty="0" err="1" smtClean="0">
                <a:latin typeface="Arial" panose="020B0604020202020204" pitchFamily="34" charset="0"/>
              </a:rPr>
              <a:t>Vaibhav</a:t>
            </a:r>
            <a:r>
              <a:rPr lang="en-US" b="1" dirty="0" smtClean="0">
                <a:latin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</a:rPr>
              <a:t>Deokar</a:t>
            </a:r>
            <a:r>
              <a:rPr lang="en-US" b="1" dirty="0" smtClean="0">
                <a:latin typeface="Arial" panose="020B0604020202020204" pitchFamily="34" charset="0"/>
              </a:rPr>
              <a:t>  (2035)</a:t>
            </a:r>
            <a:endParaRPr lang="en-US" b="1" dirty="0" smtClean="0">
              <a:latin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</a:rPr>
              <a:t>   </a:t>
            </a:r>
            <a:r>
              <a:rPr lang="en-US" b="1" dirty="0" smtClean="0">
                <a:latin typeface="Arial" panose="020B0604020202020204" pitchFamily="34" charset="0"/>
              </a:rPr>
              <a:t>3</a:t>
            </a:r>
            <a:r>
              <a:rPr lang="en-US" b="1" dirty="0" smtClean="0">
                <a:latin typeface="Arial" panose="020B0604020202020204" pitchFamily="34" charset="0"/>
              </a:rPr>
              <a:t>) </a:t>
            </a:r>
            <a:r>
              <a:rPr lang="en-US" b="1" dirty="0" err="1" smtClean="0">
                <a:latin typeface="Arial" panose="020B0604020202020204" pitchFamily="34" charset="0"/>
              </a:rPr>
              <a:t>Pranav</a:t>
            </a:r>
            <a:r>
              <a:rPr lang="en-US" b="1" dirty="0" smtClean="0">
                <a:latin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</a:rPr>
              <a:t>Sakhare</a:t>
            </a:r>
            <a:r>
              <a:rPr lang="en-US" b="1" dirty="0" smtClean="0">
                <a:latin typeface="Arial" panose="020B0604020202020204" pitchFamily="34" charset="0"/>
              </a:rPr>
              <a:t> (2152)</a:t>
            </a:r>
            <a:endParaRPr lang="en-US" b="1" dirty="0" smtClean="0">
              <a:latin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</a:rPr>
              <a:t>                               </a:t>
            </a:r>
            <a:endParaRPr lang="en-IN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9362" y="4962928"/>
            <a:ext cx="784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GUIDE NAME</a:t>
            </a:r>
            <a:r>
              <a:rPr lang="en-US" b="1" dirty="0" smtClean="0">
                <a:latin typeface="Arial" panose="020B0604020202020204" pitchFamily="34" charset="0"/>
              </a:rPr>
              <a:t>: Mr. </a:t>
            </a:r>
            <a:r>
              <a:rPr lang="en-US" b="1" dirty="0" err="1" smtClean="0">
                <a:latin typeface="Arial" panose="020B0604020202020204" pitchFamily="34" charset="0"/>
              </a:rPr>
              <a:t>Akshay</a:t>
            </a:r>
            <a:r>
              <a:rPr lang="en-US" b="1" dirty="0" smtClean="0">
                <a:latin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</a:rPr>
              <a:t>Parab</a:t>
            </a:r>
            <a:endParaRPr lang="en-IN" dirty="0"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516500" y="950494"/>
            <a:ext cx="2081463" cy="14170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5886" y="2723329"/>
            <a:ext cx="465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PG-DAC SEP 2020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2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Mithil\Desktop\WhatsApp Image 2021-03-29 at 11.26.51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31" y="168442"/>
            <a:ext cx="6595671" cy="520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2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145" y="308072"/>
            <a:ext cx="709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rial" panose="020B0604020202020204" pitchFamily="34" charset="0"/>
              </a:rPr>
              <a:t>SCOPE: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95086" y="1146629"/>
            <a:ext cx="99422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</a:rPr>
              <a:t>Online </a:t>
            </a:r>
            <a:r>
              <a:rPr lang="en-IN" dirty="0" smtClean="0">
                <a:latin typeface="Arial" panose="020B0604020202020204" pitchFamily="34" charset="0"/>
              </a:rPr>
              <a:t>Barbershop Management  </a:t>
            </a:r>
            <a:r>
              <a:rPr lang="en-IN" dirty="0">
                <a:latin typeface="Arial" panose="020B0604020202020204" pitchFamily="34" charset="0"/>
              </a:rPr>
              <a:t>system will be a web based application whose main language of programming will be Java</a:t>
            </a:r>
            <a:r>
              <a:rPr lang="en-IN" dirty="0" smtClean="0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Its main aim is to simplify and improve the efficiency of the ordering process for both customer </a:t>
            </a:r>
            <a:r>
              <a:rPr lang="en-IN" dirty="0" smtClean="0">
                <a:latin typeface="Arial" panose="020B0604020202020204" pitchFamily="34" charset="0"/>
              </a:rPr>
              <a:t>and </a:t>
            </a:r>
            <a:r>
              <a:rPr lang="en-IN" dirty="0">
                <a:latin typeface="Arial" panose="020B0604020202020204" pitchFamily="34" charset="0"/>
              </a:rPr>
              <a:t>shop owners, minimize manual data </a:t>
            </a:r>
            <a:r>
              <a:rPr lang="en-IN" dirty="0" smtClean="0">
                <a:latin typeface="Arial" panose="020B0604020202020204" pitchFamily="34" charset="0"/>
              </a:rPr>
              <a:t>entry, </a:t>
            </a:r>
            <a:r>
              <a:rPr lang="en-IN" dirty="0">
                <a:latin typeface="Arial" panose="020B0604020202020204" pitchFamily="34" charset="0"/>
              </a:rPr>
              <a:t>ensure data accuracy and security during order </a:t>
            </a:r>
            <a:r>
              <a:rPr lang="en-IN" dirty="0" smtClean="0">
                <a:latin typeface="Arial" panose="020B0604020202020204" pitchFamily="34" charset="0"/>
              </a:rPr>
              <a:t>booking</a:t>
            </a:r>
            <a:r>
              <a:rPr lang="en-IN" dirty="0" smtClean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process</a:t>
            </a:r>
            <a:r>
              <a:rPr lang="en-IN" dirty="0" smtClean="0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Arial" panose="020B0604020202020204" pitchFamily="34" charset="0"/>
              </a:rPr>
              <a:t>It also focuses on reducing the health risks during pandemic situation.</a:t>
            </a:r>
            <a:r>
              <a:rPr lang="en-IN" dirty="0" smtClean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Customers will also be able to view </a:t>
            </a:r>
            <a:r>
              <a:rPr lang="en-IN" dirty="0" smtClean="0">
                <a:latin typeface="Arial" panose="020B0604020202020204" pitchFamily="34" charset="0"/>
              </a:rPr>
              <a:t>various shops </a:t>
            </a:r>
            <a:r>
              <a:rPr lang="en-IN" dirty="0" smtClean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and their </a:t>
            </a:r>
            <a:r>
              <a:rPr lang="en-IN" dirty="0" smtClean="0">
                <a:latin typeface="Arial" panose="020B0604020202020204" pitchFamily="34" charset="0"/>
              </a:rPr>
              <a:t>services</a:t>
            </a:r>
            <a:r>
              <a:rPr lang="en-IN" dirty="0" smtClean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and be able to have a </a:t>
            </a:r>
            <a:r>
              <a:rPr lang="en-IN" dirty="0" smtClean="0">
                <a:latin typeface="Arial" panose="020B0604020202020204" pitchFamily="34" charset="0"/>
              </a:rPr>
              <a:t>confirmation </a:t>
            </a:r>
            <a:r>
              <a:rPr lang="en-IN" dirty="0">
                <a:latin typeface="Arial" panose="020B0604020202020204" pitchFamily="34" charset="0"/>
              </a:rPr>
              <a:t>that the </a:t>
            </a:r>
            <a:r>
              <a:rPr lang="en-IN" dirty="0" smtClean="0">
                <a:latin typeface="Arial" panose="020B0604020202020204" pitchFamily="34" charset="0"/>
              </a:rPr>
              <a:t>booking</a:t>
            </a:r>
            <a:r>
              <a:rPr lang="en-IN" dirty="0" smtClean="0">
                <a:latin typeface="Arial" panose="020B0604020202020204" pitchFamily="34" charset="0"/>
              </a:rPr>
              <a:t> was done  correctly.</a:t>
            </a:r>
            <a:endParaRPr lang="en-I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7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686" y="391886"/>
            <a:ext cx="8476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rial" panose="020B0604020202020204" pitchFamily="34" charset="0"/>
              </a:rPr>
              <a:t>FEATURES:</a:t>
            </a:r>
            <a:endParaRPr lang="en-IN" sz="3200" b="1" dirty="0"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6057" y="1175658"/>
            <a:ext cx="103922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</a:rPr>
              <a:t>Online Booking System.</a:t>
            </a:r>
            <a:endParaRPr lang="en-US" dirty="0" smtClean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Provision </a:t>
            </a:r>
            <a:r>
              <a:rPr lang="en-US" dirty="0" smtClean="0">
                <a:latin typeface="Arial" panose="020B0604020202020204" pitchFamily="34" charset="0"/>
              </a:rPr>
              <a:t>for Shop 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owners to perform various operations like add, edit, update the </a:t>
            </a:r>
            <a:r>
              <a:rPr lang="en-US" dirty="0" smtClean="0">
                <a:latin typeface="Arial" panose="020B0604020202020204" pitchFamily="34" charset="0"/>
              </a:rPr>
              <a:t>service and prices.</a:t>
            </a:r>
            <a:endParaRPr lang="en-US" dirty="0" smtClean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Easy lookup of registered </a:t>
            </a:r>
            <a:r>
              <a:rPr lang="en-US" dirty="0" smtClean="0">
                <a:latin typeface="Arial" panose="020B0604020202020204" pitchFamily="34" charset="0"/>
              </a:rPr>
              <a:t>shops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on portal</a:t>
            </a:r>
            <a:r>
              <a:rPr lang="en-US" dirty="0" smtClean="0">
                <a:latin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Simple, fast and convenient </a:t>
            </a:r>
            <a:r>
              <a:rPr lang="en-US" dirty="0" smtClean="0">
                <a:latin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Availability </a:t>
            </a:r>
            <a:r>
              <a:rPr lang="en-US" dirty="0" smtClean="0">
                <a:latin typeface="Arial" panose="020B0604020202020204" pitchFamily="34" charset="0"/>
              </a:rPr>
              <a:t>of all the shops in the areas.</a:t>
            </a:r>
          </a:p>
          <a:p>
            <a:endParaRPr lang="en-US" dirty="0" smtClean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</a:rPr>
              <a:t>An online portal is ready to be viewed by people in various areas.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487" y="399245"/>
            <a:ext cx="111144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</a:rPr>
              <a:t>BENEFITS:</a:t>
            </a:r>
            <a:endParaRPr lang="en-US" sz="3200" b="1" dirty="0"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IN" dirty="0"/>
              <a:t>•	</a:t>
            </a:r>
            <a:r>
              <a:rPr lang="en-IN" dirty="0">
                <a:latin typeface="Arial" panose="020B0604020202020204" pitchFamily="34" charset="0"/>
              </a:rPr>
              <a:t>This Online-Barber Shop system is fully functional and flexible</a:t>
            </a:r>
            <a:r>
              <a:rPr lang="en-IN" dirty="0" smtClean="0">
                <a:latin typeface="Arial" panose="020B0604020202020204" pitchFamily="34" charset="0"/>
              </a:rPr>
              <a:t>.</a:t>
            </a:r>
          </a:p>
          <a:p>
            <a:endParaRPr lang="en-IN" dirty="0">
              <a:latin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</a:rPr>
              <a:t>•	It is very easy to use</a:t>
            </a:r>
            <a:r>
              <a:rPr lang="en-IN" dirty="0" smtClean="0">
                <a:latin typeface="Arial" panose="020B0604020202020204" pitchFamily="34" charset="0"/>
              </a:rPr>
              <a:t>.</a:t>
            </a:r>
          </a:p>
          <a:p>
            <a:endParaRPr lang="en-IN" dirty="0">
              <a:latin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</a:rPr>
              <a:t>•	This system helps customer to book appointment at barber shop</a:t>
            </a:r>
            <a:r>
              <a:rPr lang="en-IN" dirty="0" smtClean="0">
                <a:latin typeface="Arial" panose="020B0604020202020204" pitchFamily="34" charset="0"/>
              </a:rPr>
              <a:t>.</a:t>
            </a:r>
          </a:p>
          <a:p>
            <a:endParaRPr lang="en-IN" dirty="0">
              <a:latin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</a:rPr>
              <a:t>•	It saves lot of time of customer</a:t>
            </a:r>
            <a:r>
              <a:rPr lang="en-IN" dirty="0" smtClean="0">
                <a:latin typeface="Arial" panose="020B0604020202020204" pitchFamily="34" charset="0"/>
              </a:rPr>
              <a:t>.</a:t>
            </a:r>
          </a:p>
          <a:p>
            <a:endParaRPr lang="en-IN" dirty="0">
              <a:latin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</a:rPr>
              <a:t>•	It increases the efficiency of the management at offering quality services to the customers.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687" y="304801"/>
            <a:ext cx="7997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rial" panose="020B0604020202020204" pitchFamily="34" charset="0"/>
              </a:rPr>
              <a:t>CONCLUSION:</a:t>
            </a:r>
            <a:endParaRPr lang="en-IN" sz="3200" b="1" dirty="0"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315" y="1103086"/>
            <a:ext cx="110453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Online-Barber Shop system is responsible for providing best services, flexible time slot and daily services and time changes with the affordable prices on specified. </a:t>
            </a:r>
            <a:r>
              <a:rPr lang="en-US" sz="2400" dirty="0" smtClean="0">
                <a:latin typeface="Arial" panose="020B0604020202020204" pitchFamily="34" charset="0"/>
              </a:rPr>
              <a:t>This </a:t>
            </a:r>
            <a:r>
              <a:rPr lang="en-US" sz="2400" dirty="0">
                <a:latin typeface="Arial" panose="020B0604020202020204" pitchFamily="34" charset="0"/>
              </a:rPr>
              <a:t>approach also offers an added advantage that customers can select a specified time slot of the day for the appointments of shop. </a:t>
            </a:r>
            <a:r>
              <a:rPr lang="en-US" sz="2400" dirty="0" smtClean="0">
                <a:latin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</a:rPr>
              <a:t>application provides facility to add/remove/slot and services items at shop. </a:t>
            </a:r>
            <a:r>
              <a:rPr lang="en-US" sz="2400" dirty="0">
                <a:latin typeface="Arial" panose="020B0604020202020204" pitchFamily="34" charset="0"/>
              </a:rPr>
              <a:t>It also provides facility where customers can mention their queries/complaints in reviews.</a:t>
            </a:r>
            <a:endParaRPr lang="en-IN" sz="2400" dirty="0">
              <a:latin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1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10" y="167426"/>
            <a:ext cx="6825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Arial" panose="020B0604020202020204" pitchFamily="34" charset="0"/>
              </a:rPr>
              <a:t> REQUIREMENTS: </a:t>
            </a:r>
            <a:endParaRPr lang="en-IN" sz="2400" b="1" dirty="0"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2586" y="1725770"/>
            <a:ext cx="6194739" cy="1687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76519" y="752201"/>
            <a:ext cx="879627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</a:rPr>
              <a:t>SOFTWARE</a:t>
            </a:r>
            <a:r>
              <a:rPr lang="en-IN" sz="1400" b="1" dirty="0">
                <a:latin typeface="Arial" panose="020B0604020202020204" pitchFamily="34" charset="0"/>
              </a:rPr>
              <a:t> </a:t>
            </a:r>
            <a:r>
              <a:rPr lang="en-IN" sz="2400" b="1" dirty="0">
                <a:latin typeface="Arial" panose="020B0604020202020204" pitchFamily="34" charset="0"/>
              </a:rPr>
              <a:t>REQUIREMENT</a:t>
            </a:r>
            <a:endParaRPr lang="en-IN" sz="2400" dirty="0"/>
          </a:p>
          <a:p>
            <a:r>
              <a:rPr lang="en-IN" sz="1400" dirty="0" smtClean="0">
                <a:latin typeface="Arial" panose="020B0604020202020204" pitchFamily="34" charset="0"/>
              </a:rPr>
              <a:t>1. Windows 10</a:t>
            </a:r>
          </a:p>
          <a:p>
            <a:r>
              <a:rPr lang="en-IN" sz="1400" dirty="0" smtClean="0">
                <a:latin typeface="Arial" panose="020B0604020202020204" pitchFamily="34" charset="0"/>
              </a:rPr>
              <a:t>2</a:t>
            </a:r>
            <a:r>
              <a:rPr lang="en-IN" sz="1400" dirty="0">
                <a:latin typeface="Arial" panose="020B0604020202020204" pitchFamily="34" charset="0"/>
              </a:rPr>
              <a:t>. </a:t>
            </a:r>
            <a:r>
              <a:rPr lang="en-IN" sz="1400" dirty="0" smtClean="0">
                <a:latin typeface="Arial" panose="020B0604020202020204" pitchFamily="34" charset="0"/>
              </a:rPr>
              <a:t>MySQL </a:t>
            </a:r>
            <a:r>
              <a:rPr lang="en-IN" sz="1400" dirty="0">
                <a:latin typeface="Arial" panose="020B0604020202020204" pitchFamily="34" charset="0"/>
              </a:rPr>
              <a:t>Database </a:t>
            </a:r>
          </a:p>
          <a:p>
            <a:r>
              <a:rPr lang="en-IN" sz="1400" dirty="0">
                <a:latin typeface="Arial" panose="020B0604020202020204" pitchFamily="34" charset="0"/>
              </a:rPr>
              <a:t>3. Spring Tool </a:t>
            </a:r>
          </a:p>
          <a:p>
            <a:r>
              <a:rPr lang="en-IN" sz="1400" dirty="0">
                <a:latin typeface="Arial" panose="020B0604020202020204" pitchFamily="34" charset="0"/>
              </a:rPr>
              <a:t>4. </a:t>
            </a:r>
            <a:r>
              <a:rPr lang="en-IN" sz="1400" dirty="0" smtClean="0">
                <a:latin typeface="Arial" panose="020B0604020202020204" pitchFamily="34" charset="0"/>
              </a:rPr>
              <a:t>Google Chrome </a:t>
            </a:r>
          </a:p>
          <a:p>
            <a:r>
              <a:rPr lang="en-IN" sz="1400" dirty="0" smtClean="0">
                <a:latin typeface="Arial" panose="020B0604020202020204" pitchFamily="34" charset="0"/>
              </a:rPr>
              <a:t>5. Apache Tomcat server </a:t>
            </a:r>
            <a:endParaRPr lang="en-IN" sz="1400" dirty="0">
              <a:latin typeface="Arial" panose="020B0604020202020204" pitchFamily="34" charset="0"/>
            </a:endParaRPr>
          </a:p>
          <a:p>
            <a:endParaRPr lang="en-IN" sz="2400" b="1" dirty="0">
              <a:latin typeface="Arial" panose="020B0604020202020204" pitchFamily="34" charset="0"/>
            </a:endParaRPr>
          </a:p>
          <a:p>
            <a:r>
              <a:rPr lang="en-IN" sz="2400" b="1" dirty="0" smtClean="0">
                <a:latin typeface="Arial" panose="020B0604020202020204" pitchFamily="34" charset="0"/>
              </a:rPr>
              <a:t>HARDWARE </a:t>
            </a:r>
            <a:r>
              <a:rPr lang="en-IN" sz="2400" b="1" dirty="0" smtClean="0">
                <a:latin typeface="Arial" panose="020B0604020202020204" pitchFamily="34" charset="0"/>
              </a:rPr>
              <a:t>REQUIREMENT</a:t>
            </a:r>
            <a:endParaRPr lang="en-IN" sz="1400" dirty="0" smtClean="0"/>
          </a:p>
          <a:p>
            <a:r>
              <a:rPr lang="en-IN" sz="1400" dirty="0">
                <a:latin typeface="Arial" panose="020B0604020202020204" pitchFamily="34" charset="0"/>
              </a:rPr>
              <a:t>Server Side</a:t>
            </a:r>
            <a:r>
              <a:rPr lang="en-IN" sz="1400" dirty="0" smtClean="0">
                <a:latin typeface="Arial" panose="020B0604020202020204" pitchFamily="34" charset="0"/>
              </a:rPr>
              <a:t>:</a:t>
            </a:r>
          </a:p>
          <a:p>
            <a:r>
              <a:rPr lang="en-IN" sz="1400" dirty="0" smtClean="0">
                <a:latin typeface="Arial" panose="020B0604020202020204" pitchFamily="34" charset="0"/>
              </a:rPr>
              <a:t>Processor</a:t>
            </a:r>
            <a:r>
              <a:rPr lang="en-IN" sz="1400" dirty="0">
                <a:latin typeface="Arial" panose="020B0604020202020204" pitchFamily="34" charset="0"/>
              </a:rPr>
              <a:t>: Intel Dual </a:t>
            </a:r>
            <a:r>
              <a:rPr lang="en-IN" sz="1400" dirty="0" smtClean="0">
                <a:latin typeface="Arial" panose="020B0604020202020204" pitchFamily="34" charset="0"/>
              </a:rPr>
              <a:t>Core</a:t>
            </a:r>
          </a:p>
          <a:p>
            <a:r>
              <a:rPr lang="en-IN" sz="1400" dirty="0" smtClean="0">
                <a:latin typeface="Arial" panose="020B0604020202020204" pitchFamily="34" charset="0"/>
              </a:rPr>
              <a:t>HDD</a:t>
            </a:r>
            <a:r>
              <a:rPr lang="en-IN" sz="1400" dirty="0">
                <a:latin typeface="Arial" panose="020B0604020202020204" pitchFamily="34" charset="0"/>
              </a:rPr>
              <a:t>: Minimum 500GB Disk </a:t>
            </a:r>
            <a:r>
              <a:rPr lang="en-IN" sz="1400" dirty="0" smtClean="0">
                <a:latin typeface="Arial" panose="020B0604020202020204" pitchFamily="34" charset="0"/>
              </a:rPr>
              <a:t>Space</a:t>
            </a:r>
          </a:p>
          <a:p>
            <a:r>
              <a:rPr lang="en-IN" sz="1400" dirty="0" smtClean="0">
                <a:latin typeface="Arial" panose="020B0604020202020204" pitchFamily="34" charset="0"/>
              </a:rPr>
              <a:t>RAM</a:t>
            </a:r>
            <a:r>
              <a:rPr lang="en-IN" sz="1400" dirty="0">
                <a:latin typeface="Arial" panose="020B0604020202020204" pitchFamily="34" charset="0"/>
              </a:rPr>
              <a:t>: Minimum 2GB </a:t>
            </a:r>
            <a:endParaRPr lang="en-IN" sz="1400" dirty="0" smtClean="0">
              <a:latin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</a:rPr>
              <a:t>OS</a:t>
            </a:r>
            <a:r>
              <a:rPr lang="en-IN" sz="1400" dirty="0">
                <a:latin typeface="Arial" panose="020B0604020202020204" pitchFamily="34" charset="0"/>
              </a:rPr>
              <a:t>: Windows 8.1Database: MySQL.                  </a:t>
            </a:r>
            <a:endParaRPr lang="en-IN" sz="1400" dirty="0" smtClean="0">
              <a:latin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</a:endParaRPr>
          </a:p>
          <a:p>
            <a:endParaRPr lang="en-IN" sz="1400" dirty="0" smtClean="0">
              <a:latin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</a:rPr>
              <a:t>Client </a:t>
            </a:r>
            <a:r>
              <a:rPr lang="en-IN" sz="1400" dirty="0">
                <a:latin typeface="Arial" panose="020B0604020202020204" pitchFamily="34" charset="0"/>
              </a:rPr>
              <a:t>Side (minimum requirement</a:t>
            </a:r>
            <a:r>
              <a:rPr lang="en-IN" sz="1400" dirty="0" smtClean="0">
                <a:latin typeface="Arial" panose="020B0604020202020204" pitchFamily="34" charset="0"/>
              </a:rPr>
              <a:t>):</a:t>
            </a:r>
          </a:p>
          <a:p>
            <a:r>
              <a:rPr lang="en-IN" sz="1400" dirty="0" smtClean="0">
                <a:latin typeface="Arial" panose="020B0604020202020204" pitchFamily="34" charset="0"/>
              </a:rPr>
              <a:t>Processor</a:t>
            </a:r>
            <a:r>
              <a:rPr lang="en-IN" sz="1400" dirty="0">
                <a:latin typeface="Arial" panose="020B0604020202020204" pitchFamily="34" charset="0"/>
              </a:rPr>
              <a:t>: Intel Dual </a:t>
            </a:r>
            <a:r>
              <a:rPr lang="en-IN" sz="1400" dirty="0" smtClean="0">
                <a:latin typeface="Arial" panose="020B0604020202020204" pitchFamily="34" charset="0"/>
              </a:rPr>
              <a:t>Core</a:t>
            </a:r>
          </a:p>
          <a:p>
            <a:r>
              <a:rPr lang="en-IN" sz="1400" dirty="0" smtClean="0">
                <a:latin typeface="Arial" panose="020B0604020202020204" pitchFamily="34" charset="0"/>
              </a:rPr>
              <a:t>HDD</a:t>
            </a:r>
            <a:r>
              <a:rPr lang="en-IN" sz="1400" dirty="0">
                <a:latin typeface="Arial" panose="020B0604020202020204" pitchFamily="34" charset="0"/>
              </a:rPr>
              <a:t>: Minimum 80GB Disk </a:t>
            </a:r>
            <a:r>
              <a:rPr lang="en-IN" sz="1400" dirty="0" smtClean="0">
                <a:latin typeface="Arial" panose="020B0604020202020204" pitchFamily="34" charset="0"/>
              </a:rPr>
              <a:t>Space</a:t>
            </a:r>
          </a:p>
          <a:p>
            <a:r>
              <a:rPr lang="en-IN" sz="1400" dirty="0" smtClean="0">
                <a:latin typeface="Arial" panose="020B0604020202020204" pitchFamily="34" charset="0"/>
              </a:rPr>
              <a:t>RAM</a:t>
            </a:r>
            <a:r>
              <a:rPr lang="en-IN" sz="1400" dirty="0">
                <a:latin typeface="Arial" panose="020B0604020202020204" pitchFamily="34" charset="0"/>
              </a:rPr>
              <a:t>: Minimum </a:t>
            </a:r>
            <a:r>
              <a:rPr lang="en-IN" sz="1400" dirty="0" smtClean="0">
                <a:latin typeface="Arial" panose="020B0604020202020204" pitchFamily="34" charset="0"/>
              </a:rPr>
              <a:t>1GB</a:t>
            </a:r>
          </a:p>
          <a:p>
            <a:r>
              <a:rPr lang="en-IN" sz="1400" dirty="0" smtClean="0">
                <a:latin typeface="Arial" panose="020B0604020202020204" pitchFamily="34" charset="0"/>
              </a:rPr>
              <a:t>OS</a:t>
            </a:r>
            <a:r>
              <a:rPr lang="en-IN" sz="1400" dirty="0">
                <a:latin typeface="Arial" panose="020B0604020202020204" pitchFamily="34" charset="0"/>
              </a:rPr>
              <a:t>: Windows 7.</a:t>
            </a:r>
          </a:p>
        </p:txBody>
      </p:sp>
    </p:spTree>
    <p:extLst>
      <p:ext uri="{BB962C8B-B14F-4D97-AF65-F5344CB8AC3E}">
        <p14:creationId xmlns:p14="http://schemas.microsoft.com/office/powerpoint/2010/main" val="3825128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43" y="1190172"/>
            <a:ext cx="7649028" cy="2286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" marR="1917065" indent="-6350">
              <a:lnSpc>
                <a:spcPct val="198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https://www.floydsbarbershop.com</a:t>
            </a: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/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62865" marR="1917065" indent="-6350">
              <a:lnSpc>
                <a:spcPct val="198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http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://w3schools.com/ https://getbootstrap.com/docs/5.0/getting-started/introduction/</a:t>
            </a:r>
            <a:endParaRPr lang="en-IN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942" y="348342"/>
            <a:ext cx="5776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rial" panose="020B0604020202020204" pitchFamily="34" charset="0"/>
              </a:rPr>
              <a:t>REFERENCES</a:t>
            </a:r>
            <a:endParaRPr lang="en-IN" sz="3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5886" y="2032001"/>
            <a:ext cx="9608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THANK YOU</a:t>
            </a:r>
            <a:endParaRPr lang="en-IN" sz="8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73768" y="1943693"/>
            <a:ext cx="12904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5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ONLINE </a:t>
            </a:r>
            <a:r>
              <a:rPr lang="en-US" sz="5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BARBERSHOP MANAGEMENT</a:t>
            </a:r>
            <a:r>
              <a:rPr lang="en-US" sz="5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5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SYSTEM </a:t>
            </a:r>
            <a:endParaRPr lang="en-IN" sz="5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8056" y="708340"/>
            <a:ext cx="374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</a:rPr>
              <a:t>Project Name</a:t>
            </a:r>
            <a:endParaRPr lang="en-IN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9854" y="450169"/>
            <a:ext cx="35872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</a:rPr>
              <a:t>ABSTRACT:</a:t>
            </a:r>
            <a:endParaRPr lang="en-IN" sz="32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19829" y="1119670"/>
            <a:ext cx="99880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The online </a:t>
            </a:r>
            <a:r>
              <a:rPr lang="en-IN" dirty="0" smtClean="0">
                <a:latin typeface="Arial" panose="020B0604020202020204" pitchFamily="34" charset="0"/>
              </a:rPr>
              <a:t>Barbershop Management</a:t>
            </a:r>
            <a:r>
              <a:rPr lang="en-IN" dirty="0" smtClean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system can be </a:t>
            </a:r>
            <a:r>
              <a:rPr lang="en-IN" dirty="0" smtClean="0">
                <a:latin typeface="Arial" panose="020B0604020202020204" pitchFamily="34" charset="0"/>
              </a:rPr>
              <a:t>used </a:t>
            </a:r>
            <a:r>
              <a:rPr lang="en-IN" dirty="0">
                <a:latin typeface="Arial" panose="020B0604020202020204" pitchFamily="34" charset="0"/>
              </a:rPr>
              <a:t>by customers to </a:t>
            </a:r>
            <a:r>
              <a:rPr lang="en-IN" dirty="0" smtClean="0">
                <a:latin typeface="Arial" panose="020B0604020202020204" pitchFamily="34" charset="0"/>
              </a:rPr>
              <a:t>book their appointments</a:t>
            </a:r>
            <a:r>
              <a:rPr lang="en-IN" dirty="0" smtClean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online, without having to go to the </a:t>
            </a:r>
            <a:r>
              <a:rPr lang="en-IN" dirty="0" smtClean="0">
                <a:latin typeface="Arial" panose="020B0604020202020204" pitchFamily="34" charset="0"/>
              </a:rPr>
              <a:t>actual </a:t>
            </a:r>
            <a:r>
              <a:rPr lang="en-IN" dirty="0">
                <a:latin typeface="Arial" panose="020B0604020202020204" pitchFamily="34" charset="0"/>
              </a:rPr>
              <a:t>shop</a:t>
            </a:r>
            <a:r>
              <a:rPr lang="en-IN" dirty="0" smtClean="0">
                <a:latin typeface="Arial" panose="020B0604020202020204" pitchFamily="34" charset="0"/>
              </a:rPr>
              <a:t>.</a:t>
            </a:r>
          </a:p>
          <a:p>
            <a:endParaRPr lang="en-IN" dirty="0" smtClean="0">
              <a:latin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</a:rPr>
              <a:t>This </a:t>
            </a:r>
            <a:r>
              <a:rPr lang="en-IN" dirty="0">
                <a:latin typeface="Arial" panose="020B0604020202020204" pitchFamily="34" charset="0"/>
              </a:rPr>
              <a:t>system is enabled by the internet which connects </a:t>
            </a:r>
            <a:r>
              <a:rPr lang="en-IN" dirty="0" smtClean="0">
                <a:latin typeface="Arial" panose="020B0604020202020204" pitchFamily="34" charset="0"/>
              </a:rPr>
              <a:t>all the Barbershops in a particular area</a:t>
            </a:r>
            <a:r>
              <a:rPr lang="en-IN" dirty="0" smtClean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and the </a:t>
            </a:r>
            <a:r>
              <a:rPr lang="en-IN" dirty="0" smtClean="0">
                <a:latin typeface="Arial" panose="020B0604020202020204" pitchFamily="34" charset="0"/>
              </a:rPr>
              <a:t>customers.</a:t>
            </a:r>
            <a:endParaRPr lang="en-IN" dirty="0" smtClean="0">
              <a:latin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</a:rPr>
              <a:t>As</a:t>
            </a:r>
            <a:r>
              <a:rPr lang="en-IN" dirty="0" smtClean="0">
                <a:latin typeface="Academy Engraved LET" pitchFamily="2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per this system, the customer visits the website, browses through the various </a:t>
            </a:r>
            <a:r>
              <a:rPr lang="en-IN" dirty="0" smtClean="0">
                <a:latin typeface="Arial" panose="020B0604020202020204" pitchFamily="34" charset="0"/>
              </a:rPr>
              <a:t>shops in desired areas</a:t>
            </a:r>
            <a:r>
              <a:rPr lang="en-IN" dirty="0" smtClean="0">
                <a:latin typeface="Arial" panose="020B0604020202020204" pitchFamily="34" charset="0"/>
              </a:rPr>
              <a:t>, prices </a:t>
            </a:r>
            <a:r>
              <a:rPr lang="en-IN" dirty="0">
                <a:latin typeface="Arial" panose="020B0604020202020204" pitchFamily="34" charset="0"/>
              </a:rPr>
              <a:t>and </a:t>
            </a:r>
            <a:r>
              <a:rPr lang="en-IN" dirty="0" smtClean="0">
                <a:latin typeface="Arial" panose="020B0604020202020204" pitchFamily="34" charset="0"/>
              </a:rPr>
              <a:t>services </a:t>
            </a:r>
            <a:r>
              <a:rPr lang="en-IN" dirty="0">
                <a:latin typeface="Arial" panose="020B0604020202020204" pitchFamily="34" charset="0"/>
              </a:rPr>
              <a:t>available </a:t>
            </a:r>
            <a:r>
              <a:rPr lang="en-IN" dirty="0" smtClean="0">
                <a:latin typeface="Arial" panose="020B0604020202020204" pitchFamily="34" charset="0"/>
              </a:rPr>
              <a:t>in various shops</a:t>
            </a:r>
            <a:r>
              <a:rPr lang="en-IN" dirty="0" smtClean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and selects and </a:t>
            </a:r>
            <a:r>
              <a:rPr lang="en-IN" dirty="0" smtClean="0">
                <a:latin typeface="Arial" panose="020B0604020202020204" pitchFamily="34" charset="0"/>
              </a:rPr>
              <a:t>book </a:t>
            </a:r>
            <a:r>
              <a:rPr lang="en-IN" dirty="0" smtClean="0">
                <a:latin typeface="Arial" panose="020B0604020202020204" pitchFamily="34" charset="0"/>
              </a:rPr>
              <a:t>the </a:t>
            </a:r>
            <a:r>
              <a:rPr lang="en-IN" dirty="0" smtClean="0">
                <a:latin typeface="Arial" panose="020B0604020202020204" pitchFamily="34" charset="0"/>
              </a:rPr>
              <a:t>appointment of service </a:t>
            </a:r>
            <a:r>
              <a:rPr lang="en-IN" dirty="0" smtClean="0">
                <a:latin typeface="Arial" panose="020B0604020202020204" pitchFamily="34" charset="0"/>
              </a:rPr>
              <a:t>he </a:t>
            </a:r>
            <a:r>
              <a:rPr lang="en-IN" dirty="0">
                <a:latin typeface="Arial" panose="020B0604020202020204" pitchFamily="34" charset="0"/>
              </a:rPr>
              <a:t>or she needs</a:t>
            </a:r>
            <a:r>
              <a:rPr lang="en-IN" dirty="0" smtClean="0">
                <a:latin typeface="Arial" panose="020B0604020202020204" pitchFamily="34" charset="0"/>
              </a:rPr>
              <a:t>.</a:t>
            </a:r>
          </a:p>
          <a:p>
            <a:endParaRPr lang="en-IN" dirty="0">
              <a:latin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</a:rPr>
              <a:t>These </a:t>
            </a:r>
            <a:r>
              <a:rPr lang="en-IN" dirty="0" smtClean="0">
                <a:latin typeface="Arial" panose="020B0604020202020204" pitchFamily="34" charset="0"/>
              </a:rPr>
              <a:t>appointments</a:t>
            </a:r>
            <a:r>
              <a:rPr lang="en-IN" dirty="0" smtClean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will then be </a:t>
            </a:r>
            <a:r>
              <a:rPr lang="en-IN" dirty="0" smtClean="0">
                <a:latin typeface="Arial" panose="020B0604020202020204" pitchFamily="34" charset="0"/>
              </a:rPr>
              <a:t>confirmed by the shop owners </a:t>
            </a:r>
            <a:r>
              <a:rPr lang="en-IN" dirty="0">
                <a:latin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</a:rPr>
              <a:t>and the respective slots will be booked for the respective customer.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9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7934"/>
            <a:ext cx="3602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IN" sz="32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90286" y="1393371"/>
            <a:ext cx="111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  </a:t>
            </a:r>
            <a:r>
              <a:rPr lang="en-IN" dirty="0" smtClean="0"/>
              <a:t>                      </a:t>
            </a:r>
            <a:r>
              <a:rPr lang="en-IN" dirty="0" smtClean="0">
                <a:latin typeface="Arial" panose="020B0604020202020204" pitchFamily="34" charset="0"/>
              </a:rPr>
              <a:t>The </a:t>
            </a:r>
            <a:r>
              <a:rPr lang="en-IN" dirty="0">
                <a:latin typeface="Arial" panose="020B0604020202020204" pitchFamily="34" charset="0"/>
              </a:rPr>
              <a:t>Online </a:t>
            </a:r>
            <a:r>
              <a:rPr lang="en-IN" dirty="0" smtClean="0">
                <a:latin typeface="Arial" panose="020B0604020202020204" pitchFamily="34" charset="0"/>
              </a:rPr>
              <a:t>Barbershop Management</a:t>
            </a:r>
            <a:r>
              <a:rPr lang="en-IN" dirty="0" smtClean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System is a program that will be capable of inputting data and retrieving data to support the </a:t>
            </a:r>
            <a:r>
              <a:rPr lang="en-IN" dirty="0" smtClean="0">
                <a:latin typeface="Arial" panose="020B0604020202020204" pitchFamily="34" charset="0"/>
              </a:rPr>
              <a:t>booking</a:t>
            </a:r>
            <a:r>
              <a:rPr lang="en-IN" dirty="0" smtClean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process. </a:t>
            </a:r>
            <a:endParaRPr lang="en-IN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Arial" panose="020B0604020202020204" pitchFamily="34" charset="0"/>
              </a:rPr>
              <a:t>                The </a:t>
            </a:r>
            <a:r>
              <a:rPr lang="en-IN" dirty="0">
                <a:latin typeface="Arial" panose="020B0604020202020204" pitchFamily="34" charset="0"/>
              </a:rPr>
              <a:t>program will have all necessary </a:t>
            </a:r>
            <a:r>
              <a:rPr lang="en-IN" dirty="0" smtClean="0">
                <a:latin typeface="Arial" panose="020B0604020202020204" pitchFamily="34" charset="0"/>
              </a:rPr>
              <a:t>details</a:t>
            </a:r>
            <a:r>
              <a:rPr lang="en-IN" dirty="0" smtClean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of </a:t>
            </a:r>
            <a:r>
              <a:rPr lang="en-IN" dirty="0" smtClean="0">
                <a:latin typeface="Arial" panose="020B0604020202020204" pitchFamily="34" charset="0"/>
              </a:rPr>
              <a:t> various shops in particular areas, </a:t>
            </a:r>
            <a:r>
              <a:rPr lang="en-IN" dirty="0">
                <a:latin typeface="Arial" panose="020B0604020202020204" pitchFamily="34" charset="0"/>
              </a:rPr>
              <a:t>and </a:t>
            </a:r>
            <a:r>
              <a:rPr lang="en-IN" dirty="0" smtClean="0">
                <a:latin typeface="Arial" panose="020B0604020202020204" pitchFamily="34" charset="0"/>
              </a:rPr>
              <a:t>services offered by those shops along with prices</a:t>
            </a:r>
            <a:r>
              <a:rPr lang="en-IN" dirty="0" smtClean="0">
                <a:latin typeface="Arial" panose="020B0604020202020204" pitchFamily="34" charset="0"/>
              </a:rPr>
              <a:t>. The </a:t>
            </a:r>
            <a:r>
              <a:rPr lang="en-IN" dirty="0">
                <a:latin typeface="Arial" panose="020B0604020202020204" pitchFamily="34" charset="0"/>
              </a:rPr>
              <a:t>Online </a:t>
            </a:r>
            <a:r>
              <a:rPr lang="en-IN" dirty="0" smtClean="0">
                <a:latin typeface="Arial" panose="020B0604020202020204" pitchFamily="34" charset="0"/>
              </a:rPr>
              <a:t>Barbershop</a:t>
            </a:r>
            <a:r>
              <a:rPr lang="en-IN" dirty="0" smtClean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Ordering System is the typical </a:t>
            </a:r>
            <a:r>
              <a:rPr lang="en-IN" dirty="0" smtClean="0">
                <a:latin typeface="Arial" panose="020B0604020202020204" pitchFamily="34" charset="0"/>
              </a:rPr>
              <a:t>booking and data retrieving system. How </a:t>
            </a:r>
            <a:r>
              <a:rPr lang="en-IN" dirty="0">
                <a:latin typeface="Arial" panose="020B0604020202020204" pitchFamily="34" charset="0"/>
              </a:rPr>
              <a:t>the program would work in typical conditions is a customer or </a:t>
            </a:r>
            <a:r>
              <a:rPr lang="en-IN" dirty="0" smtClean="0">
                <a:latin typeface="Arial" panose="020B0604020202020204" pitchFamily="34" charset="0"/>
              </a:rPr>
              <a:t>shop owner would </a:t>
            </a:r>
            <a:r>
              <a:rPr lang="en-IN" dirty="0">
                <a:latin typeface="Arial" panose="020B0604020202020204" pitchFamily="34" charset="0"/>
              </a:rPr>
              <a:t>access the database and enter the required information</a:t>
            </a:r>
            <a:r>
              <a:rPr lang="en-IN" dirty="0" smtClean="0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The goal of the program is to develop a data collection that would allow new </a:t>
            </a:r>
            <a:r>
              <a:rPr lang="en-IN" dirty="0" smtClean="0">
                <a:latin typeface="Arial" panose="020B0604020202020204" pitchFamily="34" charset="0"/>
              </a:rPr>
              <a:t>customers and new shop owners </a:t>
            </a:r>
            <a:r>
              <a:rPr lang="en-IN" dirty="0">
                <a:latin typeface="Arial" panose="020B0604020202020204" pitchFamily="34" charset="0"/>
              </a:rPr>
              <a:t>to input their personal data ( name, address, number, </a:t>
            </a:r>
            <a:r>
              <a:rPr lang="en-IN" dirty="0" smtClean="0">
                <a:latin typeface="Arial" panose="020B0604020202020204" pitchFamily="34" charset="0"/>
              </a:rPr>
              <a:t>email, services, prices etc. </a:t>
            </a:r>
            <a:r>
              <a:rPr lang="en-IN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19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900" y="152400"/>
            <a:ext cx="3540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</a:rPr>
              <a:t>UML DIAGRAM</a:t>
            </a:r>
            <a:endParaRPr lang="en-IN" sz="3200" b="1" dirty="0">
              <a:latin typeface="Arial" panose="020B0604020202020204" pitchFamily="34" charset="0"/>
            </a:endParaRPr>
          </a:p>
        </p:txBody>
      </p:sp>
      <p:pic>
        <p:nvPicPr>
          <p:cNvPr id="2050" name="Picture 2" descr="C:\Users\Mithil\Desktop\WhatsApp Image 2021-03-29 at 11.27.02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65" y="260687"/>
            <a:ext cx="5342031" cy="506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000" y="2159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</a:rPr>
              <a:t>ER-DIAGRAM:</a:t>
            </a:r>
            <a:endParaRPr lang="en-IN" sz="3200" b="1" dirty="0">
              <a:latin typeface="Arial" panose="020B0604020202020204" pitchFamily="34" charset="0"/>
            </a:endParaRPr>
          </a:p>
        </p:txBody>
      </p:sp>
      <p:pic>
        <p:nvPicPr>
          <p:cNvPr id="3074" name="Picture 2" descr="C:\Users\Mithil\Desktop\WhatsApp Image 2021-03-29 at 11.27.45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69" y="215900"/>
            <a:ext cx="7110841" cy="533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0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543" y="319315"/>
            <a:ext cx="6284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rial" panose="020B0604020202020204" pitchFamily="34" charset="0"/>
              </a:rPr>
              <a:t>PURPOSE:</a:t>
            </a: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41828" y="1364344"/>
            <a:ext cx="992777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latin typeface="Arial" panose="020B0604020202020204" pitchFamily="34" charset="0"/>
              </a:rPr>
              <a:t>Login </a:t>
            </a:r>
            <a:r>
              <a:rPr lang="en-IN" dirty="0">
                <a:latin typeface="Arial" panose="020B0604020202020204" pitchFamily="34" charset="0"/>
              </a:rPr>
              <a:t>For </a:t>
            </a:r>
            <a:r>
              <a:rPr lang="en-IN" dirty="0" smtClean="0">
                <a:latin typeface="Arial" panose="020B0604020202020204" pitchFamily="34" charset="0"/>
              </a:rPr>
              <a:t>Admin</a:t>
            </a:r>
            <a:endParaRPr lang="en-IN" dirty="0">
              <a:latin typeface="Arial" panose="020B0604020202020204" pitchFamily="34" charset="0"/>
            </a:endParaRPr>
          </a:p>
          <a:p>
            <a:pPr marL="285750" lvl="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M</a:t>
            </a:r>
            <a:r>
              <a:rPr lang="en-IN" dirty="0" smtClean="0">
                <a:latin typeface="Arial" panose="020B0604020202020204" pitchFamily="34" charset="0"/>
              </a:rPr>
              <a:t>anage shop list and shop details</a:t>
            </a:r>
            <a:endParaRPr lang="en-IN" dirty="0">
              <a:latin typeface="Arial" panose="020B0604020202020204" pitchFamily="34" charset="0"/>
            </a:endParaRPr>
          </a:p>
          <a:p>
            <a:pPr marL="285750" lvl="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latin typeface="Arial" panose="020B0604020202020204" pitchFamily="34" charset="0"/>
              </a:rPr>
              <a:t>Login for Shop Owner</a:t>
            </a:r>
            <a:endParaRPr lang="en-IN" dirty="0">
              <a:latin typeface="Arial" panose="020B0604020202020204" pitchFamily="34" charset="0"/>
            </a:endParaRPr>
          </a:p>
          <a:p>
            <a:pPr marL="285750" lvl="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add the </a:t>
            </a:r>
            <a:r>
              <a:rPr lang="en-IN" dirty="0" smtClean="0">
                <a:latin typeface="Arial" panose="020B0604020202020204" pitchFamily="34" charset="0"/>
              </a:rPr>
              <a:t>details of shop &amp; s</a:t>
            </a:r>
            <a:r>
              <a:rPr lang="en-IN" dirty="0" smtClean="0">
                <a:latin typeface="Arial" panose="020B0604020202020204" pitchFamily="34" charset="0"/>
              </a:rPr>
              <a:t>ervices, prices </a:t>
            </a:r>
            <a:r>
              <a:rPr lang="en-IN" dirty="0" smtClean="0">
                <a:latin typeface="Arial" panose="020B0604020202020204" pitchFamily="34" charset="0"/>
              </a:rPr>
              <a:t>to the </a:t>
            </a:r>
            <a:r>
              <a:rPr lang="en-IN" dirty="0" smtClean="0">
                <a:latin typeface="Arial" panose="020B0604020202020204" pitchFamily="34" charset="0"/>
              </a:rPr>
              <a:t>list</a:t>
            </a:r>
            <a:endParaRPr lang="en-IN" dirty="0">
              <a:latin typeface="Arial" panose="020B0604020202020204" pitchFamily="34" charset="0"/>
            </a:endParaRPr>
          </a:p>
          <a:p>
            <a:pPr marL="285750" lvl="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latin typeface="Arial" panose="020B0604020202020204" pitchFamily="34" charset="0"/>
              </a:rPr>
              <a:t>Edit &amp; update  </a:t>
            </a:r>
            <a:r>
              <a:rPr lang="en-IN" dirty="0">
                <a:latin typeface="Arial" panose="020B0604020202020204" pitchFamily="34" charset="0"/>
              </a:rPr>
              <a:t>the </a:t>
            </a:r>
            <a:r>
              <a:rPr lang="en-IN" dirty="0" smtClean="0">
                <a:latin typeface="Arial" panose="020B0604020202020204" pitchFamily="34" charset="0"/>
              </a:rPr>
              <a:t>services &amp; slots</a:t>
            </a:r>
            <a:r>
              <a:rPr lang="en-IN" dirty="0" smtClean="0">
                <a:latin typeface="Arial" panose="020B0604020202020204" pitchFamily="34" charset="0"/>
              </a:rPr>
              <a:t> of the </a:t>
            </a:r>
            <a:r>
              <a:rPr lang="en-IN" dirty="0" smtClean="0">
                <a:latin typeface="Arial" panose="020B0604020202020204" pitchFamily="34" charset="0"/>
              </a:rPr>
              <a:t>list</a:t>
            </a:r>
            <a:endParaRPr lang="en-IN" dirty="0">
              <a:latin typeface="Arial" panose="020B060402020202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Customer </a:t>
            </a:r>
            <a:r>
              <a:rPr lang="en-IN" dirty="0" smtClean="0">
                <a:latin typeface="Arial" panose="020B0604020202020204" pitchFamily="34" charset="0"/>
              </a:rPr>
              <a:t> Registration</a:t>
            </a:r>
            <a:r>
              <a:rPr lang="en-IN" dirty="0" smtClean="0">
                <a:latin typeface="Arial" panose="020B0604020202020204" pitchFamily="34" charset="0"/>
              </a:rPr>
              <a:t> </a:t>
            </a:r>
            <a:endParaRPr lang="en-IN" dirty="0">
              <a:latin typeface="Arial" panose="020B0604020202020204" pitchFamily="34" charset="0"/>
            </a:endParaRPr>
          </a:p>
          <a:p>
            <a:pPr marL="285750" lvl="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Customer </a:t>
            </a:r>
            <a:r>
              <a:rPr lang="en-IN" dirty="0" smtClean="0">
                <a:latin typeface="Arial" panose="020B0604020202020204" pitchFamily="34" charset="0"/>
              </a:rPr>
              <a:t>Login</a:t>
            </a:r>
            <a:endParaRPr lang="en-IN" dirty="0">
              <a:latin typeface="Arial" panose="020B0604020202020204" pitchFamily="34" charset="0"/>
            </a:endParaRPr>
          </a:p>
          <a:p>
            <a:pPr marL="285750" lvl="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Customer </a:t>
            </a:r>
            <a:r>
              <a:rPr lang="en-IN" dirty="0" smtClean="0">
                <a:latin typeface="Arial" panose="020B0604020202020204" pitchFamily="34" charset="0"/>
              </a:rPr>
              <a:t>Booking </a:t>
            </a:r>
            <a:endParaRPr lang="en-IN" dirty="0">
              <a:latin typeface="Arial" panose="020B0604020202020204" pitchFamily="34" charset="0"/>
            </a:endParaRPr>
          </a:p>
          <a:p>
            <a:pPr marL="285750" lvl="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C</a:t>
            </a:r>
            <a:r>
              <a:rPr lang="en-IN" dirty="0" smtClean="0">
                <a:latin typeface="Arial" panose="020B0604020202020204" pitchFamily="34" charset="0"/>
              </a:rPr>
              <a:t>ustomer Booking </a:t>
            </a:r>
            <a:r>
              <a:rPr lang="en-IN" dirty="0">
                <a:latin typeface="Arial" panose="020B0604020202020204" pitchFamily="34" charset="0"/>
              </a:rPr>
              <a:t>confirmation</a:t>
            </a:r>
          </a:p>
        </p:txBody>
      </p:sp>
    </p:spTree>
    <p:extLst>
      <p:ext uri="{BB962C8B-B14F-4D97-AF65-F5344CB8AC3E}">
        <p14:creationId xmlns:p14="http://schemas.microsoft.com/office/powerpoint/2010/main" val="25982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ithil\Desktop\WhatsApp Image 2021-03-29 at 11.26.15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714" y="1997243"/>
            <a:ext cx="6223501" cy="34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thil\Desktop\WhatsApp Image 2021-03-29 at 11.26.30 P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545" y="-108285"/>
            <a:ext cx="64960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4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Mithil\Desktop\WhatsApp Image 2021-03-29 at 11.26.38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4" y="125982"/>
            <a:ext cx="5570622" cy="508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Mithil\Desktop\WhatsApp Image 2021-03-29 at 11.26.45 P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454" y="125981"/>
            <a:ext cx="5209672" cy="486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7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711</TotalTime>
  <Words>671</Words>
  <Application>Microsoft Office PowerPoint</Application>
  <PresentationFormat>Custom</PresentationFormat>
  <Paragraphs>89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Online Pizza Order System</dc:title>
  <dc:creator>LAPPY</dc:creator>
  <cp:lastModifiedBy>Mithil</cp:lastModifiedBy>
  <cp:revision>51</cp:revision>
  <dcterms:created xsi:type="dcterms:W3CDTF">2021-03-19T05:45:59Z</dcterms:created>
  <dcterms:modified xsi:type="dcterms:W3CDTF">2021-03-29T20:22:34Z</dcterms:modified>
</cp:coreProperties>
</file>