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0"/>
  </p:notesMasterIdLst>
  <p:sldIdLst>
    <p:sldId id="256" r:id="rId2"/>
    <p:sldId id="257" r:id="rId3"/>
    <p:sldId id="260" r:id="rId4"/>
    <p:sldId id="262" r:id="rId5"/>
    <p:sldId id="263" r:id="rId6"/>
    <p:sldId id="264" r:id="rId7"/>
    <p:sldId id="265" r:id="rId8"/>
    <p:sldId id="266" r:id="rId9"/>
  </p:sldIdLst>
  <p:sldSz cx="9144000" cy="5143500" type="screen16x9"/>
  <p:notesSz cx="6858000" cy="9144000"/>
  <p:embeddedFontLst>
    <p:embeddedFont>
      <p:font typeface="Calisto MT" panose="02040603050505030304" pitchFamily="18" charset="0"/>
      <p:regular r:id="rId11"/>
      <p:bold r:id="rId12"/>
      <p:italic r:id="rId13"/>
      <p:boldItalic r:id="rId14"/>
    </p:embeddedFont>
    <p:embeddedFont>
      <p:font typeface="Lexend Light" panose="020B0604020202020204" charset="0"/>
      <p:regular r:id="rId15"/>
      <p:bold r:id="rId16"/>
    </p:embeddedFont>
    <p:embeddedFont>
      <p:font typeface="Univers Condensed" panose="020B0506020202050204" pitchFamily="34" charset="0"/>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E0C4"/>
    <a:srgbClr val="57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300"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54C0A3-FB74-4F74-9B61-84062DF285F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6C961DA5-D1D6-475B-BBEF-B970488533B1}">
      <dgm:prSet/>
      <dgm:spPr/>
      <dgm:t>
        <a:bodyPr/>
        <a:lstStyle/>
        <a:p>
          <a:r>
            <a:rPr lang="en-US" b="1" i="0"/>
            <a:t>Key Issues Identified:</a:t>
          </a:r>
          <a:endParaRPr lang="en-US"/>
        </a:p>
      </dgm:t>
    </dgm:pt>
    <dgm:pt modelId="{1A960DEA-75C8-4EDE-8986-170ACC4BCADF}" type="parTrans" cxnId="{5898765D-8111-433A-9309-2C1E288AA6D4}">
      <dgm:prSet/>
      <dgm:spPr/>
      <dgm:t>
        <a:bodyPr/>
        <a:lstStyle/>
        <a:p>
          <a:endParaRPr lang="en-US"/>
        </a:p>
      </dgm:t>
    </dgm:pt>
    <dgm:pt modelId="{0FD18CD0-A77D-4084-BCCA-81B1D6DF139F}" type="sibTrans" cxnId="{5898765D-8111-433A-9309-2C1E288AA6D4}">
      <dgm:prSet/>
      <dgm:spPr/>
      <dgm:t>
        <a:bodyPr/>
        <a:lstStyle/>
        <a:p>
          <a:endParaRPr lang="en-US"/>
        </a:p>
      </dgm:t>
    </dgm:pt>
    <dgm:pt modelId="{2EC51261-1A08-4E32-AF32-066C2F7C3D6D}">
      <dgm:prSet/>
      <dgm:spPr>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dgm:spPr>
      <dgm:t>
        <a:bodyPr/>
        <a:lstStyle/>
        <a:p>
          <a:r>
            <a:rPr lang="en-US" b="1" i="0" dirty="0"/>
            <a:t>1. Target Audience</a:t>
          </a:r>
          <a:r>
            <a:rPr lang="en-US" b="0" i="0" dirty="0"/>
            <a:t>: College students seeking a sense of belonging and engagement.</a:t>
          </a:r>
          <a:endParaRPr lang="en-US" dirty="0"/>
        </a:p>
      </dgm:t>
    </dgm:pt>
    <dgm:pt modelId="{F1644661-AFC7-4168-9CD7-FE560C9E448D}" type="parTrans" cxnId="{7AE5697B-CACF-411A-A004-3D04E10DC5CD}">
      <dgm:prSet/>
      <dgm:spPr/>
      <dgm:t>
        <a:bodyPr/>
        <a:lstStyle/>
        <a:p>
          <a:endParaRPr lang="en-US"/>
        </a:p>
      </dgm:t>
    </dgm:pt>
    <dgm:pt modelId="{DC97CF59-CC93-4159-BFAA-3EAFF3C11144}" type="sibTrans" cxnId="{7AE5697B-CACF-411A-A004-3D04E10DC5CD}">
      <dgm:prSet/>
      <dgm:spPr/>
      <dgm:t>
        <a:bodyPr/>
        <a:lstStyle/>
        <a:p>
          <a:endParaRPr lang="en-US"/>
        </a:p>
      </dgm:t>
    </dgm:pt>
    <dgm:pt modelId="{81754126-F5D3-47ED-87EA-D45EC21A1631}">
      <dgm:prSet/>
      <dgm:spPr>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dgm:spPr>
      <dgm:t>
        <a:bodyPr/>
        <a:lstStyle/>
        <a:p>
          <a:r>
            <a:rPr lang="en-US" b="1" i="0" dirty="0"/>
            <a:t>2. Core Problem</a:t>
          </a:r>
          <a:r>
            <a:rPr lang="en-US" b="0" i="0" dirty="0"/>
            <a:t>: Difficulty in finding relevant clubs and communities due to fragmented discovery methods.</a:t>
          </a:r>
          <a:endParaRPr lang="en-US" dirty="0"/>
        </a:p>
      </dgm:t>
    </dgm:pt>
    <dgm:pt modelId="{A3264ED3-8CEA-4DA0-AA89-2F5DD8DCBC24}" type="parTrans" cxnId="{03D2BE9D-93B4-428B-98B8-5F60ED7DE4B3}">
      <dgm:prSet/>
      <dgm:spPr/>
      <dgm:t>
        <a:bodyPr/>
        <a:lstStyle/>
        <a:p>
          <a:endParaRPr lang="en-US"/>
        </a:p>
      </dgm:t>
    </dgm:pt>
    <dgm:pt modelId="{0AC05311-F47B-4AAB-BD46-43A4F18BCE35}" type="sibTrans" cxnId="{03D2BE9D-93B4-428B-98B8-5F60ED7DE4B3}">
      <dgm:prSet/>
      <dgm:spPr/>
      <dgm:t>
        <a:bodyPr/>
        <a:lstStyle/>
        <a:p>
          <a:endParaRPr lang="en-US"/>
        </a:p>
      </dgm:t>
    </dgm:pt>
    <dgm:pt modelId="{F48DC64C-D027-4BFE-8676-12ED00FCE4E4}">
      <dgm:prSet/>
      <dgm:spPr>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dgm:spPr>
      <dgm:t>
        <a:bodyPr/>
        <a:lstStyle/>
        <a:p>
          <a:r>
            <a:rPr lang="en-US" b="1" i="0" dirty="0"/>
            <a:t>3. Limitations of Current Solutions: </a:t>
          </a:r>
          <a:r>
            <a:rPr lang="en-US" b="0" i="0" dirty="0"/>
            <a:t>Inefficient systems like bulletin boards or club fairs that fail to cater to individual preferences.</a:t>
          </a:r>
          <a:endParaRPr lang="en-US" dirty="0"/>
        </a:p>
      </dgm:t>
    </dgm:pt>
    <dgm:pt modelId="{B4C196E0-8E59-4C1D-A1BB-7601E11914AC}" type="parTrans" cxnId="{FD5B1231-279E-4997-B654-493C6EA47807}">
      <dgm:prSet/>
      <dgm:spPr/>
      <dgm:t>
        <a:bodyPr/>
        <a:lstStyle/>
        <a:p>
          <a:endParaRPr lang="en-US"/>
        </a:p>
      </dgm:t>
    </dgm:pt>
    <dgm:pt modelId="{1AE3BBD8-8964-4E32-8A39-FAD94EA981BD}" type="sibTrans" cxnId="{FD5B1231-279E-4997-B654-493C6EA47807}">
      <dgm:prSet/>
      <dgm:spPr/>
      <dgm:t>
        <a:bodyPr/>
        <a:lstStyle/>
        <a:p>
          <a:endParaRPr lang="en-US"/>
        </a:p>
      </dgm:t>
    </dgm:pt>
    <dgm:pt modelId="{7386B4AF-8D55-4D59-ACA8-E2D8BCD3D20A}">
      <dgm:prSet/>
      <dgm:spPr>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dgm:spPr>
      <dgm:t>
        <a:bodyPr/>
        <a:lstStyle/>
        <a:p>
          <a:r>
            <a:rPr lang="en-US" b="1" i="0" dirty="0"/>
            <a:t>4. Negative Outcomes</a:t>
          </a:r>
          <a:r>
            <a:rPr lang="en-US" b="0" i="0" dirty="0"/>
            <a:t>: Lower participation rates, missed networking opportunities, and a sense of isolation.</a:t>
          </a:r>
          <a:endParaRPr lang="en-US" dirty="0"/>
        </a:p>
      </dgm:t>
    </dgm:pt>
    <dgm:pt modelId="{9E6CBA29-C800-4D51-B9CC-3F578890B3D0}" type="parTrans" cxnId="{B3131841-E48C-4584-8367-EEB39CDDE4DB}">
      <dgm:prSet/>
      <dgm:spPr/>
      <dgm:t>
        <a:bodyPr/>
        <a:lstStyle/>
        <a:p>
          <a:endParaRPr lang="en-US"/>
        </a:p>
      </dgm:t>
    </dgm:pt>
    <dgm:pt modelId="{77BD3D1E-321B-4C57-AA8E-84B4FAB8D2FC}" type="sibTrans" cxnId="{B3131841-E48C-4584-8367-EEB39CDDE4DB}">
      <dgm:prSet/>
      <dgm:spPr/>
      <dgm:t>
        <a:bodyPr/>
        <a:lstStyle/>
        <a:p>
          <a:endParaRPr lang="en-US"/>
        </a:p>
      </dgm:t>
    </dgm:pt>
    <dgm:pt modelId="{A7AA7779-E557-448C-A63C-F9690E46BE09}" type="pres">
      <dgm:prSet presAssocID="{2354C0A3-FB74-4F74-9B61-84062DF285F7}" presName="vert0" presStyleCnt="0">
        <dgm:presLayoutVars>
          <dgm:dir/>
          <dgm:animOne val="branch"/>
          <dgm:animLvl val="lvl"/>
        </dgm:presLayoutVars>
      </dgm:prSet>
      <dgm:spPr/>
    </dgm:pt>
    <dgm:pt modelId="{437F9F29-FBD1-49DB-AEA9-5938F12FB516}" type="pres">
      <dgm:prSet presAssocID="{6C961DA5-D1D6-475B-BBEF-B970488533B1}" presName="thickLine" presStyleLbl="alignNode1" presStyleIdx="0" presStyleCnt="5"/>
      <dgm:spPr/>
    </dgm:pt>
    <dgm:pt modelId="{380C8505-36E6-4FD2-B80C-42BF29887340}" type="pres">
      <dgm:prSet presAssocID="{6C961DA5-D1D6-475B-BBEF-B970488533B1}" presName="horz1" presStyleCnt="0"/>
      <dgm:spPr/>
    </dgm:pt>
    <dgm:pt modelId="{C23594F9-40BD-4FBF-8FDA-F8C8347CD70A}" type="pres">
      <dgm:prSet presAssocID="{6C961DA5-D1D6-475B-BBEF-B970488533B1}" presName="tx1" presStyleLbl="revTx" presStyleIdx="0" presStyleCnt="5"/>
      <dgm:spPr/>
    </dgm:pt>
    <dgm:pt modelId="{860BEDD3-A9D1-44A3-B909-F374E1997984}" type="pres">
      <dgm:prSet presAssocID="{6C961DA5-D1D6-475B-BBEF-B970488533B1}" presName="vert1" presStyleCnt="0"/>
      <dgm:spPr/>
    </dgm:pt>
    <dgm:pt modelId="{7AB6BC39-5E65-4E33-A5C3-2A330AFD5C1E}" type="pres">
      <dgm:prSet presAssocID="{2EC51261-1A08-4E32-AF32-066C2F7C3D6D}" presName="thickLine" presStyleLbl="alignNode1" presStyleIdx="1" presStyleCnt="5"/>
      <dgm:spPr/>
    </dgm:pt>
    <dgm:pt modelId="{231A0A16-22BD-4608-930B-19467FBF3C2F}" type="pres">
      <dgm:prSet presAssocID="{2EC51261-1A08-4E32-AF32-066C2F7C3D6D}" presName="horz1" presStyleCnt="0"/>
      <dgm:spPr/>
    </dgm:pt>
    <dgm:pt modelId="{8CE23EEE-368A-46CD-B597-009B1122463A}" type="pres">
      <dgm:prSet presAssocID="{2EC51261-1A08-4E32-AF32-066C2F7C3D6D}" presName="tx1" presStyleLbl="revTx" presStyleIdx="1" presStyleCnt="5"/>
      <dgm:spPr/>
    </dgm:pt>
    <dgm:pt modelId="{95E06D9A-6D06-4B89-B7CF-6FD199166A76}" type="pres">
      <dgm:prSet presAssocID="{2EC51261-1A08-4E32-AF32-066C2F7C3D6D}" presName="vert1" presStyleCnt="0"/>
      <dgm:spPr/>
    </dgm:pt>
    <dgm:pt modelId="{C14F6534-E6FC-4BF5-AB38-C8E14FEFF547}" type="pres">
      <dgm:prSet presAssocID="{81754126-F5D3-47ED-87EA-D45EC21A1631}" presName="thickLine" presStyleLbl="alignNode1" presStyleIdx="2" presStyleCnt="5"/>
      <dgm:spPr/>
    </dgm:pt>
    <dgm:pt modelId="{4E010B60-FB0D-42F3-A49A-EC19C8862134}" type="pres">
      <dgm:prSet presAssocID="{81754126-F5D3-47ED-87EA-D45EC21A1631}" presName="horz1" presStyleCnt="0"/>
      <dgm:spPr/>
    </dgm:pt>
    <dgm:pt modelId="{9D12ACED-BBA1-4980-ADBF-BCFD77B57087}" type="pres">
      <dgm:prSet presAssocID="{81754126-F5D3-47ED-87EA-D45EC21A1631}" presName="tx1" presStyleLbl="revTx" presStyleIdx="2" presStyleCnt="5"/>
      <dgm:spPr/>
    </dgm:pt>
    <dgm:pt modelId="{1C1D643B-BC74-44C4-AB45-8BB44E91DDEC}" type="pres">
      <dgm:prSet presAssocID="{81754126-F5D3-47ED-87EA-D45EC21A1631}" presName="vert1" presStyleCnt="0"/>
      <dgm:spPr/>
    </dgm:pt>
    <dgm:pt modelId="{E6D880CF-80AA-4534-BAB0-E7E5D0A816D9}" type="pres">
      <dgm:prSet presAssocID="{F48DC64C-D027-4BFE-8676-12ED00FCE4E4}" presName="thickLine" presStyleLbl="alignNode1" presStyleIdx="3" presStyleCnt="5"/>
      <dgm:spPr/>
    </dgm:pt>
    <dgm:pt modelId="{631585D7-0E5D-43F6-B618-A70827440026}" type="pres">
      <dgm:prSet presAssocID="{F48DC64C-D027-4BFE-8676-12ED00FCE4E4}" presName="horz1" presStyleCnt="0"/>
      <dgm:spPr/>
    </dgm:pt>
    <dgm:pt modelId="{FD7D4DE0-2265-4C3B-A129-A7A68D479F38}" type="pres">
      <dgm:prSet presAssocID="{F48DC64C-D027-4BFE-8676-12ED00FCE4E4}" presName="tx1" presStyleLbl="revTx" presStyleIdx="3" presStyleCnt="5"/>
      <dgm:spPr/>
    </dgm:pt>
    <dgm:pt modelId="{12929089-2850-481F-AE01-65BC654DF4B6}" type="pres">
      <dgm:prSet presAssocID="{F48DC64C-D027-4BFE-8676-12ED00FCE4E4}" presName="vert1" presStyleCnt="0"/>
      <dgm:spPr/>
    </dgm:pt>
    <dgm:pt modelId="{2A4C666B-F4A0-423B-B835-CBC41C3012E6}" type="pres">
      <dgm:prSet presAssocID="{7386B4AF-8D55-4D59-ACA8-E2D8BCD3D20A}" presName="thickLine" presStyleLbl="alignNode1" presStyleIdx="4" presStyleCnt="5"/>
      <dgm:spPr/>
    </dgm:pt>
    <dgm:pt modelId="{63ABA6CE-0453-48BD-A3A9-79CF21D687C1}" type="pres">
      <dgm:prSet presAssocID="{7386B4AF-8D55-4D59-ACA8-E2D8BCD3D20A}" presName="horz1" presStyleCnt="0"/>
      <dgm:spPr/>
    </dgm:pt>
    <dgm:pt modelId="{CAA0CE40-886D-4B40-8294-BAEE19C0D2F0}" type="pres">
      <dgm:prSet presAssocID="{7386B4AF-8D55-4D59-ACA8-E2D8BCD3D20A}" presName="tx1" presStyleLbl="revTx" presStyleIdx="4" presStyleCnt="5"/>
      <dgm:spPr/>
    </dgm:pt>
    <dgm:pt modelId="{7CC945A7-561A-47DF-9B29-70AD769B1C7E}" type="pres">
      <dgm:prSet presAssocID="{7386B4AF-8D55-4D59-ACA8-E2D8BCD3D20A}" presName="vert1" presStyleCnt="0"/>
      <dgm:spPr/>
    </dgm:pt>
  </dgm:ptLst>
  <dgm:cxnLst>
    <dgm:cxn modelId="{41854728-2CA4-48B0-8689-F7576473866E}" type="presOf" srcId="{6C961DA5-D1D6-475B-BBEF-B970488533B1}" destId="{C23594F9-40BD-4FBF-8FDA-F8C8347CD70A}" srcOrd="0" destOrd="0" presId="urn:microsoft.com/office/officeart/2008/layout/LinedList"/>
    <dgm:cxn modelId="{3843092F-AC3C-4058-A694-E92514A0EF75}" type="presOf" srcId="{2EC51261-1A08-4E32-AF32-066C2F7C3D6D}" destId="{8CE23EEE-368A-46CD-B597-009B1122463A}" srcOrd="0" destOrd="0" presId="urn:microsoft.com/office/officeart/2008/layout/LinedList"/>
    <dgm:cxn modelId="{FD5B1231-279E-4997-B654-493C6EA47807}" srcId="{2354C0A3-FB74-4F74-9B61-84062DF285F7}" destId="{F48DC64C-D027-4BFE-8676-12ED00FCE4E4}" srcOrd="3" destOrd="0" parTransId="{B4C196E0-8E59-4C1D-A1BB-7601E11914AC}" sibTransId="{1AE3BBD8-8964-4E32-8A39-FAD94EA981BD}"/>
    <dgm:cxn modelId="{5898765D-8111-433A-9309-2C1E288AA6D4}" srcId="{2354C0A3-FB74-4F74-9B61-84062DF285F7}" destId="{6C961DA5-D1D6-475B-BBEF-B970488533B1}" srcOrd="0" destOrd="0" parTransId="{1A960DEA-75C8-4EDE-8986-170ACC4BCADF}" sibTransId="{0FD18CD0-A77D-4084-BCCA-81B1D6DF139F}"/>
    <dgm:cxn modelId="{B3131841-E48C-4584-8367-EEB39CDDE4DB}" srcId="{2354C0A3-FB74-4F74-9B61-84062DF285F7}" destId="{7386B4AF-8D55-4D59-ACA8-E2D8BCD3D20A}" srcOrd="4" destOrd="0" parTransId="{9E6CBA29-C800-4D51-B9CC-3F578890B3D0}" sibTransId="{77BD3D1E-321B-4C57-AA8E-84B4FAB8D2FC}"/>
    <dgm:cxn modelId="{B4EBE043-B08B-400B-9F0E-C95CA721310D}" type="presOf" srcId="{F48DC64C-D027-4BFE-8676-12ED00FCE4E4}" destId="{FD7D4DE0-2265-4C3B-A129-A7A68D479F38}" srcOrd="0" destOrd="0" presId="urn:microsoft.com/office/officeart/2008/layout/LinedList"/>
    <dgm:cxn modelId="{82267049-0AF6-4E4B-9565-71E4462EDB14}" type="presOf" srcId="{7386B4AF-8D55-4D59-ACA8-E2D8BCD3D20A}" destId="{CAA0CE40-886D-4B40-8294-BAEE19C0D2F0}" srcOrd="0" destOrd="0" presId="urn:microsoft.com/office/officeart/2008/layout/LinedList"/>
    <dgm:cxn modelId="{7AE5697B-CACF-411A-A004-3D04E10DC5CD}" srcId="{2354C0A3-FB74-4F74-9B61-84062DF285F7}" destId="{2EC51261-1A08-4E32-AF32-066C2F7C3D6D}" srcOrd="1" destOrd="0" parTransId="{F1644661-AFC7-4168-9CD7-FE560C9E448D}" sibTransId="{DC97CF59-CC93-4159-BFAA-3EAFF3C11144}"/>
    <dgm:cxn modelId="{38D51181-1D33-47D6-869C-6068D62A55E7}" type="presOf" srcId="{2354C0A3-FB74-4F74-9B61-84062DF285F7}" destId="{A7AA7779-E557-448C-A63C-F9690E46BE09}" srcOrd="0" destOrd="0" presId="urn:microsoft.com/office/officeart/2008/layout/LinedList"/>
    <dgm:cxn modelId="{03D2BE9D-93B4-428B-98B8-5F60ED7DE4B3}" srcId="{2354C0A3-FB74-4F74-9B61-84062DF285F7}" destId="{81754126-F5D3-47ED-87EA-D45EC21A1631}" srcOrd="2" destOrd="0" parTransId="{A3264ED3-8CEA-4DA0-AA89-2F5DD8DCBC24}" sibTransId="{0AC05311-F47B-4AAB-BD46-43A4F18BCE35}"/>
    <dgm:cxn modelId="{D157E3C8-B156-496E-B400-A21551CA02EF}" type="presOf" srcId="{81754126-F5D3-47ED-87EA-D45EC21A1631}" destId="{9D12ACED-BBA1-4980-ADBF-BCFD77B57087}" srcOrd="0" destOrd="0" presId="urn:microsoft.com/office/officeart/2008/layout/LinedList"/>
    <dgm:cxn modelId="{52566C07-2012-46AE-B3A1-323386C9312B}" type="presParOf" srcId="{A7AA7779-E557-448C-A63C-F9690E46BE09}" destId="{437F9F29-FBD1-49DB-AEA9-5938F12FB516}" srcOrd="0" destOrd="0" presId="urn:microsoft.com/office/officeart/2008/layout/LinedList"/>
    <dgm:cxn modelId="{4F017880-B090-46FB-98DA-2118C6A8771E}" type="presParOf" srcId="{A7AA7779-E557-448C-A63C-F9690E46BE09}" destId="{380C8505-36E6-4FD2-B80C-42BF29887340}" srcOrd="1" destOrd="0" presId="urn:microsoft.com/office/officeart/2008/layout/LinedList"/>
    <dgm:cxn modelId="{87F1F16F-29BA-4AE3-B9E6-BDF0048BDEBE}" type="presParOf" srcId="{380C8505-36E6-4FD2-B80C-42BF29887340}" destId="{C23594F9-40BD-4FBF-8FDA-F8C8347CD70A}" srcOrd="0" destOrd="0" presId="urn:microsoft.com/office/officeart/2008/layout/LinedList"/>
    <dgm:cxn modelId="{6F346BCF-073A-41E4-BB0F-A9E3184BDF23}" type="presParOf" srcId="{380C8505-36E6-4FD2-B80C-42BF29887340}" destId="{860BEDD3-A9D1-44A3-B909-F374E1997984}" srcOrd="1" destOrd="0" presId="urn:microsoft.com/office/officeart/2008/layout/LinedList"/>
    <dgm:cxn modelId="{6075AB87-4B87-4F3E-9BC1-49F187B4C197}" type="presParOf" srcId="{A7AA7779-E557-448C-A63C-F9690E46BE09}" destId="{7AB6BC39-5E65-4E33-A5C3-2A330AFD5C1E}" srcOrd="2" destOrd="0" presId="urn:microsoft.com/office/officeart/2008/layout/LinedList"/>
    <dgm:cxn modelId="{735E216B-9C13-45A1-9DE4-BC1A1EFE70A1}" type="presParOf" srcId="{A7AA7779-E557-448C-A63C-F9690E46BE09}" destId="{231A0A16-22BD-4608-930B-19467FBF3C2F}" srcOrd="3" destOrd="0" presId="urn:microsoft.com/office/officeart/2008/layout/LinedList"/>
    <dgm:cxn modelId="{98320BE2-51AF-419E-BF11-0B0DFC317178}" type="presParOf" srcId="{231A0A16-22BD-4608-930B-19467FBF3C2F}" destId="{8CE23EEE-368A-46CD-B597-009B1122463A}" srcOrd="0" destOrd="0" presId="urn:microsoft.com/office/officeart/2008/layout/LinedList"/>
    <dgm:cxn modelId="{9E5156CD-847E-4380-9FEB-82738A015A92}" type="presParOf" srcId="{231A0A16-22BD-4608-930B-19467FBF3C2F}" destId="{95E06D9A-6D06-4B89-B7CF-6FD199166A76}" srcOrd="1" destOrd="0" presId="urn:microsoft.com/office/officeart/2008/layout/LinedList"/>
    <dgm:cxn modelId="{A1119699-4E6D-4AE2-9842-9ACC8BCC136B}" type="presParOf" srcId="{A7AA7779-E557-448C-A63C-F9690E46BE09}" destId="{C14F6534-E6FC-4BF5-AB38-C8E14FEFF547}" srcOrd="4" destOrd="0" presId="urn:microsoft.com/office/officeart/2008/layout/LinedList"/>
    <dgm:cxn modelId="{96453BA9-9FCC-4FBD-A88D-BFEB04ECD88A}" type="presParOf" srcId="{A7AA7779-E557-448C-A63C-F9690E46BE09}" destId="{4E010B60-FB0D-42F3-A49A-EC19C8862134}" srcOrd="5" destOrd="0" presId="urn:microsoft.com/office/officeart/2008/layout/LinedList"/>
    <dgm:cxn modelId="{82591B32-C6A6-407A-9BB4-4141B7E1570E}" type="presParOf" srcId="{4E010B60-FB0D-42F3-A49A-EC19C8862134}" destId="{9D12ACED-BBA1-4980-ADBF-BCFD77B57087}" srcOrd="0" destOrd="0" presId="urn:microsoft.com/office/officeart/2008/layout/LinedList"/>
    <dgm:cxn modelId="{E0DAF698-F036-4A80-A50D-218AF6CCC71E}" type="presParOf" srcId="{4E010B60-FB0D-42F3-A49A-EC19C8862134}" destId="{1C1D643B-BC74-44C4-AB45-8BB44E91DDEC}" srcOrd="1" destOrd="0" presId="urn:microsoft.com/office/officeart/2008/layout/LinedList"/>
    <dgm:cxn modelId="{C94C4320-4A66-457B-B5C6-6ED2E13C8BB9}" type="presParOf" srcId="{A7AA7779-E557-448C-A63C-F9690E46BE09}" destId="{E6D880CF-80AA-4534-BAB0-E7E5D0A816D9}" srcOrd="6" destOrd="0" presId="urn:microsoft.com/office/officeart/2008/layout/LinedList"/>
    <dgm:cxn modelId="{1CBDD369-CEA0-4BFC-BCDE-FA5F56E9BF30}" type="presParOf" srcId="{A7AA7779-E557-448C-A63C-F9690E46BE09}" destId="{631585D7-0E5D-43F6-B618-A70827440026}" srcOrd="7" destOrd="0" presId="urn:microsoft.com/office/officeart/2008/layout/LinedList"/>
    <dgm:cxn modelId="{8CC66162-D52B-4E61-936E-60B17BB321AF}" type="presParOf" srcId="{631585D7-0E5D-43F6-B618-A70827440026}" destId="{FD7D4DE0-2265-4C3B-A129-A7A68D479F38}" srcOrd="0" destOrd="0" presId="urn:microsoft.com/office/officeart/2008/layout/LinedList"/>
    <dgm:cxn modelId="{57F798CF-39E7-4134-B6A0-FECDC6141CBB}" type="presParOf" srcId="{631585D7-0E5D-43F6-B618-A70827440026}" destId="{12929089-2850-481F-AE01-65BC654DF4B6}" srcOrd="1" destOrd="0" presId="urn:microsoft.com/office/officeart/2008/layout/LinedList"/>
    <dgm:cxn modelId="{3F9BA157-83E8-4BFC-8084-5BDC265A5AF4}" type="presParOf" srcId="{A7AA7779-E557-448C-A63C-F9690E46BE09}" destId="{2A4C666B-F4A0-423B-B835-CBC41C3012E6}" srcOrd="8" destOrd="0" presId="urn:microsoft.com/office/officeart/2008/layout/LinedList"/>
    <dgm:cxn modelId="{0037A905-7E36-4B9D-833B-0CD93623D2AC}" type="presParOf" srcId="{A7AA7779-E557-448C-A63C-F9690E46BE09}" destId="{63ABA6CE-0453-48BD-A3A9-79CF21D687C1}" srcOrd="9" destOrd="0" presId="urn:microsoft.com/office/officeart/2008/layout/LinedList"/>
    <dgm:cxn modelId="{BF7D9CBA-0A02-4702-A0BA-01C0F1684CEB}" type="presParOf" srcId="{63ABA6CE-0453-48BD-A3A9-79CF21D687C1}" destId="{CAA0CE40-886D-4B40-8294-BAEE19C0D2F0}" srcOrd="0" destOrd="0" presId="urn:microsoft.com/office/officeart/2008/layout/LinedList"/>
    <dgm:cxn modelId="{D574AB08-ED43-4DA9-AC32-5FF9B1BC8006}" type="presParOf" srcId="{63ABA6CE-0453-48BD-A3A9-79CF21D687C1}" destId="{7CC945A7-561A-47DF-9B29-70AD769B1C7E}" srcOrd="1" destOrd="0" presId="urn:microsoft.com/office/officeart/2008/layout/LinedList"/>
  </dgm:cxnLst>
  <dgm:bg>
    <a:gradFill>
      <a:gsLst>
        <a:gs pos="100000">
          <a:srgbClr val="7F6E8C">
            <a:lumMod val="0"/>
            <a:lumOff val="100000"/>
          </a:srgbClr>
        </a:gs>
        <a:gs pos="17000">
          <a:srgbClr val="D0D0E5"/>
        </a:gs>
        <a:gs pos="4000">
          <a:srgbClr val="1C1C32">
            <a:lumMod val="25000"/>
            <a:lumOff val="75000"/>
          </a:srgbClr>
        </a:gs>
        <a:gs pos="47000">
          <a:srgbClr val="7F6E8C">
            <a:lumMod val="0"/>
            <a:lumOff val="100000"/>
          </a:srgbClr>
        </a:gs>
      </a:gsLst>
      <a:lin ang="7200000" scaled="0"/>
    </a:gra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4ACD2B-3BE8-494C-B1E0-736F006A151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695C1C5F-7376-4CDD-BA17-3A80665B8BAF}">
      <dgm:prSet/>
      <dgm:spPr/>
      <dgm:t>
        <a:bodyPr/>
        <a:lstStyle/>
        <a:p>
          <a:pPr>
            <a:lnSpc>
              <a:spcPct val="100000"/>
            </a:lnSpc>
          </a:pPr>
          <a:r>
            <a:rPr lang="en-US" b="1" i="0" dirty="0"/>
            <a:t>Event Updates</a:t>
          </a:r>
          <a:r>
            <a:rPr lang="en-US" b="0" i="0" dirty="0"/>
            <a:t>: Real-time notifications about upcoming campus activities and events, ensuring students never miss opportunities for engagement and regression.</a:t>
          </a:r>
          <a:endParaRPr lang="en-US" dirty="0"/>
        </a:p>
      </dgm:t>
    </dgm:pt>
    <dgm:pt modelId="{FB1FB5A7-B96D-4713-A6BC-4122411BBEDC}" type="parTrans" cxnId="{D34C01E2-E34E-493E-A563-9A3A1FA6012D}">
      <dgm:prSet/>
      <dgm:spPr/>
      <dgm:t>
        <a:bodyPr/>
        <a:lstStyle/>
        <a:p>
          <a:endParaRPr lang="en-US"/>
        </a:p>
      </dgm:t>
    </dgm:pt>
    <dgm:pt modelId="{10DA4B45-A1A4-4AA1-A301-810461D7B08E}" type="sibTrans" cxnId="{D34C01E2-E34E-493E-A563-9A3A1FA6012D}">
      <dgm:prSet/>
      <dgm:spPr/>
      <dgm:t>
        <a:bodyPr/>
        <a:lstStyle/>
        <a:p>
          <a:endParaRPr lang="en-US"/>
        </a:p>
      </dgm:t>
    </dgm:pt>
    <dgm:pt modelId="{95B685F1-474A-475F-B32D-1D56113B83F4}">
      <dgm:prSet/>
      <dgm:spPr/>
      <dgm:t>
        <a:bodyPr/>
        <a:lstStyle/>
        <a:p>
          <a:pPr>
            <a:lnSpc>
              <a:spcPct val="100000"/>
            </a:lnSpc>
          </a:pPr>
          <a:r>
            <a:rPr lang="en-US" b="1" i="0" dirty="0"/>
            <a:t>Easy Club Discovery</a:t>
          </a:r>
          <a:r>
            <a:rPr lang="en-US" b="0" i="0" dirty="0"/>
            <a:t>: Instead of searching through social media or wandering around club fairs, this platform brings everything into one place, making it simple to explore your options.                                             </a:t>
          </a:r>
          <a:endParaRPr lang="en-US" dirty="0"/>
        </a:p>
      </dgm:t>
    </dgm:pt>
    <dgm:pt modelId="{EC942118-59CA-457E-B4F2-45BB5040EE26}" type="parTrans" cxnId="{31DECCA1-0286-4006-921A-49F83FEEF516}">
      <dgm:prSet/>
      <dgm:spPr/>
      <dgm:t>
        <a:bodyPr/>
        <a:lstStyle/>
        <a:p>
          <a:endParaRPr lang="en-US"/>
        </a:p>
      </dgm:t>
    </dgm:pt>
    <dgm:pt modelId="{CBE92D51-6E8B-496E-B38A-29E8861397DC}" type="sibTrans" cxnId="{31DECCA1-0286-4006-921A-49F83FEEF516}">
      <dgm:prSet/>
      <dgm:spPr/>
      <dgm:t>
        <a:bodyPr/>
        <a:lstStyle/>
        <a:p>
          <a:endParaRPr lang="en-US"/>
        </a:p>
      </dgm:t>
    </dgm:pt>
    <dgm:pt modelId="{2B3AEE81-62EF-4665-A121-AA83EB9A6239}">
      <dgm:prSet/>
      <dgm:spPr/>
      <dgm:t>
        <a:bodyPr/>
        <a:lstStyle/>
        <a:p>
          <a:pPr>
            <a:lnSpc>
              <a:spcPct val="100000"/>
            </a:lnSpc>
          </a:pPr>
          <a:r>
            <a:rPr lang="en-US" b="1" i="0" dirty="0"/>
            <a:t>Connect with Like-Minded Students</a:t>
          </a:r>
          <a:r>
            <a:rPr lang="en-US" b="0" i="0" dirty="0"/>
            <a:t>: This web also helps you meet other students who have similar interests and goals, making it easier to build friendships and find study buddies or collaborators.                                                                                                                              </a:t>
          </a:r>
          <a:endParaRPr lang="en-US" dirty="0"/>
        </a:p>
      </dgm:t>
    </dgm:pt>
    <dgm:pt modelId="{3D2F3007-603B-4A99-91BE-901C6A78C1FD}" type="parTrans" cxnId="{03284D09-276C-414F-84A2-449362E8DEED}">
      <dgm:prSet/>
      <dgm:spPr/>
      <dgm:t>
        <a:bodyPr/>
        <a:lstStyle/>
        <a:p>
          <a:endParaRPr lang="en-US"/>
        </a:p>
      </dgm:t>
    </dgm:pt>
    <dgm:pt modelId="{1C8CE174-F16F-480C-B414-8328922116AF}" type="sibTrans" cxnId="{03284D09-276C-414F-84A2-449362E8DEED}">
      <dgm:prSet/>
      <dgm:spPr/>
      <dgm:t>
        <a:bodyPr/>
        <a:lstStyle/>
        <a:p>
          <a:endParaRPr lang="en-US"/>
        </a:p>
      </dgm:t>
    </dgm:pt>
    <dgm:pt modelId="{A5F03B6E-D2A9-49FF-A805-9BEE1060CFEF}" type="pres">
      <dgm:prSet presAssocID="{DC4ACD2B-3BE8-494C-B1E0-736F006A1517}" presName="root" presStyleCnt="0">
        <dgm:presLayoutVars>
          <dgm:dir/>
          <dgm:resizeHandles val="exact"/>
        </dgm:presLayoutVars>
      </dgm:prSet>
      <dgm:spPr/>
    </dgm:pt>
    <dgm:pt modelId="{607D68E3-9C82-44BB-A21C-439514295E6E}" type="pres">
      <dgm:prSet presAssocID="{695C1C5F-7376-4CDD-BA17-3A80665B8BAF}" presName="compNode" presStyleCnt="0"/>
      <dgm:spPr/>
    </dgm:pt>
    <dgm:pt modelId="{2F2B9953-CCF5-4A5F-B24C-0A4E191C9221}" type="pres">
      <dgm:prSet presAssocID="{695C1C5F-7376-4CDD-BA17-3A80665B8BAF}" presName="bgRect" presStyleLbl="bgShp" presStyleIdx="0" presStyleCnt="3"/>
      <dgm:spPr>
        <a:gradFill flip="none" rotWithShape="1">
          <a:gsLst>
            <a:gs pos="100000">
              <a:schemeClr val="accent4">
                <a:lumMod val="0"/>
                <a:lumOff val="100000"/>
              </a:schemeClr>
            </a:gs>
            <a:gs pos="29876">
              <a:srgbClr val="D0D0E5"/>
            </a:gs>
            <a:gs pos="14000">
              <a:schemeClr val="tx2">
                <a:lumMod val="25000"/>
                <a:lumOff val="75000"/>
              </a:schemeClr>
            </a:gs>
            <a:gs pos="83000">
              <a:schemeClr val="accent4">
                <a:lumMod val="0"/>
                <a:lumOff val="100000"/>
              </a:schemeClr>
            </a:gs>
          </a:gsLst>
          <a:lin ang="7200000" scaled="0"/>
          <a:tileRect/>
        </a:gradFill>
      </dgm:spPr>
    </dgm:pt>
    <dgm:pt modelId="{7EC5B67E-4F8C-4891-AAE8-F1EDAB8700CF}" type="pres">
      <dgm:prSet presAssocID="{695C1C5F-7376-4CDD-BA17-3A80665B8BA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3B241A25-053A-4E1A-96D7-C275D451B291}" type="pres">
      <dgm:prSet presAssocID="{695C1C5F-7376-4CDD-BA17-3A80665B8BAF}" presName="spaceRect" presStyleCnt="0"/>
      <dgm:spPr/>
    </dgm:pt>
    <dgm:pt modelId="{DE327F78-D8B2-4AEA-B664-042AE57BFBB9}" type="pres">
      <dgm:prSet presAssocID="{695C1C5F-7376-4CDD-BA17-3A80665B8BAF}" presName="parTx" presStyleLbl="revTx" presStyleIdx="0" presStyleCnt="3" custScaleX="100000" custScaleY="100000" custLinFactNeighborY="53097">
        <dgm:presLayoutVars>
          <dgm:chMax val="0"/>
          <dgm:chPref val="0"/>
        </dgm:presLayoutVars>
      </dgm:prSet>
      <dgm:spPr/>
    </dgm:pt>
    <dgm:pt modelId="{DE49681F-AC22-4217-81BC-A79DE7C5DBA6}" type="pres">
      <dgm:prSet presAssocID="{10DA4B45-A1A4-4AA1-A301-810461D7B08E}" presName="sibTrans" presStyleCnt="0"/>
      <dgm:spPr/>
    </dgm:pt>
    <dgm:pt modelId="{D442DB18-93BD-4405-80A4-962C6D0D5AD2}" type="pres">
      <dgm:prSet presAssocID="{95B685F1-474A-475F-B32D-1D56113B83F4}" presName="compNode" presStyleCnt="0"/>
      <dgm:spPr/>
    </dgm:pt>
    <dgm:pt modelId="{4D81D168-605C-4C05-8E6E-4E5D762BDD03}" type="pres">
      <dgm:prSet presAssocID="{95B685F1-474A-475F-B32D-1D56113B83F4}" presName="bgRect" presStyleLbl="bgShp" presStyleIdx="1" presStyleCnt="3"/>
      <dgm:spPr>
        <a:xfrm>
          <a:off x="0" y="1292904"/>
          <a:ext cx="4629150" cy="1069409"/>
        </a:xfrm>
        <a:prstGeom prst="roundRect">
          <a:avLst>
            <a:gd name="adj" fmla="val 10000"/>
          </a:avLst>
        </a:prstGeo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dgm:spPr>
    </dgm:pt>
    <dgm:pt modelId="{ECED7E9D-C703-486B-83EF-7D3472924739}" type="pres">
      <dgm:prSet presAssocID="{95B685F1-474A-475F-B32D-1D56113B83F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910C2BED-0098-4193-9627-38A2ABDBE774}" type="pres">
      <dgm:prSet presAssocID="{95B685F1-474A-475F-B32D-1D56113B83F4}" presName="spaceRect" presStyleCnt="0"/>
      <dgm:spPr/>
    </dgm:pt>
    <dgm:pt modelId="{F2346620-2DEE-45FE-9C4E-738A388E408A}" type="pres">
      <dgm:prSet presAssocID="{95B685F1-474A-475F-B32D-1D56113B83F4}" presName="parTx" presStyleLbl="revTx" presStyleIdx="1" presStyleCnt="3" custScaleX="103201" custScaleY="91428" custLinFactNeighborX="-931" custLinFactNeighborY="56535">
        <dgm:presLayoutVars>
          <dgm:chMax val="0"/>
          <dgm:chPref val="0"/>
        </dgm:presLayoutVars>
      </dgm:prSet>
      <dgm:spPr/>
    </dgm:pt>
    <dgm:pt modelId="{121F27EF-01F7-406F-A496-6590C928A66B}" type="pres">
      <dgm:prSet presAssocID="{CBE92D51-6E8B-496E-B38A-29E8861397DC}" presName="sibTrans" presStyleCnt="0"/>
      <dgm:spPr/>
    </dgm:pt>
    <dgm:pt modelId="{61EED845-69F6-4D62-9277-70FDF5227759}" type="pres">
      <dgm:prSet presAssocID="{2B3AEE81-62EF-4665-A121-AA83EB9A6239}" presName="compNode" presStyleCnt="0"/>
      <dgm:spPr/>
    </dgm:pt>
    <dgm:pt modelId="{2ECAAEF0-C8D4-481F-8437-A3E0BDE01849}" type="pres">
      <dgm:prSet presAssocID="{2B3AEE81-62EF-4665-A121-AA83EB9A6239}" presName="bgRect" presStyleLbl="bgShp" presStyleIdx="2" presStyleCnt="3"/>
      <dgm:spPr>
        <a:xfrm>
          <a:off x="0" y="2581679"/>
          <a:ext cx="4629150" cy="1069409"/>
        </a:xfrm>
        <a:prstGeom prst="roundRect">
          <a:avLst>
            <a:gd name="adj" fmla="val 10000"/>
          </a:avLst>
        </a:prstGeo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dgm:spPr>
    </dgm:pt>
    <dgm:pt modelId="{CF5A1996-5EE6-4A96-86D5-38D7A581ACC1}" type="pres">
      <dgm:prSet presAssocID="{2B3AEE81-62EF-4665-A121-AA83EB9A623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nections"/>
        </a:ext>
      </dgm:extLst>
    </dgm:pt>
    <dgm:pt modelId="{AE69374D-FB8F-488A-9582-1A2FF8610511}" type="pres">
      <dgm:prSet presAssocID="{2B3AEE81-62EF-4665-A121-AA83EB9A6239}" presName="spaceRect" presStyleCnt="0"/>
      <dgm:spPr/>
    </dgm:pt>
    <dgm:pt modelId="{0E3BD0A3-6F33-4E96-8DB9-D2865EA40BDD}" type="pres">
      <dgm:prSet presAssocID="{2B3AEE81-62EF-4665-A121-AA83EB9A6239}" presName="parTx" presStyleLbl="revTx" presStyleIdx="2" presStyleCnt="3" custScaleX="100891" custScaleY="77860" custLinFactNeighborX="1535" custLinFactNeighborY="59383">
        <dgm:presLayoutVars>
          <dgm:chMax val="0"/>
          <dgm:chPref val="0"/>
        </dgm:presLayoutVars>
      </dgm:prSet>
      <dgm:spPr/>
    </dgm:pt>
  </dgm:ptLst>
  <dgm:cxnLst>
    <dgm:cxn modelId="{03284D09-276C-414F-84A2-449362E8DEED}" srcId="{DC4ACD2B-3BE8-494C-B1E0-736F006A1517}" destId="{2B3AEE81-62EF-4665-A121-AA83EB9A6239}" srcOrd="2" destOrd="0" parTransId="{3D2F3007-603B-4A99-91BE-901C6A78C1FD}" sibTransId="{1C8CE174-F16F-480C-B414-8328922116AF}"/>
    <dgm:cxn modelId="{D784BD6B-6F31-46A6-8EA5-B9870765EB9D}" type="presOf" srcId="{95B685F1-474A-475F-B32D-1D56113B83F4}" destId="{F2346620-2DEE-45FE-9C4E-738A388E408A}" srcOrd="0" destOrd="0" presId="urn:microsoft.com/office/officeart/2018/2/layout/IconVerticalSolidList"/>
    <dgm:cxn modelId="{6EB67184-BF23-44E4-AA0B-44B7EDDCE16C}" type="presOf" srcId="{695C1C5F-7376-4CDD-BA17-3A80665B8BAF}" destId="{DE327F78-D8B2-4AEA-B664-042AE57BFBB9}" srcOrd="0" destOrd="0" presId="urn:microsoft.com/office/officeart/2018/2/layout/IconVerticalSolidList"/>
    <dgm:cxn modelId="{31DECCA1-0286-4006-921A-49F83FEEF516}" srcId="{DC4ACD2B-3BE8-494C-B1E0-736F006A1517}" destId="{95B685F1-474A-475F-B32D-1D56113B83F4}" srcOrd="1" destOrd="0" parTransId="{EC942118-59CA-457E-B4F2-45BB5040EE26}" sibTransId="{CBE92D51-6E8B-496E-B38A-29E8861397DC}"/>
    <dgm:cxn modelId="{DAE7A7C1-1C6D-4C5D-83DF-5ED719964F0F}" type="presOf" srcId="{2B3AEE81-62EF-4665-A121-AA83EB9A6239}" destId="{0E3BD0A3-6F33-4E96-8DB9-D2865EA40BDD}" srcOrd="0" destOrd="0" presId="urn:microsoft.com/office/officeart/2018/2/layout/IconVerticalSolidList"/>
    <dgm:cxn modelId="{DF7192D0-1DAC-4EDD-BD11-2ED35B6B6182}" type="presOf" srcId="{DC4ACD2B-3BE8-494C-B1E0-736F006A1517}" destId="{A5F03B6E-D2A9-49FF-A805-9BEE1060CFEF}" srcOrd="0" destOrd="0" presId="urn:microsoft.com/office/officeart/2018/2/layout/IconVerticalSolidList"/>
    <dgm:cxn modelId="{D34C01E2-E34E-493E-A563-9A3A1FA6012D}" srcId="{DC4ACD2B-3BE8-494C-B1E0-736F006A1517}" destId="{695C1C5F-7376-4CDD-BA17-3A80665B8BAF}" srcOrd="0" destOrd="0" parTransId="{FB1FB5A7-B96D-4713-A6BC-4122411BBEDC}" sibTransId="{10DA4B45-A1A4-4AA1-A301-810461D7B08E}"/>
    <dgm:cxn modelId="{0B0866F7-0BBC-44FC-AE16-02FB7BB10CD6}" type="presParOf" srcId="{A5F03B6E-D2A9-49FF-A805-9BEE1060CFEF}" destId="{607D68E3-9C82-44BB-A21C-439514295E6E}" srcOrd="0" destOrd="0" presId="urn:microsoft.com/office/officeart/2018/2/layout/IconVerticalSolidList"/>
    <dgm:cxn modelId="{A2ADFF91-1C85-4F3E-863E-9FCBD9246DFD}" type="presParOf" srcId="{607D68E3-9C82-44BB-A21C-439514295E6E}" destId="{2F2B9953-CCF5-4A5F-B24C-0A4E191C9221}" srcOrd="0" destOrd="0" presId="urn:microsoft.com/office/officeart/2018/2/layout/IconVerticalSolidList"/>
    <dgm:cxn modelId="{07388E72-E05D-40C1-B5C4-ABF5791C98F1}" type="presParOf" srcId="{607D68E3-9C82-44BB-A21C-439514295E6E}" destId="{7EC5B67E-4F8C-4891-AAE8-F1EDAB8700CF}" srcOrd="1" destOrd="0" presId="urn:microsoft.com/office/officeart/2018/2/layout/IconVerticalSolidList"/>
    <dgm:cxn modelId="{8C6BA54A-8080-4853-856A-A9980AB8BBB8}" type="presParOf" srcId="{607D68E3-9C82-44BB-A21C-439514295E6E}" destId="{3B241A25-053A-4E1A-96D7-C275D451B291}" srcOrd="2" destOrd="0" presId="urn:microsoft.com/office/officeart/2018/2/layout/IconVerticalSolidList"/>
    <dgm:cxn modelId="{6D3A2147-D3A6-4146-914D-FA0EFD726863}" type="presParOf" srcId="{607D68E3-9C82-44BB-A21C-439514295E6E}" destId="{DE327F78-D8B2-4AEA-B664-042AE57BFBB9}" srcOrd="3" destOrd="0" presId="urn:microsoft.com/office/officeart/2018/2/layout/IconVerticalSolidList"/>
    <dgm:cxn modelId="{9A87BBA1-1510-4F94-B7E2-BB88B35574D6}" type="presParOf" srcId="{A5F03B6E-D2A9-49FF-A805-9BEE1060CFEF}" destId="{DE49681F-AC22-4217-81BC-A79DE7C5DBA6}" srcOrd="1" destOrd="0" presId="urn:microsoft.com/office/officeart/2018/2/layout/IconVerticalSolidList"/>
    <dgm:cxn modelId="{7D895CA1-229D-41E8-83C4-3B2C7BBF44C5}" type="presParOf" srcId="{A5F03B6E-D2A9-49FF-A805-9BEE1060CFEF}" destId="{D442DB18-93BD-4405-80A4-962C6D0D5AD2}" srcOrd="2" destOrd="0" presId="urn:microsoft.com/office/officeart/2018/2/layout/IconVerticalSolidList"/>
    <dgm:cxn modelId="{D1752E02-9113-4F03-93F1-FAAA4857A96E}" type="presParOf" srcId="{D442DB18-93BD-4405-80A4-962C6D0D5AD2}" destId="{4D81D168-605C-4C05-8E6E-4E5D762BDD03}" srcOrd="0" destOrd="0" presId="urn:microsoft.com/office/officeart/2018/2/layout/IconVerticalSolidList"/>
    <dgm:cxn modelId="{FE38861A-B2D0-43BE-B3FE-D18C10EF732F}" type="presParOf" srcId="{D442DB18-93BD-4405-80A4-962C6D0D5AD2}" destId="{ECED7E9D-C703-486B-83EF-7D3472924739}" srcOrd="1" destOrd="0" presId="urn:microsoft.com/office/officeart/2018/2/layout/IconVerticalSolidList"/>
    <dgm:cxn modelId="{38FBD77D-A857-400E-97C9-63B323857A85}" type="presParOf" srcId="{D442DB18-93BD-4405-80A4-962C6D0D5AD2}" destId="{910C2BED-0098-4193-9627-38A2ABDBE774}" srcOrd="2" destOrd="0" presId="urn:microsoft.com/office/officeart/2018/2/layout/IconVerticalSolidList"/>
    <dgm:cxn modelId="{43B8C449-394F-4E28-BA8A-D7B2936BAC6C}" type="presParOf" srcId="{D442DB18-93BD-4405-80A4-962C6D0D5AD2}" destId="{F2346620-2DEE-45FE-9C4E-738A388E408A}" srcOrd="3" destOrd="0" presId="urn:microsoft.com/office/officeart/2018/2/layout/IconVerticalSolidList"/>
    <dgm:cxn modelId="{AD85D20A-4B84-4A24-A9E3-6644658326B1}" type="presParOf" srcId="{A5F03B6E-D2A9-49FF-A805-9BEE1060CFEF}" destId="{121F27EF-01F7-406F-A496-6590C928A66B}" srcOrd="3" destOrd="0" presId="urn:microsoft.com/office/officeart/2018/2/layout/IconVerticalSolidList"/>
    <dgm:cxn modelId="{0FC3695F-2705-4272-934C-2A9B8E4E4EEE}" type="presParOf" srcId="{A5F03B6E-D2A9-49FF-A805-9BEE1060CFEF}" destId="{61EED845-69F6-4D62-9277-70FDF5227759}" srcOrd="4" destOrd="0" presId="urn:microsoft.com/office/officeart/2018/2/layout/IconVerticalSolidList"/>
    <dgm:cxn modelId="{2B82CC69-61BE-4AD2-BC81-41E0444413D0}" type="presParOf" srcId="{61EED845-69F6-4D62-9277-70FDF5227759}" destId="{2ECAAEF0-C8D4-481F-8437-A3E0BDE01849}" srcOrd="0" destOrd="0" presId="urn:microsoft.com/office/officeart/2018/2/layout/IconVerticalSolidList"/>
    <dgm:cxn modelId="{CD958B95-3C96-47C6-8484-084D3AD2F1D3}" type="presParOf" srcId="{61EED845-69F6-4D62-9277-70FDF5227759}" destId="{CF5A1996-5EE6-4A96-86D5-38D7A581ACC1}" srcOrd="1" destOrd="0" presId="urn:microsoft.com/office/officeart/2018/2/layout/IconVerticalSolidList"/>
    <dgm:cxn modelId="{F729DE11-B383-4090-A30D-5925257E6640}" type="presParOf" srcId="{61EED845-69F6-4D62-9277-70FDF5227759}" destId="{AE69374D-FB8F-488A-9582-1A2FF8610511}" srcOrd="2" destOrd="0" presId="urn:microsoft.com/office/officeart/2018/2/layout/IconVerticalSolidList"/>
    <dgm:cxn modelId="{2F3804C4-D335-4638-966E-AD50F267D6A6}" type="presParOf" srcId="{61EED845-69F6-4D62-9277-70FDF5227759}" destId="{0E3BD0A3-6F33-4E96-8DB9-D2865EA40BD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7F9F29-FBD1-49DB-AEA9-5938F12FB516}">
      <dsp:nvSpPr>
        <dsp:cNvPr id="0" name=""/>
        <dsp:cNvSpPr/>
      </dsp:nvSpPr>
      <dsp:spPr>
        <a:xfrm>
          <a:off x="0" y="446"/>
          <a:ext cx="4629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3594F9-40BD-4FBF-8FDA-F8C8347CD70A}">
      <dsp:nvSpPr>
        <dsp:cNvPr id="0" name=""/>
        <dsp:cNvSpPr/>
      </dsp:nvSpPr>
      <dsp:spPr>
        <a:xfrm>
          <a:off x="0" y="446"/>
          <a:ext cx="4629150" cy="730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a:t>Key Issues Identified:</a:t>
          </a:r>
          <a:endParaRPr lang="en-US" sz="1500" kern="1200"/>
        </a:p>
      </dsp:txBody>
      <dsp:txXfrm>
        <a:off x="0" y="446"/>
        <a:ext cx="4629150" cy="730865"/>
      </dsp:txXfrm>
    </dsp:sp>
    <dsp:sp modelId="{7AB6BC39-5E65-4E33-A5C3-2A330AFD5C1E}">
      <dsp:nvSpPr>
        <dsp:cNvPr id="0" name=""/>
        <dsp:cNvSpPr/>
      </dsp:nvSpPr>
      <dsp:spPr>
        <a:xfrm>
          <a:off x="0" y="731311"/>
          <a:ext cx="4629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E23EEE-368A-46CD-B597-009B1122463A}">
      <dsp:nvSpPr>
        <dsp:cNvPr id="0" name=""/>
        <dsp:cNvSpPr/>
      </dsp:nvSpPr>
      <dsp:spPr>
        <a:xfrm>
          <a:off x="0" y="731311"/>
          <a:ext cx="4629150" cy="730865"/>
        </a:xfrm>
        <a:prstGeom prst="rect">
          <a:avLst/>
        </a:prstGeom>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t>1. Target Audience</a:t>
          </a:r>
          <a:r>
            <a:rPr lang="en-US" sz="1500" b="0" i="0" kern="1200" dirty="0"/>
            <a:t>: College students seeking a sense of belonging and engagement.</a:t>
          </a:r>
          <a:endParaRPr lang="en-US" sz="1500" kern="1200" dirty="0"/>
        </a:p>
      </dsp:txBody>
      <dsp:txXfrm>
        <a:off x="0" y="731311"/>
        <a:ext cx="4629150" cy="730865"/>
      </dsp:txXfrm>
    </dsp:sp>
    <dsp:sp modelId="{C14F6534-E6FC-4BF5-AB38-C8E14FEFF547}">
      <dsp:nvSpPr>
        <dsp:cNvPr id="0" name=""/>
        <dsp:cNvSpPr/>
      </dsp:nvSpPr>
      <dsp:spPr>
        <a:xfrm>
          <a:off x="0" y="1462176"/>
          <a:ext cx="4629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12ACED-BBA1-4980-ADBF-BCFD77B57087}">
      <dsp:nvSpPr>
        <dsp:cNvPr id="0" name=""/>
        <dsp:cNvSpPr/>
      </dsp:nvSpPr>
      <dsp:spPr>
        <a:xfrm>
          <a:off x="0" y="1462176"/>
          <a:ext cx="4629150" cy="730865"/>
        </a:xfrm>
        <a:prstGeom prst="rect">
          <a:avLst/>
        </a:prstGeom>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t>2. Core Problem</a:t>
          </a:r>
          <a:r>
            <a:rPr lang="en-US" sz="1500" b="0" i="0" kern="1200" dirty="0"/>
            <a:t>: Difficulty in finding relevant clubs and communities due to fragmented discovery methods.</a:t>
          </a:r>
          <a:endParaRPr lang="en-US" sz="1500" kern="1200" dirty="0"/>
        </a:p>
      </dsp:txBody>
      <dsp:txXfrm>
        <a:off x="0" y="1462176"/>
        <a:ext cx="4629150" cy="730865"/>
      </dsp:txXfrm>
    </dsp:sp>
    <dsp:sp modelId="{E6D880CF-80AA-4534-BAB0-E7E5D0A816D9}">
      <dsp:nvSpPr>
        <dsp:cNvPr id="0" name=""/>
        <dsp:cNvSpPr/>
      </dsp:nvSpPr>
      <dsp:spPr>
        <a:xfrm>
          <a:off x="0" y="2193042"/>
          <a:ext cx="4629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7D4DE0-2265-4C3B-A129-A7A68D479F38}">
      <dsp:nvSpPr>
        <dsp:cNvPr id="0" name=""/>
        <dsp:cNvSpPr/>
      </dsp:nvSpPr>
      <dsp:spPr>
        <a:xfrm>
          <a:off x="0" y="2193042"/>
          <a:ext cx="4629150" cy="730865"/>
        </a:xfrm>
        <a:prstGeom prst="rect">
          <a:avLst/>
        </a:prstGeom>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t>3. Limitations of Current Solutions: </a:t>
          </a:r>
          <a:r>
            <a:rPr lang="en-US" sz="1500" b="0" i="0" kern="1200" dirty="0"/>
            <a:t>Inefficient systems like bulletin boards or club fairs that fail to cater to individual preferences.</a:t>
          </a:r>
          <a:endParaRPr lang="en-US" sz="1500" kern="1200" dirty="0"/>
        </a:p>
      </dsp:txBody>
      <dsp:txXfrm>
        <a:off x="0" y="2193042"/>
        <a:ext cx="4629150" cy="730865"/>
      </dsp:txXfrm>
    </dsp:sp>
    <dsp:sp modelId="{2A4C666B-F4A0-423B-B835-CBC41C3012E6}">
      <dsp:nvSpPr>
        <dsp:cNvPr id="0" name=""/>
        <dsp:cNvSpPr/>
      </dsp:nvSpPr>
      <dsp:spPr>
        <a:xfrm>
          <a:off x="0" y="2923907"/>
          <a:ext cx="462915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A0CE40-886D-4B40-8294-BAEE19C0D2F0}">
      <dsp:nvSpPr>
        <dsp:cNvPr id="0" name=""/>
        <dsp:cNvSpPr/>
      </dsp:nvSpPr>
      <dsp:spPr>
        <a:xfrm>
          <a:off x="0" y="2923907"/>
          <a:ext cx="4629150" cy="730865"/>
        </a:xfrm>
        <a:prstGeom prst="rect">
          <a:avLst/>
        </a:prstGeom>
        <a:gradFill rotWithShape="0">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grad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i="0" kern="1200" dirty="0"/>
            <a:t>4. Negative Outcomes</a:t>
          </a:r>
          <a:r>
            <a:rPr lang="en-US" sz="1500" b="0" i="0" kern="1200" dirty="0"/>
            <a:t>: Lower participation rates, missed networking opportunities, and a sense of isolation.</a:t>
          </a:r>
          <a:endParaRPr lang="en-US" sz="1500" kern="1200" dirty="0"/>
        </a:p>
      </dsp:txBody>
      <dsp:txXfrm>
        <a:off x="0" y="2923907"/>
        <a:ext cx="4629150" cy="7308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B9953-CCF5-4A5F-B24C-0A4E191C9221}">
      <dsp:nvSpPr>
        <dsp:cNvPr id="0" name=""/>
        <dsp:cNvSpPr/>
      </dsp:nvSpPr>
      <dsp:spPr>
        <a:xfrm>
          <a:off x="0" y="4130"/>
          <a:ext cx="4629150" cy="1069409"/>
        </a:xfrm>
        <a:prstGeom prst="roundRect">
          <a:avLst>
            <a:gd name="adj" fmla="val 10000"/>
          </a:avLst>
        </a:prstGeom>
        <a:gradFill flip="none" rotWithShape="1">
          <a:gsLst>
            <a:gs pos="100000">
              <a:schemeClr val="accent4">
                <a:lumMod val="0"/>
                <a:lumOff val="100000"/>
              </a:schemeClr>
            </a:gs>
            <a:gs pos="29876">
              <a:srgbClr val="D0D0E5"/>
            </a:gs>
            <a:gs pos="14000">
              <a:schemeClr val="tx2">
                <a:lumMod val="25000"/>
                <a:lumOff val="75000"/>
              </a:schemeClr>
            </a:gs>
            <a:gs pos="83000">
              <a:schemeClr val="accent4">
                <a:lumMod val="0"/>
                <a:lumOff val="100000"/>
              </a:schemeClr>
            </a:gs>
          </a:gsLst>
          <a:lin ang="7200000" scaled="0"/>
          <a:tileRect/>
        </a:gradFill>
        <a:ln>
          <a:noFill/>
        </a:ln>
        <a:effectLst/>
      </dsp:spPr>
      <dsp:style>
        <a:lnRef idx="0">
          <a:scrgbClr r="0" g="0" b="0"/>
        </a:lnRef>
        <a:fillRef idx="1">
          <a:scrgbClr r="0" g="0" b="0"/>
        </a:fillRef>
        <a:effectRef idx="0">
          <a:scrgbClr r="0" g="0" b="0"/>
        </a:effectRef>
        <a:fontRef idx="minor"/>
      </dsp:style>
    </dsp:sp>
    <dsp:sp modelId="{7EC5B67E-4F8C-4891-AAE8-F1EDAB8700CF}">
      <dsp:nvSpPr>
        <dsp:cNvPr id="0" name=""/>
        <dsp:cNvSpPr/>
      </dsp:nvSpPr>
      <dsp:spPr>
        <a:xfrm>
          <a:off x="323496" y="244747"/>
          <a:ext cx="588174" cy="588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327F78-D8B2-4AEA-B664-042AE57BFBB9}">
      <dsp:nvSpPr>
        <dsp:cNvPr id="0" name=""/>
        <dsp:cNvSpPr/>
      </dsp:nvSpPr>
      <dsp:spPr>
        <a:xfrm>
          <a:off x="1235167" y="272405"/>
          <a:ext cx="3246483" cy="505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73" tIns="53473" rIns="53473" bIns="53473" numCol="1" spcCol="1270" anchor="ctr" anchorCtr="0">
          <a:noAutofit/>
        </a:bodyPr>
        <a:lstStyle/>
        <a:p>
          <a:pPr marL="0" lvl="0" indent="0" algn="l" defTabSz="622300">
            <a:lnSpc>
              <a:spcPct val="100000"/>
            </a:lnSpc>
            <a:spcBef>
              <a:spcPct val="0"/>
            </a:spcBef>
            <a:spcAft>
              <a:spcPct val="35000"/>
            </a:spcAft>
            <a:buNone/>
          </a:pPr>
          <a:r>
            <a:rPr lang="en-US" sz="1400" b="1" i="0" kern="1200" dirty="0"/>
            <a:t>Event Updates</a:t>
          </a:r>
          <a:r>
            <a:rPr lang="en-US" sz="1400" b="0" i="0" kern="1200" dirty="0"/>
            <a:t>: Real-time notifications about upcoming campus activities and events, ensuring students never miss opportunities for engagement and regression.</a:t>
          </a:r>
          <a:endParaRPr lang="en-US" sz="1400" kern="1200" dirty="0"/>
        </a:p>
      </dsp:txBody>
      <dsp:txXfrm>
        <a:off x="1235167" y="272405"/>
        <a:ext cx="3246483" cy="505255"/>
      </dsp:txXfrm>
    </dsp:sp>
    <dsp:sp modelId="{4D81D168-605C-4C05-8E6E-4E5D762BDD03}">
      <dsp:nvSpPr>
        <dsp:cNvPr id="0" name=""/>
        <dsp:cNvSpPr/>
      </dsp:nvSpPr>
      <dsp:spPr>
        <a:xfrm>
          <a:off x="0" y="1292904"/>
          <a:ext cx="4629150" cy="1069409"/>
        </a:xfrm>
        <a:prstGeom prst="roundRect">
          <a:avLst>
            <a:gd name="adj" fmla="val 10000"/>
          </a:avLst>
        </a:prstGeo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dsp:spPr>
      <dsp:style>
        <a:lnRef idx="0">
          <a:scrgbClr r="0" g="0" b="0"/>
        </a:lnRef>
        <a:fillRef idx="1">
          <a:scrgbClr r="0" g="0" b="0"/>
        </a:fillRef>
        <a:effectRef idx="0">
          <a:scrgbClr r="0" g="0" b="0"/>
        </a:effectRef>
        <a:fontRef idx="minor"/>
      </dsp:style>
    </dsp:sp>
    <dsp:sp modelId="{ECED7E9D-C703-486B-83EF-7D3472924739}">
      <dsp:nvSpPr>
        <dsp:cNvPr id="0" name=""/>
        <dsp:cNvSpPr/>
      </dsp:nvSpPr>
      <dsp:spPr>
        <a:xfrm>
          <a:off x="323496" y="1533522"/>
          <a:ext cx="588174" cy="588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2346620-2DEE-45FE-9C4E-738A388E408A}">
      <dsp:nvSpPr>
        <dsp:cNvPr id="0" name=""/>
        <dsp:cNvSpPr/>
      </dsp:nvSpPr>
      <dsp:spPr>
        <a:xfrm>
          <a:off x="1152982" y="1600206"/>
          <a:ext cx="3350403" cy="461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73" tIns="53473" rIns="53473" bIns="53473" numCol="1" spcCol="1270" anchor="ctr" anchorCtr="0">
          <a:noAutofit/>
        </a:bodyPr>
        <a:lstStyle/>
        <a:p>
          <a:pPr marL="0" lvl="0" indent="0" algn="l" defTabSz="622300">
            <a:lnSpc>
              <a:spcPct val="100000"/>
            </a:lnSpc>
            <a:spcBef>
              <a:spcPct val="0"/>
            </a:spcBef>
            <a:spcAft>
              <a:spcPct val="35000"/>
            </a:spcAft>
            <a:buNone/>
          </a:pPr>
          <a:r>
            <a:rPr lang="en-US" sz="1400" b="1" i="0" kern="1200" dirty="0"/>
            <a:t>Easy Club Discovery</a:t>
          </a:r>
          <a:r>
            <a:rPr lang="en-US" sz="1400" b="0" i="0" kern="1200" dirty="0"/>
            <a:t>: Instead of searching through social media or wandering around club fairs, this platform brings everything into one place, making it simple to explore your options.                                             </a:t>
          </a:r>
          <a:endParaRPr lang="en-US" sz="1400" kern="1200" dirty="0"/>
        </a:p>
      </dsp:txBody>
      <dsp:txXfrm>
        <a:off x="1152982" y="1600206"/>
        <a:ext cx="3350403" cy="461945"/>
      </dsp:txXfrm>
    </dsp:sp>
    <dsp:sp modelId="{2ECAAEF0-C8D4-481F-8437-A3E0BDE01849}">
      <dsp:nvSpPr>
        <dsp:cNvPr id="0" name=""/>
        <dsp:cNvSpPr/>
      </dsp:nvSpPr>
      <dsp:spPr>
        <a:xfrm>
          <a:off x="0" y="2581679"/>
          <a:ext cx="4629150" cy="1069409"/>
        </a:xfrm>
        <a:prstGeom prst="roundRect">
          <a:avLst>
            <a:gd name="adj" fmla="val 10000"/>
          </a:avLst>
        </a:prstGeo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dsp:spPr>
      <dsp:style>
        <a:lnRef idx="0">
          <a:scrgbClr r="0" g="0" b="0"/>
        </a:lnRef>
        <a:fillRef idx="1">
          <a:scrgbClr r="0" g="0" b="0"/>
        </a:fillRef>
        <a:effectRef idx="0">
          <a:scrgbClr r="0" g="0" b="0"/>
        </a:effectRef>
        <a:fontRef idx="minor"/>
      </dsp:style>
    </dsp:sp>
    <dsp:sp modelId="{CF5A1996-5EE6-4A96-86D5-38D7A581ACC1}">
      <dsp:nvSpPr>
        <dsp:cNvPr id="0" name=""/>
        <dsp:cNvSpPr/>
      </dsp:nvSpPr>
      <dsp:spPr>
        <a:xfrm>
          <a:off x="323496" y="2822296"/>
          <a:ext cx="588174" cy="588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3BD0A3-6F33-4E96-8DB9-D2865EA40BDD}">
      <dsp:nvSpPr>
        <dsp:cNvPr id="0" name=""/>
        <dsp:cNvSpPr/>
      </dsp:nvSpPr>
      <dsp:spPr>
        <a:xfrm>
          <a:off x="1270537" y="2937647"/>
          <a:ext cx="3275409" cy="3933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473" tIns="53473" rIns="53473" bIns="53473" numCol="1" spcCol="1270" anchor="ctr" anchorCtr="0">
          <a:noAutofit/>
        </a:bodyPr>
        <a:lstStyle/>
        <a:p>
          <a:pPr marL="0" lvl="0" indent="0" algn="l" defTabSz="622300">
            <a:lnSpc>
              <a:spcPct val="100000"/>
            </a:lnSpc>
            <a:spcBef>
              <a:spcPct val="0"/>
            </a:spcBef>
            <a:spcAft>
              <a:spcPct val="35000"/>
            </a:spcAft>
            <a:buNone/>
          </a:pPr>
          <a:r>
            <a:rPr lang="en-US" sz="1400" b="1" i="0" kern="1200" dirty="0"/>
            <a:t>Connect with Like-Minded Students</a:t>
          </a:r>
          <a:r>
            <a:rPr lang="en-US" sz="1400" b="0" i="0" kern="1200" dirty="0"/>
            <a:t>: This web also helps you meet other students who have similar interests and goals, making it easier to build friendships and find study buddies or collaborators.                                                                                                                              </a:t>
          </a:r>
          <a:endParaRPr lang="en-US" sz="1400" kern="1200" dirty="0"/>
        </a:p>
      </dsp:txBody>
      <dsp:txXfrm>
        <a:off x="1270537" y="2937647"/>
        <a:ext cx="3275409" cy="3933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6"/>
        <p:cNvGrpSpPr/>
        <p:nvPr/>
      </p:nvGrpSpPr>
      <p:grpSpPr>
        <a:xfrm>
          <a:off x="0" y="0"/>
          <a:ext cx="0" cy="0"/>
          <a:chOff x="0" y="0"/>
          <a:chExt cx="0" cy="0"/>
        </a:xfrm>
      </p:grpSpPr>
      <p:sp>
        <p:nvSpPr>
          <p:cNvPr id="1907" name="Google Shape;1907;g34037b9125c_0_1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8" name="Google Shape;1908;g34037b9125c_0_1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7"/>
        <p:cNvGrpSpPr/>
        <p:nvPr/>
      </p:nvGrpSpPr>
      <p:grpSpPr>
        <a:xfrm>
          <a:off x="0" y="0"/>
          <a:ext cx="0" cy="0"/>
          <a:chOff x="0" y="0"/>
          <a:chExt cx="0" cy="0"/>
        </a:xfrm>
      </p:grpSpPr>
      <p:sp>
        <p:nvSpPr>
          <p:cNvPr id="1918" name="Google Shape;1918;g34037b9125c_0_2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9" name="Google Shape;1919;g34037b9125c_0_2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5990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70516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508819" y="667365"/>
            <a:ext cx="7492181" cy="2698955"/>
          </a:xfrm>
        </p:spPr>
        <p:txBody>
          <a:bodyPr anchor="t">
            <a:normAutofit/>
          </a:bodyPr>
          <a:lstStyle>
            <a:lvl1pPr algn="l">
              <a:defRPr sz="96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508820" y="3366319"/>
            <a:ext cx="5243832" cy="977081"/>
          </a:xfrm>
        </p:spPr>
        <p:txBody>
          <a:bodyPr anchor="b">
            <a:normAutofit/>
          </a:bodyPr>
          <a:lstStyle>
            <a:lvl1pPr marL="0" indent="0" algn="l">
              <a:buNone/>
              <a:defRPr sz="3556"/>
            </a:lvl1pPr>
            <a:lvl2pPr marL="812810" indent="0" algn="ctr">
              <a:buNone/>
              <a:defRPr sz="3556"/>
            </a:lvl2pPr>
            <a:lvl3pPr marL="1625620" indent="0" algn="ctr">
              <a:buNone/>
              <a:defRPr sz="3200"/>
            </a:lvl3pPr>
            <a:lvl4pPr marL="2438430" indent="0" algn="ctr">
              <a:buNone/>
              <a:defRPr sz="2844"/>
            </a:lvl4pPr>
            <a:lvl5pPr marL="3251241" indent="0" algn="ctr">
              <a:buNone/>
              <a:defRPr sz="2844"/>
            </a:lvl5pPr>
            <a:lvl6pPr marL="4064051" indent="0" algn="ctr">
              <a:buNone/>
              <a:defRPr sz="2844"/>
            </a:lvl6pPr>
            <a:lvl7pPr marL="4876861" indent="0" algn="ctr">
              <a:buNone/>
              <a:defRPr sz="2844"/>
            </a:lvl7pPr>
            <a:lvl8pPr marL="5689671" indent="0" algn="ctr">
              <a:buNone/>
              <a:defRPr sz="2844"/>
            </a:lvl8pPr>
            <a:lvl9pPr marL="6502481" indent="0" algn="ctr">
              <a:buNone/>
              <a:defRPr sz="2844"/>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4/5/2025</a:t>
            </a:fld>
            <a:endParaRPr lang="en-US" dirty="0"/>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6739798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4/5/2025</a:t>
            </a:fld>
            <a:endParaRPr lang="en-US" dirty="0"/>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161880145"/>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6931742" y="748480"/>
            <a:ext cx="1761782" cy="373871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628650" y="748480"/>
            <a:ext cx="6303092" cy="37387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4/5/2025</a:t>
            </a:fld>
            <a:endParaRPr lang="en-US" dirty="0"/>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62078543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solid with header">
  <p:cSld name="Title slide solid with header">
    <p:spTree>
      <p:nvGrpSpPr>
        <p:cNvPr id="1" name="Shape 54"/>
        <p:cNvGrpSpPr/>
        <p:nvPr/>
      </p:nvGrpSpPr>
      <p:grpSpPr>
        <a:xfrm>
          <a:off x="0" y="0"/>
          <a:ext cx="0" cy="0"/>
          <a:chOff x="0" y="0"/>
          <a:chExt cx="0" cy="0"/>
        </a:xfrm>
      </p:grpSpPr>
      <p:sp>
        <p:nvSpPr>
          <p:cNvPr id="55" name="Google Shape;55;p1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
        <p:nvSpPr>
          <p:cNvPr id="57" name="Google Shape;57;p14"/>
          <p:cNvSpPr txBox="1">
            <a:spLocks noGrp="1"/>
          </p:cNvSpPr>
          <p:nvPr>
            <p:ph type="body" idx="1"/>
          </p:nvPr>
        </p:nvSpPr>
        <p:spPr>
          <a:xfrm>
            <a:off x="7895425" y="-39600"/>
            <a:ext cx="1138500" cy="337200"/>
          </a:xfrm>
          <a:prstGeom prst="rect">
            <a:avLst/>
          </a:prstGeom>
        </p:spPr>
        <p:txBody>
          <a:bodyPr spcFirstLastPara="1" wrap="square" lIns="91425" tIns="91425" rIns="91425" bIns="91425" anchor="t" anchorCtr="0">
            <a:spAutoFit/>
          </a:bodyPr>
          <a:lstStyle>
            <a:lvl1pPr marL="457200" lvl="0" indent="-279400" algn="r">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58" name="Google Shape;58;p14"/>
          <p:cNvSpPr txBox="1">
            <a:spLocks noGrp="1"/>
          </p:cNvSpPr>
          <p:nvPr>
            <p:ph type="subTitle" idx="2"/>
          </p:nvPr>
        </p:nvSpPr>
        <p:spPr>
          <a:xfrm>
            <a:off x="5767125" y="425525"/>
            <a:ext cx="3238500" cy="9132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14"/>
          <p:cNvSpPr txBox="1">
            <a:spLocks noGrp="1"/>
          </p:cNvSpPr>
          <p:nvPr>
            <p:ph type="title"/>
          </p:nvPr>
        </p:nvSpPr>
        <p:spPr>
          <a:xfrm>
            <a:off x="208725" y="344175"/>
            <a:ext cx="5340900" cy="2005200"/>
          </a:xfrm>
          <a:prstGeom prst="rect">
            <a:avLst/>
          </a:prstGeom>
        </p:spPr>
        <p:txBody>
          <a:bodyPr spcFirstLastPara="1" wrap="square" lIns="91425" tIns="91425" rIns="91425" bIns="91425" anchor="t" anchorCtr="0">
            <a:spAutoFit/>
          </a:bodyPr>
          <a:lstStyle>
            <a:lvl1pPr lvl="0">
              <a:spcBef>
                <a:spcPts val="0"/>
              </a:spcBef>
              <a:spcAft>
                <a:spcPts val="0"/>
              </a:spcAft>
              <a:buSzPts val="6000"/>
              <a:buNone/>
              <a:defRPr sz="6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0" name="Google Shape;60;p14"/>
          <p:cNvSpPr txBox="1">
            <a:spLocks noGrp="1"/>
          </p:cNvSpPr>
          <p:nvPr>
            <p:ph type="body" idx="3"/>
          </p:nvPr>
        </p:nvSpPr>
        <p:spPr>
          <a:xfrm>
            <a:off x="167325" y="-39600"/>
            <a:ext cx="11697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1pPr>
            <a:lvl2pPr marL="914400" lvl="1"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2pPr>
            <a:lvl3pPr marL="1371600" lvl="2"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3pPr>
            <a:lvl4pPr marL="1828800" lvl="3"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4pPr>
            <a:lvl5pPr marL="2286000" lvl="4"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5pPr>
            <a:lvl6pPr marL="2743200" lvl="5"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6pPr>
            <a:lvl7pPr marL="3200400" lvl="6"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7pPr>
            <a:lvl8pPr marL="3657600" lvl="7"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8pPr>
            <a:lvl9pPr marL="4114800" lvl="8" indent="-279400">
              <a:spcBef>
                <a:spcPts val="0"/>
              </a:spcBef>
              <a:spcAft>
                <a:spcPts val="0"/>
              </a:spcAft>
              <a:buClr>
                <a:schemeClr val="lt1"/>
              </a:buClr>
              <a:buSzPts val="800"/>
              <a:buFont typeface="Lexend"/>
              <a:buChar char="■"/>
              <a:defRPr>
                <a:solidFill>
                  <a:schemeClr val="lt1"/>
                </a:solidFill>
                <a:latin typeface="Lexend"/>
                <a:ea typeface="Lexend"/>
                <a:cs typeface="Lexend"/>
                <a:sym typeface="Lexend"/>
              </a:defRPr>
            </a:lvl9pPr>
          </a:lstStyle>
          <a:p>
            <a:endParaRPr/>
          </a:p>
        </p:txBody>
      </p:sp>
      <p:sp>
        <p:nvSpPr>
          <p:cNvPr id="61" name="Google Shape;61;p14"/>
          <p:cNvSpPr txBox="1">
            <a:spLocks noGrp="1"/>
          </p:cNvSpPr>
          <p:nvPr>
            <p:ph type="body" idx="4"/>
          </p:nvPr>
        </p:nvSpPr>
        <p:spPr>
          <a:xfrm>
            <a:off x="940775" y="-39600"/>
            <a:ext cx="3810300" cy="337200"/>
          </a:xfrm>
          <a:prstGeom prst="rect">
            <a:avLst/>
          </a:prstGeom>
        </p:spPr>
        <p:txBody>
          <a:bodyPr spcFirstLastPara="1" wrap="square" lIns="91425" tIns="91425" rIns="91425" bIns="91425" anchor="t" anchorCtr="0">
            <a:spAutoFit/>
          </a:bodyPr>
          <a:lstStyle>
            <a:lvl1pPr marL="457200" lvl="0" indent="-279400">
              <a:spcBef>
                <a:spcPts val="0"/>
              </a:spcBef>
              <a:spcAft>
                <a:spcPts val="0"/>
              </a:spcAft>
              <a:buClr>
                <a:schemeClr val="lt1"/>
              </a:buClr>
              <a:buSzPts val="800"/>
              <a:buChar char="●"/>
              <a:defRPr>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a:solidFill>
                  <a:schemeClr val="lt1"/>
                </a:solidFill>
              </a:defRPr>
            </a:lvl3pPr>
            <a:lvl4pPr marL="1828800" lvl="3" indent="-279400">
              <a:spcBef>
                <a:spcPts val="0"/>
              </a:spcBef>
              <a:spcAft>
                <a:spcPts val="0"/>
              </a:spcAft>
              <a:buClr>
                <a:schemeClr val="lt1"/>
              </a:buClr>
              <a:buSzPts val="800"/>
              <a:buChar char="●"/>
              <a:defRPr>
                <a:solidFill>
                  <a:schemeClr val="lt1"/>
                </a:solidFill>
              </a:defRPr>
            </a:lvl4pPr>
            <a:lvl5pPr marL="2286000" lvl="4" indent="-279400">
              <a:spcBef>
                <a:spcPts val="0"/>
              </a:spcBef>
              <a:spcAft>
                <a:spcPts val="0"/>
              </a:spcAft>
              <a:buClr>
                <a:schemeClr val="lt1"/>
              </a:buClr>
              <a:buSzPts val="800"/>
              <a:buChar char="○"/>
              <a:defRPr>
                <a:solidFill>
                  <a:schemeClr val="lt1"/>
                </a:solidFill>
              </a:defRPr>
            </a:lvl5pPr>
            <a:lvl6pPr marL="2743200" lvl="5" indent="-279400">
              <a:spcBef>
                <a:spcPts val="0"/>
              </a:spcBef>
              <a:spcAft>
                <a:spcPts val="0"/>
              </a:spcAft>
              <a:buClr>
                <a:schemeClr val="lt1"/>
              </a:buClr>
              <a:buSzPts val="800"/>
              <a:buChar char="■"/>
              <a:defRPr>
                <a:solidFill>
                  <a:schemeClr val="lt1"/>
                </a:solidFill>
              </a:defRPr>
            </a:lvl6pPr>
            <a:lvl7pPr marL="3200400" lvl="6" indent="-279400">
              <a:spcBef>
                <a:spcPts val="0"/>
              </a:spcBef>
              <a:spcAft>
                <a:spcPts val="0"/>
              </a:spcAft>
              <a:buClr>
                <a:schemeClr val="lt1"/>
              </a:buClr>
              <a:buSzPts val="8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9400">
              <a:spcBef>
                <a:spcPts val="0"/>
              </a:spcBef>
              <a:spcAft>
                <a:spcPts val="0"/>
              </a:spcAft>
              <a:buClr>
                <a:schemeClr val="lt1"/>
              </a:buClr>
              <a:buSzPts val="800"/>
              <a:buChar char="■"/>
              <a:defRPr>
                <a:solidFill>
                  <a:schemeClr val="lt1"/>
                </a:solidFill>
              </a:defRPr>
            </a:lvl9pPr>
          </a:lstStyle>
          <a:p>
            <a:endParaRPr/>
          </a:p>
        </p:txBody>
      </p:sp>
    </p:spTree>
    <p:extLst>
      <p:ext uri="{BB962C8B-B14F-4D97-AF65-F5344CB8AC3E}">
        <p14:creationId xmlns:p14="http://schemas.microsoft.com/office/powerpoint/2010/main" val="770718942"/>
      </p:ext>
    </p:extLst>
  </p:cSld>
  <p:clrMapOvr>
    <a:masterClrMapping/>
  </p:clrMapOvr>
  <p:extLst>
    <p:ext uri="{DCECCB84-F9BA-43D5-87BE-67443E8EF086}">
      <p15:sldGuideLst xmlns:p15="http://schemas.microsoft.com/office/powerpoint/2012/main">
        <p15:guide id="1" pos="5688">
          <p15:clr>
            <a:srgbClr val="E46962"/>
          </p15:clr>
        </p15:guide>
        <p15:guide id="2" orient="horz" pos="3168">
          <p15:clr>
            <a:srgbClr val="E46962"/>
          </p15:clr>
        </p15:guide>
        <p15:guide id="3" orient="horz" pos="936">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1201"/>
        <p:cNvGrpSpPr/>
        <p:nvPr/>
      </p:nvGrpSpPr>
      <p:grpSpPr>
        <a:xfrm>
          <a:off x="0" y="0"/>
          <a:ext cx="0" cy="0"/>
          <a:chOff x="0" y="0"/>
          <a:chExt cx="0" cy="0"/>
        </a:xfrm>
      </p:grpSpPr>
      <p:sp>
        <p:nvSpPr>
          <p:cNvPr id="1202" name="Google Shape;1202;p34"/>
          <p:cNvSpPr txBox="1"/>
          <p:nvPr/>
        </p:nvSpPr>
        <p:spPr>
          <a:xfrm>
            <a:off x="2209933" y="1792527"/>
            <a:ext cx="25422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800"/>
          </a:p>
        </p:txBody>
      </p:sp>
      <p:sp>
        <p:nvSpPr>
          <p:cNvPr id="1203" name="Google Shape;1203;p34"/>
          <p:cNvSpPr/>
          <p:nvPr/>
        </p:nvSpPr>
        <p:spPr>
          <a:xfrm>
            <a:off x="-6000" y="0"/>
            <a:ext cx="9156000" cy="2286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04" name="Google Shape;1204;p34"/>
          <p:cNvSpPr/>
          <p:nvPr/>
        </p:nvSpPr>
        <p:spPr>
          <a:xfrm rot="5400000">
            <a:off x="82250" y="69300"/>
            <a:ext cx="104100" cy="90000"/>
          </a:xfrm>
          <a:prstGeom prst="triangle">
            <a:avLst>
              <a:gd name="adj" fmla="val 50000"/>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Lexend Light"/>
              <a:ea typeface="Lexend Light"/>
              <a:cs typeface="Lexend Light"/>
              <a:sym typeface="Lexend Light"/>
            </a:endParaRPr>
          </a:p>
        </p:txBody>
      </p:sp>
    </p:spTree>
    <p:extLst>
      <p:ext uri="{BB962C8B-B14F-4D97-AF65-F5344CB8AC3E}">
        <p14:creationId xmlns:p14="http://schemas.microsoft.com/office/powerpoint/2010/main" val="3847213169"/>
      </p:ext>
    </p:extLst>
  </p:cSld>
  <p:clrMapOvr>
    <a:masterClrMapping/>
  </p:clrMapOvr>
  <p:extLst>
    <p:ext uri="{DCECCB84-F9BA-43D5-87BE-67443E8EF086}">
      <p15:sldGuideLst xmlns:p15="http://schemas.microsoft.com/office/powerpoint/2012/main">
        <p15:guide id="1" pos="72">
          <p15:clr>
            <a:srgbClr val="E46962"/>
          </p15:clr>
        </p15:guide>
        <p15:guide id="2" pos="5688">
          <p15:clr>
            <a:srgbClr val="E46962"/>
          </p15:clr>
        </p15:guide>
        <p15:guide id="3" orient="horz" pos="72">
          <p15:clr>
            <a:srgbClr val="E46962"/>
          </p15:clr>
        </p15:guide>
        <p15:guide id="4" orient="horz" pos="3168">
          <p15:clr>
            <a:srgbClr val="E46962"/>
          </p15:clr>
        </p15:guide>
        <p15:guide id="5" orient="horz" pos="720">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4/5/2025</a:t>
            </a:fld>
            <a:endParaRPr lang="en-US" dirty="0"/>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82917753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536538" y="1282304"/>
            <a:ext cx="7974050" cy="2139553"/>
          </a:xfrm>
        </p:spPr>
        <p:txBody>
          <a:bodyPr anchor="b"/>
          <a:lstStyle>
            <a:lvl1pPr>
              <a:defRPr sz="10667"/>
            </a:lvl1pPr>
          </a:lstStyle>
          <a:p>
            <a:r>
              <a:rPr lang="en-US" dirty="0"/>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536538" y="3442098"/>
            <a:ext cx="7974050" cy="1125140"/>
          </a:xfrm>
        </p:spPr>
        <p:txBody>
          <a:bodyPr/>
          <a:lstStyle>
            <a:lvl1pPr marL="0" indent="0">
              <a:buNone/>
              <a:defRPr sz="4267">
                <a:solidFill>
                  <a:schemeClr val="tx1">
                    <a:tint val="75000"/>
                  </a:schemeClr>
                </a:solidFill>
              </a:defRPr>
            </a:lvl1pPr>
            <a:lvl2pPr marL="812810" indent="0">
              <a:buNone/>
              <a:defRPr sz="3556">
                <a:solidFill>
                  <a:schemeClr val="tx1">
                    <a:tint val="75000"/>
                  </a:schemeClr>
                </a:solidFill>
              </a:defRPr>
            </a:lvl2pPr>
            <a:lvl3pPr marL="1625620" indent="0">
              <a:buNone/>
              <a:defRPr sz="3200">
                <a:solidFill>
                  <a:schemeClr val="tx1">
                    <a:tint val="75000"/>
                  </a:schemeClr>
                </a:solidFill>
              </a:defRPr>
            </a:lvl3pPr>
            <a:lvl4pPr marL="2438430" indent="0">
              <a:buNone/>
              <a:defRPr sz="2844">
                <a:solidFill>
                  <a:schemeClr val="tx1">
                    <a:tint val="75000"/>
                  </a:schemeClr>
                </a:solidFill>
              </a:defRPr>
            </a:lvl4pPr>
            <a:lvl5pPr marL="3251241" indent="0">
              <a:buNone/>
              <a:defRPr sz="2844">
                <a:solidFill>
                  <a:schemeClr val="tx1">
                    <a:tint val="75000"/>
                  </a:schemeClr>
                </a:solidFill>
              </a:defRPr>
            </a:lvl5pPr>
            <a:lvl6pPr marL="4064051" indent="0">
              <a:buNone/>
              <a:defRPr sz="2844">
                <a:solidFill>
                  <a:schemeClr val="tx1">
                    <a:tint val="75000"/>
                  </a:schemeClr>
                </a:solidFill>
              </a:defRPr>
            </a:lvl6pPr>
            <a:lvl7pPr marL="4876861" indent="0">
              <a:buNone/>
              <a:defRPr sz="2844">
                <a:solidFill>
                  <a:schemeClr val="tx1">
                    <a:tint val="75000"/>
                  </a:schemeClr>
                </a:solidFill>
              </a:defRPr>
            </a:lvl7pPr>
            <a:lvl8pPr marL="5689671" indent="0">
              <a:buNone/>
              <a:defRPr sz="2844">
                <a:solidFill>
                  <a:schemeClr val="tx1">
                    <a:tint val="75000"/>
                  </a:schemeClr>
                </a:solidFill>
              </a:defRPr>
            </a:lvl8pPr>
            <a:lvl9pPr marL="6502481" indent="0">
              <a:buNone/>
              <a:defRPr sz="2844">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4/5/2025</a:t>
            </a:fld>
            <a:endParaRPr lang="en-US" dirty="0"/>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418309369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525477" y="691572"/>
            <a:ext cx="8018449" cy="84594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536538" y="1596513"/>
            <a:ext cx="3978313" cy="28833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4629150" y="1596513"/>
            <a:ext cx="3914775" cy="288331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4/5/2025</a:t>
            </a:fld>
            <a:endParaRPr lang="en-US" dirty="0"/>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27055441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514416" y="696861"/>
            <a:ext cx="7980004" cy="57115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536538" y="1260873"/>
            <a:ext cx="3961644" cy="492919"/>
          </a:xfrm>
        </p:spPr>
        <p:txBody>
          <a:bodyPr anchor="b">
            <a:normAutofit/>
          </a:bodyPr>
          <a:lstStyle>
            <a:lvl1pPr marL="0" indent="0">
              <a:buNone/>
              <a:defRPr sz="2844" b="1">
                <a:latin typeface="+mj-lt"/>
              </a:defRPr>
            </a:lvl1pPr>
            <a:lvl2pPr marL="812810" indent="0">
              <a:buNone/>
              <a:defRPr sz="2844" b="1"/>
            </a:lvl2pPr>
            <a:lvl3pPr marL="1625620" indent="0">
              <a:buNone/>
              <a:defRPr sz="2844"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536538" y="1878807"/>
            <a:ext cx="3961644" cy="2567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4629150" y="1260873"/>
            <a:ext cx="3887391" cy="492919"/>
          </a:xfrm>
        </p:spPr>
        <p:txBody>
          <a:bodyPr anchor="b">
            <a:normAutofit/>
          </a:bodyPr>
          <a:lstStyle>
            <a:lvl1pPr marL="0" indent="0">
              <a:buNone/>
              <a:defRPr sz="2844" b="1">
                <a:latin typeface="+mj-lt"/>
              </a:defRPr>
            </a:lvl1pPr>
            <a:lvl2pPr marL="812810" indent="0">
              <a:buNone/>
              <a:defRPr sz="2844" b="1"/>
            </a:lvl2pPr>
            <a:lvl3pPr marL="1625620" indent="0">
              <a:buNone/>
              <a:defRPr sz="2844" b="1"/>
            </a:lvl3pPr>
            <a:lvl4pPr marL="2438430" indent="0">
              <a:buNone/>
              <a:defRPr sz="2844" b="1"/>
            </a:lvl4pPr>
            <a:lvl5pPr marL="3251241" indent="0">
              <a:buNone/>
              <a:defRPr sz="2844" b="1"/>
            </a:lvl5pPr>
            <a:lvl6pPr marL="4064051" indent="0">
              <a:buNone/>
              <a:defRPr sz="2844" b="1"/>
            </a:lvl6pPr>
            <a:lvl7pPr marL="4876861" indent="0">
              <a:buNone/>
              <a:defRPr sz="2844" b="1"/>
            </a:lvl7pPr>
            <a:lvl8pPr marL="5689671" indent="0">
              <a:buNone/>
              <a:defRPr sz="2844" b="1"/>
            </a:lvl8pPr>
            <a:lvl9pPr marL="6502481" indent="0">
              <a:buNone/>
              <a:defRPr sz="2844"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4629150" y="1878807"/>
            <a:ext cx="3887391" cy="256783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4/5/2025</a:t>
            </a:fld>
            <a:endParaRPr lang="en-US" dirty="0"/>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396269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4/5/2025</a:t>
            </a:fld>
            <a:endParaRPr lang="en-US" dirty="0"/>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2617244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4/5/2025</a:t>
            </a:fld>
            <a:endParaRPr lang="en-US" dirty="0"/>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1416482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508820" y="586249"/>
            <a:ext cx="3070199" cy="917589"/>
          </a:xfrm>
        </p:spPr>
        <p:txBody>
          <a:bodyPr anchor="b"/>
          <a:lstStyle>
            <a:lvl1pPr>
              <a:defRPr sz="5689"/>
            </a:lvl1pPr>
          </a:lstStyle>
          <a:p>
            <a:r>
              <a:rPr lang="en-US" dirty="0"/>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3887391" y="740569"/>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516194" y="1736623"/>
            <a:ext cx="3070199" cy="2665118"/>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4/5/2025</a:t>
            </a:fld>
            <a:endParaRPr lang="en-US" dirty="0"/>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52981936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512507" y="800101"/>
            <a:ext cx="3077573" cy="988142"/>
          </a:xfrm>
        </p:spPr>
        <p:txBody>
          <a:bodyPr anchor="b"/>
          <a:lstStyle>
            <a:lvl1pPr>
              <a:defRPr sz="5689"/>
            </a:lvl1pPr>
          </a:lstStyle>
          <a:p>
            <a:r>
              <a:rPr lang="en-US" dirty="0"/>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3887391" y="800100"/>
            <a:ext cx="4629150" cy="3595688"/>
          </a:xfrm>
        </p:spPr>
        <p:txBody>
          <a:bodyPr anchor="t"/>
          <a:lstStyle>
            <a:lvl1pPr marL="0" indent="0">
              <a:buNone/>
              <a:defRPr sz="5689"/>
            </a:lvl1pPr>
            <a:lvl2pPr marL="812810" indent="0">
              <a:buNone/>
              <a:defRPr sz="4978"/>
            </a:lvl2pPr>
            <a:lvl3pPr marL="1625620" indent="0">
              <a:buNone/>
              <a:defRPr sz="4267"/>
            </a:lvl3pPr>
            <a:lvl4pPr marL="2438430" indent="0">
              <a:buNone/>
              <a:defRPr sz="3556"/>
            </a:lvl4pPr>
            <a:lvl5pPr marL="3251241" indent="0">
              <a:buNone/>
              <a:defRPr sz="3556"/>
            </a:lvl5pPr>
            <a:lvl6pPr marL="4064051" indent="0">
              <a:buNone/>
              <a:defRPr sz="3556"/>
            </a:lvl6pPr>
            <a:lvl7pPr marL="4876861" indent="0">
              <a:buNone/>
              <a:defRPr sz="3556"/>
            </a:lvl7pPr>
            <a:lvl8pPr marL="5689671" indent="0">
              <a:buNone/>
              <a:defRPr sz="3556"/>
            </a:lvl8pPr>
            <a:lvl9pPr marL="6502481" indent="0">
              <a:buNone/>
              <a:defRPr sz="3556"/>
            </a:lvl9pPr>
          </a:lstStyle>
          <a:p>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512507" y="1914525"/>
            <a:ext cx="3077573" cy="2487216"/>
          </a:xfrm>
        </p:spPr>
        <p:txBody>
          <a:bodyPr/>
          <a:lstStyle>
            <a:lvl1pPr marL="0" indent="0">
              <a:buNone/>
              <a:defRPr sz="2844"/>
            </a:lvl1pPr>
            <a:lvl2pPr marL="812810" indent="0">
              <a:buNone/>
              <a:defRPr sz="2489"/>
            </a:lvl2pPr>
            <a:lvl3pPr marL="1625620" indent="0">
              <a:buNone/>
              <a:defRPr sz="2133"/>
            </a:lvl3pPr>
            <a:lvl4pPr marL="2438430" indent="0">
              <a:buNone/>
              <a:defRPr sz="1778"/>
            </a:lvl4pPr>
            <a:lvl5pPr marL="3251241" indent="0">
              <a:buNone/>
              <a:defRPr sz="1778"/>
            </a:lvl5pPr>
            <a:lvl6pPr marL="4064051" indent="0">
              <a:buNone/>
              <a:defRPr sz="1778"/>
            </a:lvl6pPr>
            <a:lvl7pPr marL="4876861" indent="0">
              <a:buNone/>
              <a:defRPr sz="1778"/>
            </a:lvl7pPr>
            <a:lvl8pPr marL="5689671" indent="0">
              <a:buNone/>
              <a:defRPr sz="1778"/>
            </a:lvl8pPr>
            <a:lvl9pPr marL="6502481" indent="0">
              <a:buNone/>
              <a:defRPr sz="1778"/>
            </a:lvl9pPr>
          </a:lstStyle>
          <a:p>
            <a:pPr lvl="0"/>
            <a:r>
              <a:rPr lang="en-US" dirty="0"/>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4/5/2025</a:t>
            </a:fld>
            <a:endParaRPr lang="en-US" dirty="0"/>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dirty="0"/>
          </a:p>
        </p:txBody>
      </p:sp>
    </p:spTree>
    <p:extLst>
      <p:ext uri="{BB962C8B-B14F-4D97-AF65-F5344CB8AC3E}">
        <p14:creationId xmlns:p14="http://schemas.microsoft.com/office/powerpoint/2010/main" val="9302731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525477" y="691572"/>
            <a:ext cx="8018449" cy="102827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525477" y="1719845"/>
            <a:ext cx="8018449" cy="27270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6277086" y="4767263"/>
            <a:ext cx="1944446" cy="273844"/>
          </a:xfrm>
          <a:prstGeom prst="rect">
            <a:avLst/>
          </a:prstGeom>
        </p:spPr>
        <p:txBody>
          <a:bodyPr vert="horz" lIns="91440" tIns="45720" rIns="91440" bIns="45720" rtlCol="0" anchor="ctr"/>
          <a:lstStyle>
            <a:lvl1pPr algn="r">
              <a:defRPr sz="1867">
                <a:solidFill>
                  <a:schemeClr val="tx1"/>
                </a:solidFill>
                <a:latin typeface="+mj-lt"/>
              </a:defRPr>
            </a:lvl1pPr>
          </a:lstStyle>
          <a:p>
            <a:fld id="{CD438618-DEE5-47CF-A8B2-A9E090D503CD}" type="datetimeFigureOut">
              <a:rPr lang="en-US" dirty="0"/>
              <a:t>4/5/2025</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536538" y="4767263"/>
            <a:ext cx="3404795" cy="273844"/>
          </a:xfrm>
          <a:prstGeom prst="rect">
            <a:avLst/>
          </a:prstGeom>
        </p:spPr>
        <p:txBody>
          <a:bodyPr vert="horz" lIns="91440" tIns="45720" rIns="91440" bIns="45720" rtlCol="0" anchor="ctr"/>
          <a:lstStyle>
            <a:lvl1pPr algn="l">
              <a:defRPr sz="1867">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8189259" y="4767263"/>
            <a:ext cx="504266" cy="273844"/>
          </a:xfrm>
          <a:prstGeom prst="rect">
            <a:avLst/>
          </a:prstGeom>
        </p:spPr>
        <p:txBody>
          <a:bodyPr vert="horz" lIns="91440" tIns="45720" rIns="91440" bIns="45720" rtlCol="0" anchor="ctr"/>
          <a:lstStyle>
            <a:lvl1pPr algn="r">
              <a:defRPr sz="3200">
                <a:solidFill>
                  <a:schemeClr val="tx1"/>
                </a:solidFill>
              </a:defRPr>
            </a:lvl1pPr>
          </a:lstStyle>
          <a:p>
            <a:fld id="{E30AF5A0-43BB-4336-8627-9123B9144D80}" type="slidenum">
              <a:rPr lang="en-US" dirty="0"/>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600075" y="542925"/>
            <a:ext cx="794385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600075" y="4607086"/>
            <a:ext cx="794385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686510"/>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orient="horz" pos="504" userDrawn="1">
          <p15:clr>
            <a:srgbClr val="F26B43"/>
          </p15:clr>
        </p15:guide>
        <p15:guide id="4" orient="horz" pos="684" userDrawn="1">
          <p15:clr>
            <a:srgbClr val="F26B43"/>
          </p15:clr>
        </p15:guide>
        <p15:guide id="5" pos="5382" userDrawn="1">
          <p15:clr>
            <a:srgbClr val="F26B43"/>
          </p15:clr>
        </p15:guide>
        <p15:guide id="6" pos="378" userDrawn="1">
          <p15:clr>
            <a:srgbClr val="F26B43"/>
          </p15:clr>
        </p15:guide>
        <p15:guide id="7" orient="horz" pos="2898" userDrawn="1">
          <p15:clr>
            <a:srgbClr val="F26B43"/>
          </p15:clr>
        </p15:guide>
        <p15:guide id="8" orient="horz" pos="3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8.jpg"/><Relationship Id="rId2" Type="http://schemas.openxmlformats.org/officeDocument/2006/relationships/image" Target="../media/image3.jpg"/><Relationship Id="rId1" Type="http://schemas.openxmlformats.org/officeDocument/2006/relationships/slideLayout" Target="../slideLayouts/slideLayout9.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jp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09"/>
        <p:cNvGrpSpPr/>
        <p:nvPr/>
      </p:nvGrpSpPr>
      <p:grpSpPr>
        <a:xfrm>
          <a:off x="0" y="0"/>
          <a:ext cx="0" cy="0"/>
          <a:chOff x="0" y="0"/>
          <a:chExt cx="0" cy="0"/>
        </a:xfrm>
      </p:grpSpPr>
      <p:sp>
        <p:nvSpPr>
          <p:cNvPr id="1912" name="Google Shape;1912;p45"/>
          <p:cNvSpPr txBox="1">
            <a:spLocks noGrp="1"/>
          </p:cNvSpPr>
          <p:nvPr>
            <p:ph type="body" idx="1"/>
          </p:nvPr>
        </p:nvSpPr>
        <p:spPr>
          <a:xfrm>
            <a:off x="221250" y="-39600"/>
            <a:ext cx="89229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r>
              <a:rPr lang="en" dirty="0"/>
              <a:t>The Hackathon				4th - 6th April 2025				15K Prize Pool					The Fest 2.0</a:t>
            </a:r>
            <a:endParaRPr dirty="0"/>
          </a:p>
        </p:txBody>
      </p:sp>
      <p:sp>
        <p:nvSpPr>
          <p:cNvPr id="1910" name="Google Shape;1910;p45"/>
          <p:cNvSpPr txBox="1">
            <a:spLocks noGrp="1"/>
          </p:cNvSpPr>
          <p:nvPr>
            <p:ph type="subTitle" idx="2"/>
          </p:nvPr>
        </p:nvSpPr>
        <p:spPr>
          <a:xfrm>
            <a:off x="409683" y="3834821"/>
            <a:ext cx="3238500" cy="738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Team Name:</a:t>
            </a:r>
          </a:p>
          <a:p>
            <a:pPr marL="0" lvl="0" indent="0" algn="l" rtl="0">
              <a:lnSpc>
                <a:spcPct val="100000"/>
              </a:lnSpc>
              <a:spcBef>
                <a:spcPts val="0"/>
              </a:spcBef>
              <a:spcAft>
                <a:spcPts val="0"/>
              </a:spcAft>
              <a:buClr>
                <a:schemeClr val="dk1"/>
              </a:buClr>
              <a:buSzPts val="1100"/>
              <a:buFont typeface="Arial"/>
              <a:buNone/>
            </a:pPr>
            <a:r>
              <a:rPr lang="en"/>
              <a:t>Code warriors</a:t>
            </a:r>
            <a:endParaRPr/>
          </a:p>
        </p:txBody>
      </p:sp>
      <p:sp>
        <p:nvSpPr>
          <p:cNvPr id="1911" name="Google Shape;1911;p45"/>
          <p:cNvSpPr txBox="1">
            <a:spLocks noGrp="1"/>
          </p:cNvSpPr>
          <p:nvPr>
            <p:ph type="title"/>
          </p:nvPr>
        </p:nvSpPr>
        <p:spPr>
          <a:xfrm>
            <a:off x="221250" y="1565613"/>
            <a:ext cx="3238500" cy="93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Round 1</a:t>
            </a:r>
            <a:endParaRPr/>
          </a:p>
        </p:txBody>
      </p:sp>
      <p:sp>
        <p:nvSpPr>
          <p:cNvPr id="1913" name="Google Shape;1913;p45"/>
          <p:cNvSpPr txBox="1">
            <a:spLocks noGrp="1"/>
          </p:cNvSpPr>
          <p:nvPr>
            <p:ph type="body" idx="3"/>
          </p:nvPr>
        </p:nvSpPr>
        <p:spPr>
          <a:xfrm>
            <a:off x="4682700" y="3834821"/>
            <a:ext cx="3238500" cy="738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
              <a:t>Team Members:</a:t>
            </a:r>
          </a:p>
          <a:p>
            <a:pPr marL="0" lvl="0" indent="0" algn="l" rtl="0">
              <a:lnSpc>
                <a:spcPct val="100000"/>
              </a:lnSpc>
              <a:spcBef>
                <a:spcPts val="0"/>
              </a:spcBef>
              <a:spcAft>
                <a:spcPts val="0"/>
              </a:spcAft>
              <a:buClr>
                <a:schemeClr val="dk1"/>
              </a:buClr>
              <a:buSzPts val="1100"/>
              <a:buFont typeface="Arial"/>
              <a:buNone/>
            </a:pPr>
            <a:r>
              <a:rPr lang="en"/>
              <a:t>Archita Banka</a:t>
            </a:r>
          </a:p>
          <a:p>
            <a:pPr marL="0" lvl="0" indent="0" algn="l" rtl="0">
              <a:lnSpc>
                <a:spcPct val="100000"/>
              </a:lnSpc>
              <a:spcBef>
                <a:spcPts val="0"/>
              </a:spcBef>
              <a:spcAft>
                <a:spcPts val="0"/>
              </a:spcAft>
              <a:buClr>
                <a:schemeClr val="dk1"/>
              </a:buClr>
              <a:buSzPts val="1100"/>
              <a:buFont typeface="Arial"/>
              <a:buNone/>
            </a:pPr>
            <a:r>
              <a:rPr lang="en"/>
              <a:t>Aastha Gupta</a:t>
            </a:r>
          </a:p>
          <a:p>
            <a:pPr marL="0" lvl="0" indent="0" algn="l" rtl="0">
              <a:lnSpc>
                <a:spcPct val="100000"/>
              </a:lnSpc>
              <a:spcBef>
                <a:spcPts val="0"/>
              </a:spcBef>
              <a:spcAft>
                <a:spcPts val="0"/>
              </a:spcAft>
              <a:buClr>
                <a:schemeClr val="dk1"/>
              </a:buClr>
              <a:buSzPts val="1100"/>
              <a:buFont typeface="Arial"/>
              <a:buNone/>
            </a:pPr>
            <a:r>
              <a:rPr lang="en"/>
              <a:t>Mithil Saxena</a:t>
            </a:r>
          </a:p>
          <a:p>
            <a:pPr marL="0" lvl="0" indent="0" algn="l" rtl="0">
              <a:lnSpc>
                <a:spcPct val="100000"/>
              </a:lnSpc>
              <a:spcBef>
                <a:spcPts val="0"/>
              </a:spcBef>
              <a:spcAft>
                <a:spcPts val="0"/>
              </a:spcAft>
              <a:buClr>
                <a:schemeClr val="dk1"/>
              </a:buClr>
              <a:buSzPts val="1100"/>
              <a:buFont typeface="Arial"/>
              <a:buNone/>
            </a:pPr>
            <a:r>
              <a:rPr lang="en"/>
              <a:t>Praneel Kapoor</a:t>
            </a:r>
          </a:p>
        </p:txBody>
      </p:sp>
      <p:sp>
        <p:nvSpPr>
          <p:cNvPr id="1914" name="Google Shape;1914;p45"/>
          <p:cNvSpPr txBox="1">
            <a:spLocks noGrp="1"/>
          </p:cNvSpPr>
          <p:nvPr>
            <p:ph type="body" idx="4"/>
          </p:nvPr>
        </p:nvSpPr>
        <p:spPr>
          <a:xfrm>
            <a:off x="324225" y="2576399"/>
            <a:ext cx="5421300" cy="1029925"/>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IN" sz="1200" dirty="0"/>
              <a:t>To make an AI-powered club and community matchmaking website stand apart : It should include innovative features and functionalities that leverage AI while addressing the unique needs of students. </a:t>
            </a:r>
            <a:endParaRPr sz="1800" dirty="0"/>
          </a:p>
        </p:txBody>
      </p:sp>
      <p:sp>
        <p:nvSpPr>
          <p:cNvPr id="1916" name="Google Shape;1916;p45"/>
          <p:cNvSpPr txBox="1">
            <a:spLocks noGrp="1"/>
          </p:cNvSpPr>
          <p:nvPr>
            <p:ph type="subTitle" idx="4294967295"/>
          </p:nvPr>
        </p:nvSpPr>
        <p:spPr>
          <a:xfrm rot="10800000" flipH="1">
            <a:off x="0" y="4573588"/>
            <a:ext cx="46038" cy="160337"/>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Clr>
                <a:schemeClr val="dk1"/>
              </a:buClr>
              <a:buSzPts val="1100"/>
              <a:buFont typeface="Arial"/>
              <a:buNone/>
            </a:pPr>
            <a:r>
              <a:rPr lang="en-US"/>
              <a:t>.</a:t>
            </a:r>
            <a:endParaRPr/>
          </a:p>
        </p:txBody>
      </p:sp>
      <p:pic>
        <p:nvPicPr>
          <p:cNvPr id="1915" name="Google Shape;1915;p45" title="Group 11653.png"/>
          <p:cNvPicPr preferRelativeResize="0"/>
          <p:nvPr/>
        </p:nvPicPr>
        <p:blipFill>
          <a:blip r:embed="rId3">
            <a:alphaModFix/>
          </a:blip>
          <a:stretch>
            <a:fillRect/>
          </a:stretch>
        </p:blipFill>
        <p:spPr>
          <a:xfrm>
            <a:off x="5670242" y="413489"/>
            <a:ext cx="2986819" cy="2480751"/>
          </a:xfrm>
          <a:prstGeom prst="rect">
            <a:avLst/>
          </a:prstGeom>
          <a:noFill/>
          <a:ln>
            <a:noFill/>
          </a:ln>
        </p:spPr>
      </p:pic>
      <p:pic>
        <p:nvPicPr>
          <p:cNvPr id="2" name="Picture 1" descr="A logo with text on it&#10;&#10;AI-generated content may be incorrect.">
            <a:extLst>
              <a:ext uri="{FF2B5EF4-FFF2-40B4-BE49-F238E27FC236}">
                <a16:creationId xmlns:a16="http://schemas.microsoft.com/office/drawing/2014/main" id="{6DC8124E-9FB3-034F-2D8D-75214E5799EC}"/>
              </a:ext>
            </a:extLst>
          </p:cNvPr>
          <p:cNvPicPr>
            <a:picLocks noChangeAspect="1"/>
          </p:cNvPicPr>
          <p:nvPr/>
        </p:nvPicPr>
        <p:blipFill>
          <a:blip r:embed="rId4"/>
          <a:stretch>
            <a:fillRect/>
          </a:stretch>
        </p:blipFill>
        <p:spPr>
          <a:xfrm>
            <a:off x="7333200" y="3581414"/>
            <a:ext cx="1175999" cy="9209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0"/>
        <p:cNvGrpSpPr/>
        <p:nvPr/>
      </p:nvGrpSpPr>
      <p:grpSpPr>
        <a:xfrm>
          <a:off x="0" y="0"/>
          <a:ext cx="0" cy="0"/>
          <a:chOff x="0" y="0"/>
          <a:chExt cx="0" cy="0"/>
        </a:xfrm>
      </p:grpSpPr>
      <p:sp>
        <p:nvSpPr>
          <p:cNvPr id="1922" name="Google Shape;1922;p46"/>
          <p:cNvSpPr txBox="1">
            <a:spLocks noGrp="1"/>
          </p:cNvSpPr>
          <p:nvPr>
            <p:ph type="body" idx="1"/>
          </p:nvPr>
        </p:nvSpPr>
        <p:spPr>
          <a:xfrm>
            <a:off x="221250" y="-39600"/>
            <a:ext cx="8922900" cy="3078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r>
              <a:rPr lang="en"/>
              <a:t>The Hackathon				4th - 6th April 2025				15K Prize Pool					The Fest 2.0</a:t>
            </a:r>
            <a:endParaRPr/>
          </a:p>
        </p:txBody>
      </p:sp>
      <p:sp>
        <p:nvSpPr>
          <p:cNvPr id="1923" name="Google Shape;1923;p46"/>
          <p:cNvSpPr txBox="1">
            <a:spLocks noGrp="1"/>
          </p:cNvSpPr>
          <p:nvPr>
            <p:ph type="subTitle" idx="2"/>
          </p:nvPr>
        </p:nvSpPr>
        <p:spPr>
          <a:xfrm>
            <a:off x="324225" y="1371600"/>
            <a:ext cx="8561700" cy="3441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a:t>Introduction </a:t>
            </a:r>
            <a:endParaRPr sz="1800"/>
          </a:p>
          <a:p>
            <a:pPr marL="457200" lvl="0" indent="-342900" algn="l" rtl="0">
              <a:spcBef>
                <a:spcPts val="0"/>
              </a:spcBef>
              <a:spcAft>
                <a:spcPts val="0"/>
              </a:spcAft>
              <a:buSzPts val="1800"/>
              <a:buChar char="●"/>
            </a:pPr>
            <a:r>
              <a:rPr lang="en" sz="1800"/>
              <a:t>Your proposed solution (Essential features you will include and extra features you may include)</a:t>
            </a:r>
            <a:endParaRPr sz="1800"/>
          </a:p>
          <a:p>
            <a:pPr marL="457200" lvl="0" indent="-342900" algn="l" rtl="0">
              <a:spcBef>
                <a:spcPts val="0"/>
              </a:spcBef>
              <a:spcAft>
                <a:spcPts val="0"/>
              </a:spcAft>
              <a:buSzPts val="1800"/>
              <a:buChar char="●"/>
            </a:pPr>
            <a:r>
              <a:rPr lang="en" sz="1800"/>
              <a:t>How do you stand out from existing solutions to the problem </a:t>
            </a:r>
            <a:endParaRPr sz="1800"/>
          </a:p>
          <a:p>
            <a:pPr marL="457200" lvl="0" indent="-342900" algn="l" rtl="0">
              <a:spcBef>
                <a:spcPts val="0"/>
              </a:spcBef>
              <a:spcAft>
                <a:spcPts val="0"/>
              </a:spcAft>
              <a:buSzPts val="1800"/>
              <a:buChar char="●"/>
            </a:pPr>
            <a:r>
              <a:rPr lang="en" sz="1800"/>
              <a:t>Tech stack you'll use (UI if applicable)</a:t>
            </a:r>
            <a:endParaRPr sz="1800"/>
          </a:p>
        </p:txBody>
      </p:sp>
      <p:sp>
        <p:nvSpPr>
          <p:cNvPr id="1921" name="Google Shape;1921;p46"/>
          <p:cNvSpPr txBox="1">
            <a:spLocks noGrp="1"/>
          </p:cNvSpPr>
          <p:nvPr>
            <p:ph type="title"/>
          </p:nvPr>
        </p:nvSpPr>
        <p:spPr>
          <a:xfrm>
            <a:off x="239700" y="1237250"/>
            <a:ext cx="8664600" cy="9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3000"/>
              <a:t>Things to include in the PPT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D1C37-61FA-502C-EFA7-0BCD37FD0E3F}"/>
              </a:ext>
            </a:extLst>
          </p:cNvPr>
          <p:cNvSpPr txBox="1"/>
          <p:nvPr/>
        </p:nvSpPr>
        <p:spPr>
          <a:xfrm>
            <a:off x="536538" y="-309274"/>
            <a:ext cx="3840480" cy="192314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000" b="1" i="1" u="sng" kern="1200" cap="all" spc="30" baseline="0" dirty="0">
                <a:solidFill>
                  <a:schemeClr val="tx1"/>
                </a:solidFill>
                <a:latin typeface="+mj-lt"/>
                <a:ea typeface="+mj-ea"/>
                <a:cs typeface="+mj-cs"/>
              </a:rPr>
              <a:t>Beyond the Classroom: Your Guide to Finding Your Tribe at University</a:t>
            </a:r>
          </a:p>
        </p:txBody>
      </p:sp>
      <p:sp>
        <p:nvSpPr>
          <p:cNvPr id="3" name="TextBox 2">
            <a:extLst>
              <a:ext uri="{FF2B5EF4-FFF2-40B4-BE49-F238E27FC236}">
                <a16:creationId xmlns:a16="http://schemas.microsoft.com/office/drawing/2014/main" id="{94ECDFD9-3B25-4F85-E2B3-CB7E63FD91C0}"/>
              </a:ext>
            </a:extLst>
          </p:cNvPr>
          <p:cNvSpPr txBox="1"/>
          <p:nvPr/>
        </p:nvSpPr>
        <p:spPr>
          <a:xfrm>
            <a:off x="512506" y="1763683"/>
            <a:ext cx="4908381" cy="3003580"/>
          </a:xfrm>
          <a:prstGeom prst="rect">
            <a:avLst/>
          </a:prstGeo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p:spPr>
        <p:txBody>
          <a:bodyPr vert="horz" lIns="91440" tIns="45720" rIns="91440" bIns="45720" rtlCol="0">
            <a:normAutofit lnSpcReduction="10000"/>
          </a:bodyPr>
          <a:lstStyle/>
          <a:p>
            <a:pPr>
              <a:spcBef>
                <a:spcPts val="1000"/>
              </a:spcBef>
            </a:pPr>
            <a:r>
              <a:rPr lang="en-US" sz="1600" kern="1200" dirty="0">
                <a:solidFill>
                  <a:schemeClr val="tx1"/>
                </a:solidFill>
                <a:latin typeface="+mn-lt"/>
                <a:ea typeface="+mn-ea"/>
                <a:cs typeface="+mn-cs"/>
              </a:rPr>
              <a:t>College students often struggle to discover clubs and communities that align with their interests, skills, and goals, leading to missed opportunities for meaningful campus engagement and connections. Traditional methods of club discovery—such as physical bulletin boards, overwhelming club fairs, or scattered social media posts—are inefficient, incomplete, and fail to provide personalized recommendations. This results in lower participation rates in campus activities and difficulty building meaningful connections, particularly for new students or those with niche interests.</a:t>
            </a:r>
          </a:p>
          <a:p>
            <a:pPr>
              <a:spcBef>
                <a:spcPts val="1000"/>
              </a:spcBef>
            </a:pPr>
            <a:endParaRPr lang="en-US" sz="2000" kern="1200" dirty="0">
              <a:solidFill>
                <a:schemeClr val="tx1"/>
              </a:solidFill>
              <a:latin typeface="+mn-lt"/>
              <a:ea typeface="+mn-ea"/>
              <a:cs typeface="+mn-cs"/>
            </a:endParaRPr>
          </a:p>
        </p:txBody>
      </p:sp>
      <p:sp>
        <p:nvSpPr>
          <p:cNvPr id="12" name="Footer Placeholder 5">
            <a:extLst>
              <a:ext uri="{FF2B5EF4-FFF2-40B4-BE49-F238E27FC236}">
                <a16:creationId xmlns:a16="http://schemas.microsoft.com/office/drawing/2014/main" id="{203CC1A9-4B6E-C773-A1CB-BA1FDF698926}"/>
              </a:ext>
            </a:extLst>
          </p:cNvPr>
          <p:cNvSpPr>
            <a:spLocks noGrp="1"/>
          </p:cNvSpPr>
          <p:nvPr>
            <p:ph type="ftr" sz="quarter" idx="11"/>
          </p:nvPr>
        </p:nvSpPr>
        <p:spPr>
          <a:xfrm>
            <a:off x="536538" y="4767263"/>
            <a:ext cx="3404795" cy="273844"/>
          </a:xfrm>
        </p:spPr>
        <p:txBody>
          <a:bodyPr/>
          <a:lstStyle/>
          <a:p>
            <a:pPr>
              <a:spcAft>
                <a:spcPts val="600"/>
              </a:spcAft>
            </a:pPr>
            <a:r>
              <a:rPr lang="en-US"/>
              <a:t>
              </a:t>
            </a:r>
          </a:p>
        </p:txBody>
      </p:sp>
      <p:sp>
        <p:nvSpPr>
          <p:cNvPr id="14" name="Slide Number Placeholder 6">
            <a:extLst>
              <a:ext uri="{FF2B5EF4-FFF2-40B4-BE49-F238E27FC236}">
                <a16:creationId xmlns:a16="http://schemas.microsoft.com/office/drawing/2014/main" id="{5054BEB7-C55F-2F20-4DD0-27D95C0750D7}"/>
              </a:ext>
            </a:extLst>
          </p:cNvPr>
          <p:cNvSpPr>
            <a:spLocks noGrp="1"/>
          </p:cNvSpPr>
          <p:nvPr>
            <p:ph type="sldNum" sz="quarter" idx="12"/>
          </p:nvPr>
        </p:nvSpPr>
        <p:spPr>
          <a:xfrm>
            <a:off x="8189259" y="4767263"/>
            <a:ext cx="504266" cy="273844"/>
          </a:xfrm>
        </p:spPr>
        <p:txBody>
          <a:bodyPr/>
          <a:lstStyle/>
          <a:p>
            <a:pPr>
              <a:spcAft>
                <a:spcPts val="600"/>
              </a:spcAft>
            </a:pPr>
            <a:fld id="{E30AF5A0-43BB-4336-8627-9123B9144D80}" type="slidenum">
              <a:rPr lang="en-US" dirty="0"/>
              <a:pPr>
                <a:spcAft>
                  <a:spcPts val="600"/>
                </a:spcAft>
              </a:pPr>
              <a:t>3</a:t>
            </a:fld>
            <a:endParaRPr lang="en-US"/>
          </a:p>
        </p:txBody>
      </p:sp>
      <p:pic>
        <p:nvPicPr>
          <p:cNvPr id="19" name="Picture 18" descr="A logo for a photographer&#10;&#10;AI-generated content may be incorrect.">
            <a:extLst>
              <a:ext uri="{FF2B5EF4-FFF2-40B4-BE49-F238E27FC236}">
                <a16:creationId xmlns:a16="http://schemas.microsoft.com/office/drawing/2014/main" id="{5FEF29B4-D5F4-DB93-4CAD-19A47F2E82FC}"/>
              </a:ext>
            </a:extLst>
          </p:cNvPr>
          <p:cNvPicPr>
            <a:picLocks noChangeAspect="1"/>
          </p:cNvPicPr>
          <p:nvPr/>
        </p:nvPicPr>
        <p:blipFill>
          <a:blip r:embed="rId2"/>
          <a:stretch>
            <a:fillRect/>
          </a:stretch>
        </p:blipFill>
        <p:spPr>
          <a:xfrm>
            <a:off x="7442200" y="702733"/>
            <a:ext cx="1082111" cy="1060950"/>
          </a:xfrm>
          <a:prstGeom prst="rect">
            <a:avLst/>
          </a:prstGeom>
        </p:spPr>
      </p:pic>
      <p:pic>
        <p:nvPicPr>
          <p:cNvPr id="21" name="Picture 20" descr="A logo in a circle&#10;&#10;AI-generated content may be incorrect.">
            <a:extLst>
              <a:ext uri="{FF2B5EF4-FFF2-40B4-BE49-F238E27FC236}">
                <a16:creationId xmlns:a16="http://schemas.microsoft.com/office/drawing/2014/main" id="{DBBF3945-B392-D600-02F0-68ACF9BD9DB2}"/>
              </a:ext>
            </a:extLst>
          </p:cNvPr>
          <p:cNvPicPr>
            <a:picLocks noChangeAspect="1"/>
          </p:cNvPicPr>
          <p:nvPr/>
        </p:nvPicPr>
        <p:blipFill>
          <a:blip r:embed="rId3"/>
          <a:stretch>
            <a:fillRect/>
          </a:stretch>
        </p:blipFill>
        <p:spPr>
          <a:xfrm>
            <a:off x="5892881" y="3229372"/>
            <a:ext cx="1073652" cy="1087967"/>
          </a:xfrm>
          <a:prstGeom prst="rect">
            <a:avLst/>
          </a:prstGeom>
        </p:spPr>
      </p:pic>
      <p:pic>
        <p:nvPicPr>
          <p:cNvPr id="23" name="Picture 22" descr="A pink background with white text&#10;&#10;AI-generated content may be incorrect.">
            <a:extLst>
              <a:ext uri="{FF2B5EF4-FFF2-40B4-BE49-F238E27FC236}">
                <a16:creationId xmlns:a16="http://schemas.microsoft.com/office/drawing/2014/main" id="{FA10ACE3-0ED5-8361-AF89-CDB450A0E758}"/>
              </a:ext>
            </a:extLst>
          </p:cNvPr>
          <p:cNvPicPr>
            <a:picLocks noChangeAspect="1"/>
          </p:cNvPicPr>
          <p:nvPr/>
        </p:nvPicPr>
        <p:blipFill>
          <a:blip r:embed="rId4"/>
          <a:stretch>
            <a:fillRect/>
          </a:stretch>
        </p:blipFill>
        <p:spPr>
          <a:xfrm>
            <a:off x="7337666" y="1875854"/>
            <a:ext cx="1103726" cy="1135121"/>
          </a:xfrm>
          <a:prstGeom prst="rect">
            <a:avLst/>
          </a:prstGeom>
        </p:spPr>
      </p:pic>
      <p:pic>
        <p:nvPicPr>
          <p:cNvPr id="25" name="Picture 24" descr="A screenshot of a logo&#10;&#10;AI-generated content may be incorrect.">
            <a:extLst>
              <a:ext uri="{FF2B5EF4-FFF2-40B4-BE49-F238E27FC236}">
                <a16:creationId xmlns:a16="http://schemas.microsoft.com/office/drawing/2014/main" id="{FF8C94AD-29CD-6D0F-044C-824EB72D5B57}"/>
              </a:ext>
            </a:extLst>
          </p:cNvPr>
          <p:cNvPicPr>
            <a:picLocks noChangeAspect="1"/>
          </p:cNvPicPr>
          <p:nvPr/>
        </p:nvPicPr>
        <p:blipFill>
          <a:blip r:embed="rId5"/>
          <a:stretch>
            <a:fillRect/>
          </a:stretch>
        </p:blipFill>
        <p:spPr>
          <a:xfrm>
            <a:off x="5892881" y="1875854"/>
            <a:ext cx="1073652" cy="1075561"/>
          </a:xfrm>
          <a:prstGeom prst="rect">
            <a:avLst/>
          </a:prstGeom>
        </p:spPr>
      </p:pic>
      <p:pic>
        <p:nvPicPr>
          <p:cNvPr id="27" name="Picture 26" descr="A yellow and black logo&#10;&#10;AI-generated content may be incorrect.">
            <a:extLst>
              <a:ext uri="{FF2B5EF4-FFF2-40B4-BE49-F238E27FC236}">
                <a16:creationId xmlns:a16="http://schemas.microsoft.com/office/drawing/2014/main" id="{4C0B3F2A-EF00-65A3-5070-CD9B00EEB32D}"/>
              </a:ext>
            </a:extLst>
          </p:cNvPr>
          <p:cNvPicPr>
            <a:picLocks noChangeAspect="1"/>
          </p:cNvPicPr>
          <p:nvPr/>
        </p:nvPicPr>
        <p:blipFill>
          <a:blip r:embed="rId6"/>
          <a:stretch>
            <a:fillRect/>
          </a:stretch>
        </p:blipFill>
        <p:spPr>
          <a:xfrm>
            <a:off x="7142826" y="3105945"/>
            <a:ext cx="1381485" cy="1334822"/>
          </a:xfrm>
          <a:prstGeom prst="rect">
            <a:avLst/>
          </a:prstGeom>
        </p:spPr>
      </p:pic>
      <p:pic>
        <p:nvPicPr>
          <p:cNvPr id="29" name="Picture 28" descr="A black and white logo&#10;&#10;AI-generated content may be incorrect.">
            <a:extLst>
              <a:ext uri="{FF2B5EF4-FFF2-40B4-BE49-F238E27FC236}">
                <a16:creationId xmlns:a16="http://schemas.microsoft.com/office/drawing/2014/main" id="{E2B2546F-2B3D-9004-2778-29D415178B4B}"/>
              </a:ext>
            </a:extLst>
          </p:cNvPr>
          <p:cNvPicPr>
            <a:picLocks noChangeAspect="1"/>
          </p:cNvPicPr>
          <p:nvPr/>
        </p:nvPicPr>
        <p:blipFill>
          <a:blip r:embed="rId7"/>
          <a:stretch>
            <a:fillRect/>
          </a:stretch>
        </p:blipFill>
        <p:spPr>
          <a:xfrm>
            <a:off x="5795907" y="652299"/>
            <a:ext cx="1271273" cy="1175222"/>
          </a:xfrm>
          <a:prstGeom prst="rect">
            <a:avLst/>
          </a:prstGeom>
        </p:spPr>
      </p:pic>
    </p:spTree>
    <p:extLst>
      <p:ext uri="{BB962C8B-B14F-4D97-AF65-F5344CB8AC3E}">
        <p14:creationId xmlns:p14="http://schemas.microsoft.com/office/powerpoint/2010/main" val="40994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rgbClr val="7F6E8C">
                <a:lumMod val="0"/>
                <a:lumOff val="100000"/>
              </a:srgbClr>
            </a:gs>
            <a:gs pos="17000">
              <a:srgbClr val="D0D0E5"/>
            </a:gs>
            <a:gs pos="0">
              <a:srgbClr val="1C1C32">
                <a:lumMod val="25000"/>
                <a:lumOff val="75000"/>
              </a:srgbClr>
            </a:gs>
            <a:gs pos="47000">
              <a:srgbClr val="7F6E8C">
                <a:lumMod val="0"/>
                <a:lumOff val="100000"/>
              </a:srgbClr>
            </a:gs>
          </a:gsLst>
          <a:lin ang="7200000" scaled="0"/>
        </a:gradFill>
        <a:effectLst/>
      </p:bgPr>
    </p:bg>
    <p:spTree>
      <p:nvGrpSpPr>
        <p:cNvPr id="1" name=""/>
        <p:cNvGrpSpPr/>
        <p:nvPr/>
      </p:nvGrpSpPr>
      <p:grpSpPr>
        <a:xfrm>
          <a:off x="0" y="0"/>
          <a:ext cx="0" cy="0"/>
          <a:chOff x="0" y="0"/>
          <a:chExt cx="0" cy="0"/>
        </a:xfrm>
      </p:grpSpPr>
      <p:sp useBgFill="1">
        <p:nvSpPr>
          <p:cNvPr id="2" name="TextBox 1">
            <a:extLst>
              <a:ext uri="{FF2B5EF4-FFF2-40B4-BE49-F238E27FC236}">
                <a16:creationId xmlns:a16="http://schemas.microsoft.com/office/drawing/2014/main" id="{4552D6E3-ED6D-01B8-D185-AA3893F5DBED}"/>
              </a:ext>
            </a:extLst>
          </p:cNvPr>
          <p:cNvSpPr txBox="1"/>
          <p:nvPr/>
        </p:nvSpPr>
        <p:spPr>
          <a:xfrm>
            <a:off x="536538" y="677908"/>
            <a:ext cx="3070199" cy="2665118"/>
          </a:xfrm>
          <a:prstGeom prst="rect">
            <a:avLst/>
          </a:prstGeom>
        </p:spPr>
        <p:txBody>
          <a:bodyPr vert="horz" lIns="91440" tIns="45720" rIns="91440" bIns="45720" rtlCol="0">
            <a:normAutofit/>
          </a:bodyPr>
          <a:lstStyle/>
          <a:p>
            <a:pPr>
              <a:lnSpc>
                <a:spcPct val="110000"/>
              </a:lnSpc>
              <a:spcBef>
                <a:spcPts val="1000"/>
              </a:spcBef>
            </a:pPr>
            <a:r>
              <a:rPr lang="en-US" sz="2844" b="1" i="1" u="sng" kern="1200" dirty="0">
                <a:solidFill>
                  <a:schemeClr val="tx1"/>
                </a:solidFill>
                <a:latin typeface="+mn-lt"/>
                <a:ea typeface="+mn-ea"/>
                <a:cs typeface="+mn-cs"/>
              </a:rPr>
              <a:t>Problem Statement: Unlocking Campus Connections</a:t>
            </a:r>
          </a:p>
          <a:p>
            <a:pPr>
              <a:lnSpc>
                <a:spcPct val="110000"/>
              </a:lnSpc>
              <a:spcBef>
                <a:spcPts val="1000"/>
              </a:spcBef>
            </a:pPr>
            <a:endParaRPr lang="en-US" sz="2844" b="1" i="1" u="sng" kern="1200" dirty="0">
              <a:solidFill>
                <a:schemeClr val="tx1"/>
              </a:solidFill>
              <a:latin typeface="+mn-lt"/>
              <a:ea typeface="+mn-ea"/>
              <a:cs typeface="+mn-cs"/>
            </a:endParaRPr>
          </a:p>
        </p:txBody>
      </p:sp>
      <p:sp>
        <p:nvSpPr>
          <p:cNvPr id="20" name="Footer Placeholder 5">
            <a:extLst>
              <a:ext uri="{FF2B5EF4-FFF2-40B4-BE49-F238E27FC236}">
                <a16:creationId xmlns:a16="http://schemas.microsoft.com/office/drawing/2014/main" id="{6A42A8D3-8DFD-DB92-4001-F4D401CD3646}"/>
              </a:ext>
            </a:extLst>
          </p:cNvPr>
          <p:cNvSpPr>
            <a:spLocks noGrp="1"/>
          </p:cNvSpPr>
          <p:nvPr>
            <p:ph type="ftr" sz="quarter" idx="11"/>
          </p:nvPr>
        </p:nvSpPr>
        <p:spPr>
          <a:xfrm>
            <a:off x="536538" y="4767263"/>
            <a:ext cx="3404795" cy="273844"/>
          </a:xfrm>
        </p:spPr>
        <p:txBody>
          <a:bodyPr vert="horz" lIns="91440" tIns="45720" rIns="91440" bIns="45720" rtlCol="0" anchor="ctr">
            <a:normAutofit fontScale="85000" lnSpcReduction="10000"/>
          </a:bodyPr>
          <a:lstStyle/>
          <a:p>
            <a:pPr>
              <a:lnSpc>
                <a:spcPct val="90000"/>
              </a:lnSpc>
              <a:spcAft>
                <a:spcPts val="600"/>
              </a:spcAft>
            </a:pPr>
            <a:r>
              <a:rPr lang="en-US" sz="500" b="0" i="0" u="none" strike="noStrike" cap="none">
                <a:latin typeface="+mj-lt"/>
                <a:ea typeface="Arial"/>
                <a:cs typeface="Arial"/>
                <a:sym typeface="Arial"/>
              </a:rPr>
              <a:t>
              </a:t>
            </a:r>
          </a:p>
        </p:txBody>
      </p:sp>
      <p:sp>
        <p:nvSpPr>
          <p:cNvPr id="22" name="Slide Number Placeholder 6">
            <a:extLst>
              <a:ext uri="{FF2B5EF4-FFF2-40B4-BE49-F238E27FC236}">
                <a16:creationId xmlns:a16="http://schemas.microsoft.com/office/drawing/2014/main" id="{0ED125CA-F5E4-AA9A-42E0-8AEDE1B0D83E}"/>
              </a:ext>
            </a:extLst>
          </p:cNvPr>
          <p:cNvSpPr>
            <a:spLocks noGrp="1"/>
          </p:cNvSpPr>
          <p:nvPr>
            <p:ph type="sldNum" sz="quarter" idx="12"/>
          </p:nvPr>
        </p:nvSpPr>
        <p:spPr>
          <a:xfrm>
            <a:off x="8189259" y="4767263"/>
            <a:ext cx="504266" cy="273844"/>
          </a:xfrm>
        </p:spPr>
        <p:txBody>
          <a:bodyPr vert="horz" lIns="91440" tIns="45720" rIns="91440" bIns="45720" rtlCol="0" anchor="ctr">
            <a:normAutofit/>
          </a:bodyPr>
          <a:lstStyle/>
          <a:p>
            <a:pPr>
              <a:lnSpc>
                <a:spcPct val="90000"/>
              </a:lnSpc>
              <a:spcAft>
                <a:spcPts val="600"/>
              </a:spcAft>
            </a:pPr>
            <a:fld id="{E30AF5A0-43BB-4336-8627-9123B9144D80}" type="slidenum">
              <a:rPr lang="en-US" sz="1300" dirty="0"/>
              <a:pPr>
                <a:lnSpc>
                  <a:spcPct val="90000"/>
                </a:lnSpc>
                <a:spcAft>
                  <a:spcPts val="600"/>
                </a:spcAft>
              </a:pPr>
              <a:t>4</a:t>
            </a:fld>
            <a:endParaRPr lang="en-US" sz="1300"/>
          </a:p>
        </p:txBody>
      </p:sp>
      <p:graphicFrame>
        <p:nvGraphicFramePr>
          <p:cNvPr id="12" name="TextBox 2">
            <a:extLst>
              <a:ext uri="{FF2B5EF4-FFF2-40B4-BE49-F238E27FC236}">
                <a16:creationId xmlns:a16="http://schemas.microsoft.com/office/drawing/2014/main" id="{5F4E811A-1599-982D-FAF6-9FE6E65479D7}"/>
              </a:ext>
            </a:extLst>
          </p:cNvPr>
          <p:cNvGraphicFramePr/>
          <p:nvPr>
            <p:extLst>
              <p:ext uri="{D42A27DB-BD31-4B8C-83A1-F6EECF244321}">
                <p14:modId xmlns:p14="http://schemas.microsoft.com/office/powerpoint/2010/main" val="2172234125"/>
              </p:ext>
            </p:extLst>
          </p:nvPr>
        </p:nvGraphicFramePr>
        <p:xfrm>
          <a:off x="3812242" y="744140"/>
          <a:ext cx="4629150" cy="3655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logo with text on it&#10;&#10;AI-generated content may be incorrect.">
            <a:extLst>
              <a:ext uri="{FF2B5EF4-FFF2-40B4-BE49-F238E27FC236}">
                <a16:creationId xmlns:a16="http://schemas.microsoft.com/office/drawing/2014/main" id="{11211DCB-D3BB-FDF8-1110-659F33E4265C}"/>
              </a:ext>
            </a:extLst>
          </p:cNvPr>
          <p:cNvPicPr>
            <a:picLocks noChangeAspect="1"/>
          </p:cNvPicPr>
          <p:nvPr/>
        </p:nvPicPr>
        <p:blipFill>
          <a:blip r:embed="rId7"/>
          <a:stretch>
            <a:fillRect/>
          </a:stretch>
        </p:blipFill>
        <p:spPr>
          <a:xfrm>
            <a:off x="604360" y="2193996"/>
            <a:ext cx="2934553" cy="2298059"/>
          </a:xfrm>
          <a:prstGeom prst="rect">
            <a:avLst/>
          </a:prstGeom>
        </p:spPr>
      </p:pic>
    </p:spTree>
    <p:extLst>
      <p:ext uri="{BB962C8B-B14F-4D97-AF65-F5344CB8AC3E}">
        <p14:creationId xmlns:p14="http://schemas.microsoft.com/office/powerpoint/2010/main" val="3437964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326194-BA6F-1A7D-B4B2-A1B4569EBE03}"/>
              </a:ext>
            </a:extLst>
          </p:cNvPr>
          <p:cNvSpPr txBox="1"/>
          <p:nvPr/>
        </p:nvSpPr>
        <p:spPr>
          <a:xfrm>
            <a:off x="465958" y="900574"/>
            <a:ext cx="3070199" cy="91758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800" b="1" i="1" u="sng" kern="1200" cap="all" spc="30" baseline="0" dirty="0">
                <a:solidFill>
                  <a:schemeClr val="tx1"/>
                </a:solidFill>
                <a:latin typeface="+mj-lt"/>
                <a:ea typeface="+mj-ea"/>
                <a:cs typeface="+mj-cs"/>
              </a:rPr>
              <a:t>Solution Statement: AI-Powered Campus Connection Platform</a:t>
            </a:r>
          </a:p>
          <a:p>
            <a:pPr>
              <a:lnSpc>
                <a:spcPct val="90000"/>
              </a:lnSpc>
              <a:spcBef>
                <a:spcPct val="0"/>
              </a:spcBef>
              <a:spcAft>
                <a:spcPts val="600"/>
              </a:spcAft>
            </a:pPr>
            <a:endParaRPr lang="en-US" sz="1800" kern="1200" cap="all" spc="30" baseline="0" dirty="0">
              <a:solidFill>
                <a:schemeClr val="tx1"/>
              </a:solidFill>
              <a:latin typeface="+mj-lt"/>
              <a:ea typeface="+mj-ea"/>
              <a:cs typeface="+mj-cs"/>
            </a:endParaRPr>
          </a:p>
        </p:txBody>
      </p:sp>
      <p:sp>
        <p:nvSpPr>
          <p:cNvPr id="4" name="TextBox 3">
            <a:extLst>
              <a:ext uri="{FF2B5EF4-FFF2-40B4-BE49-F238E27FC236}">
                <a16:creationId xmlns:a16="http://schemas.microsoft.com/office/drawing/2014/main" id="{11B0CBD3-CFE9-CF27-042B-963BA0E0869D}"/>
              </a:ext>
            </a:extLst>
          </p:cNvPr>
          <p:cNvSpPr txBox="1"/>
          <p:nvPr/>
        </p:nvSpPr>
        <p:spPr>
          <a:xfrm>
            <a:off x="516194" y="1736623"/>
            <a:ext cx="3070199" cy="2665118"/>
          </a:xfrm>
          <a:prstGeom prst="rect">
            <a:avLst/>
          </a:prstGeom>
        </p:spPr>
        <p:txBody>
          <a:bodyPr vert="horz" lIns="91440" tIns="45720" rIns="91440" bIns="45720" rtlCol="0">
            <a:normAutofit/>
          </a:bodyPr>
          <a:lstStyle/>
          <a:p>
            <a:pPr>
              <a:spcBef>
                <a:spcPts val="1000"/>
              </a:spcBef>
            </a:pPr>
            <a:r>
              <a:rPr lang="en-US" sz="1600" kern="1200">
                <a:solidFill>
                  <a:schemeClr val="tx1"/>
                </a:solidFill>
                <a:latin typeface="+mn-lt"/>
                <a:ea typeface="+mn-ea"/>
                <a:cs typeface="+mn-cs"/>
              </a:rPr>
              <a:t>This platform replaces outdated methods like BULLETIN BOARDS, RANDOM SEARCHES, PITCHES DEPENDENCY and makes student life more connected and engaging. It helps more students get involved, build their skills, and feel like they truly belong on campus.</a:t>
            </a:r>
          </a:p>
        </p:txBody>
      </p:sp>
      <p:sp>
        <p:nvSpPr>
          <p:cNvPr id="12" name="Footer Placeholder 5">
            <a:extLst>
              <a:ext uri="{FF2B5EF4-FFF2-40B4-BE49-F238E27FC236}">
                <a16:creationId xmlns:a16="http://schemas.microsoft.com/office/drawing/2014/main" id="{1CDE8392-8E24-8ACC-2352-20A59E5166B0}"/>
              </a:ext>
            </a:extLst>
          </p:cNvPr>
          <p:cNvSpPr>
            <a:spLocks noGrp="1"/>
          </p:cNvSpPr>
          <p:nvPr>
            <p:ph type="ftr" sz="quarter" idx="11"/>
          </p:nvPr>
        </p:nvSpPr>
        <p:spPr>
          <a:xfrm>
            <a:off x="536538" y="4767263"/>
            <a:ext cx="3404795" cy="273844"/>
          </a:xfrm>
        </p:spPr>
        <p:txBody>
          <a:bodyPr vert="horz" lIns="91440" tIns="45720" rIns="91440" bIns="45720" rtlCol="0" anchor="ctr">
            <a:normAutofit fontScale="85000" lnSpcReduction="10000"/>
          </a:bodyPr>
          <a:lstStyle/>
          <a:p>
            <a:pPr>
              <a:lnSpc>
                <a:spcPct val="90000"/>
              </a:lnSpc>
              <a:spcAft>
                <a:spcPts val="600"/>
              </a:spcAft>
            </a:pPr>
            <a:r>
              <a:rPr lang="en-US" sz="500" b="0" i="0" u="none" strike="noStrike" cap="none">
                <a:latin typeface="+mj-lt"/>
                <a:ea typeface="Arial"/>
                <a:cs typeface="Arial"/>
                <a:sym typeface="Arial"/>
              </a:rPr>
              <a:t>
              </a:t>
            </a:r>
          </a:p>
        </p:txBody>
      </p:sp>
      <p:sp>
        <p:nvSpPr>
          <p:cNvPr id="14" name="Slide Number Placeholder 6">
            <a:extLst>
              <a:ext uri="{FF2B5EF4-FFF2-40B4-BE49-F238E27FC236}">
                <a16:creationId xmlns:a16="http://schemas.microsoft.com/office/drawing/2014/main" id="{9B724CA6-CAF5-585F-005F-F789E32B6C95}"/>
              </a:ext>
            </a:extLst>
          </p:cNvPr>
          <p:cNvSpPr>
            <a:spLocks noGrp="1"/>
          </p:cNvSpPr>
          <p:nvPr>
            <p:ph type="sldNum" sz="quarter" idx="12"/>
          </p:nvPr>
        </p:nvSpPr>
        <p:spPr>
          <a:xfrm>
            <a:off x="8189259" y="4767263"/>
            <a:ext cx="504266" cy="273844"/>
          </a:xfrm>
        </p:spPr>
        <p:txBody>
          <a:bodyPr vert="horz" lIns="91440" tIns="45720" rIns="91440" bIns="45720" rtlCol="0" anchor="ctr">
            <a:normAutofit/>
          </a:bodyPr>
          <a:lstStyle/>
          <a:p>
            <a:pPr>
              <a:lnSpc>
                <a:spcPct val="90000"/>
              </a:lnSpc>
              <a:spcAft>
                <a:spcPts val="600"/>
              </a:spcAft>
            </a:pPr>
            <a:fld id="{E30AF5A0-43BB-4336-8627-9123B9144D80}" type="slidenum">
              <a:rPr lang="en-US" sz="1300" dirty="0"/>
              <a:pPr>
                <a:lnSpc>
                  <a:spcPct val="90000"/>
                </a:lnSpc>
                <a:spcAft>
                  <a:spcPts val="600"/>
                </a:spcAft>
              </a:pPr>
              <a:t>5</a:t>
            </a:fld>
            <a:endParaRPr lang="en-US" sz="1300"/>
          </a:p>
        </p:txBody>
      </p:sp>
      <p:graphicFrame>
        <p:nvGraphicFramePr>
          <p:cNvPr id="6" name="TextBox 2">
            <a:extLst>
              <a:ext uri="{FF2B5EF4-FFF2-40B4-BE49-F238E27FC236}">
                <a16:creationId xmlns:a16="http://schemas.microsoft.com/office/drawing/2014/main" id="{05D71126-7B11-C531-D4E5-2CAC57D902B5}"/>
              </a:ext>
            </a:extLst>
          </p:cNvPr>
          <p:cNvGraphicFramePr/>
          <p:nvPr>
            <p:extLst>
              <p:ext uri="{D42A27DB-BD31-4B8C-83A1-F6EECF244321}">
                <p14:modId xmlns:p14="http://schemas.microsoft.com/office/powerpoint/2010/main" val="2498721833"/>
              </p:ext>
            </p:extLst>
          </p:nvPr>
        </p:nvGraphicFramePr>
        <p:xfrm>
          <a:off x="3887391" y="740569"/>
          <a:ext cx="4629150" cy="3655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6341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48F9B6-A633-9025-28C1-3434429453E7}"/>
              </a:ext>
            </a:extLst>
          </p:cNvPr>
          <p:cNvSpPr>
            <a:spLocks noGrp="1"/>
          </p:cNvSpPr>
          <p:nvPr>
            <p:ph type="title"/>
          </p:nvPr>
        </p:nvSpPr>
        <p:spPr>
          <a:xfrm>
            <a:off x="508820" y="586249"/>
            <a:ext cx="3070199" cy="917589"/>
          </a:xfrm>
        </p:spPr>
        <p:txBody>
          <a:bodyPr anchor="b">
            <a:normAutofit/>
          </a:bodyPr>
          <a:lstStyle/>
          <a:p>
            <a:pPr>
              <a:lnSpc>
                <a:spcPct val="90000"/>
              </a:lnSpc>
            </a:pPr>
            <a:r>
              <a:rPr lang="en-US" sz="2700"/>
              <a:t>How We Stand Out!</a:t>
            </a:r>
          </a:p>
        </p:txBody>
      </p:sp>
      <p:sp>
        <p:nvSpPr>
          <p:cNvPr id="3" name="Subtitle 2">
            <a:extLst>
              <a:ext uri="{FF2B5EF4-FFF2-40B4-BE49-F238E27FC236}">
                <a16:creationId xmlns:a16="http://schemas.microsoft.com/office/drawing/2014/main" id="{E1ED6031-8A55-AFE2-9E14-FEB37D1A17B7}"/>
              </a:ext>
            </a:extLst>
          </p:cNvPr>
          <p:cNvSpPr>
            <a:spLocks noGrp="1"/>
          </p:cNvSpPr>
          <p:nvPr>
            <p:ph idx="1"/>
          </p:nvPr>
        </p:nvSpPr>
        <p:spPr>
          <a:xfrm>
            <a:off x="3887391" y="740569"/>
            <a:ext cx="4629150" cy="3655219"/>
          </a:xfr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p:spPr>
        <p:txBody>
          <a:bodyPr>
            <a:normAutofit fontScale="92500"/>
          </a:bodyPr>
          <a:lstStyle/>
          <a:p>
            <a:pPr>
              <a:lnSpc>
                <a:spcPct val="100000"/>
              </a:lnSpc>
            </a:pPr>
            <a:r>
              <a:rPr lang="en-US" sz="1400" dirty="0"/>
              <a:t>•    We provide AI-driven interest matching for personalized recommendations unlike other websites, for satisfaction of user.</a:t>
            </a:r>
          </a:p>
          <a:p>
            <a:pPr>
              <a:lnSpc>
                <a:spcPct val="100000"/>
              </a:lnSpc>
            </a:pPr>
            <a:endParaRPr lang="en-US" sz="1400" dirty="0"/>
          </a:p>
          <a:p>
            <a:pPr>
              <a:lnSpc>
                <a:spcPct val="100000"/>
              </a:lnSpc>
            </a:pPr>
            <a:r>
              <a:rPr lang="en-US" sz="1400" dirty="0"/>
              <a:t>•    Interactive club profiles with multimedia content, so that students can see the exciting and useful videos and photos of all events conducted by any club, past, present or ongoing, it will all be there.</a:t>
            </a:r>
          </a:p>
          <a:p>
            <a:pPr>
              <a:lnSpc>
                <a:spcPct val="100000"/>
              </a:lnSpc>
            </a:pPr>
            <a:endParaRPr lang="en-US" sz="1100" dirty="0">
              <a:latin typeface="Arial" panose="020B0604020202020204" pitchFamily="34" charset="0"/>
              <a:cs typeface="Arial"/>
              <a:sym typeface="Arial"/>
            </a:endParaRPr>
          </a:p>
          <a:p>
            <a:pPr>
              <a:lnSpc>
                <a:spcPct val="100000"/>
              </a:lnSpc>
            </a:pPr>
            <a:r>
              <a:rPr lang="en-US" sz="1400" dirty="0"/>
              <a:t>•    Event calendar integrated with reminders to ensure you don’t miss anything of the club you want to get yourself into.</a:t>
            </a:r>
          </a:p>
          <a:p>
            <a:pPr>
              <a:lnSpc>
                <a:spcPct val="100000"/>
              </a:lnSpc>
            </a:pPr>
            <a:endParaRPr lang="en-US" sz="1400" dirty="0"/>
          </a:p>
          <a:p>
            <a:pPr>
              <a:lnSpc>
                <a:spcPct val="100000"/>
              </a:lnSpc>
            </a:pPr>
            <a:r>
              <a:rPr lang="en-US" sz="1400" dirty="0"/>
              <a:t>•    Badges and other rewards to improve user engagement. </a:t>
            </a:r>
          </a:p>
        </p:txBody>
      </p:sp>
      <p:sp>
        <p:nvSpPr>
          <p:cNvPr id="17" name="Text Placeholder 3">
            <a:extLst>
              <a:ext uri="{FF2B5EF4-FFF2-40B4-BE49-F238E27FC236}">
                <a16:creationId xmlns:a16="http://schemas.microsoft.com/office/drawing/2014/main" id="{077B1AED-433F-4902-FEE9-76DCEA4B67E5}"/>
              </a:ext>
            </a:extLst>
          </p:cNvPr>
          <p:cNvSpPr>
            <a:spLocks noGrp="1"/>
          </p:cNvSpPr>
          <p:nvPr>
            <p:ph type="body" sz="half" idx="2"/>
          </p:nvPr>
        </p:nvSpPr>
        <p:spPr>
          <a:xfrm>
            <a:off x="516194" y="1736623"/>
            <a:ext cx="3070199" cy="2665118"/>
          </a:xfrm>
        </p:spPr>
        <p:txBody>
          <a:bodyPr/>
          <a:lstStyle/>
          <a:p>
            <a:endParaRPr lang="en-US" dirty="0"/>
          </a:p>
        </p:txBody>
      </p:sp>
      <p:sp>
        <p:nvSpPr>
          <p:cNvPr id="18" name="Date Placeholder 4">
            <a:extLst>
              <a:ext uri="{FF2B5EF4-FFF2-40B4-BE49-F238E27FC236}">
                <a16:creationId xmlns:a16="http://schemas.microsoft.com/office/drawing/2014/main" id="{B9CBCF96-E4AD-AF89-ABB5-1538946FD789}"/>
              </a:ext>
            </a:extLst>
          </p:cNvPr>
          <p:cNvSpPr>
            <a:spLocks noGrp="1"/>
          </p:cNvSpPr>
          <p:nvPr>
            <p:ph type="dt" sz="half" idx="10"/>
          </p:nvPr>
        </p:nvSpPr>
        <p:spPr>
          <a:xfrm>
            <a:off x="6277086" y="4767263"/>
            <a:ext cx="1944446" cy="273844"/>
          </a:xfrm>
        </p:spPr>
        <p:txBody>
          <a:bodyPr/>
          <a:lstStyle/>
          <a:p>
            <a:pPr>
              <a:spcAft>
                <a:spcPts val="600"/>
              </a:spcAft>
            </a:pPr>
            <a:fld id="{B0ACBF2F-772E-494A-B3B2-815C732F6DAC}" type="datetime1">
              <a:rPr/>
              <a:pPr>
                <a:spcAft>
                  <a:spcPts val="600"/>
                </a:spcAft>
              </a:pPr>
              <a:t>4/5/2025</a:t>
            </a:fld>
            <a:endParaRPr lang="en-US"/>
          </a:p>
        </p:txBody>
      </p:sp>
      <p:sp>
        <p:nvSpPr>
          <p:cNvPr id="19" name="Footer Placeholder 5">
            <a:extLst>
              <a:ext uri="{FF2B5EF4-FFF2-40B4-BE49-F238E27FC236}">
                <a16:creationId xmlns:a16="http://schemas.microsoft.com/office/drawing/2014/main" id="{1FD5D5AC-BC72-42E2-71E0-1A2502EF14D2}"/>
              </a:ext>
            </a:extLst>
          </p:cNvPr>
          <p:cNvSpPr>
            <a:spLocks noGrp="1"/>
          </p:cNvSpPr>
          <p:nvPr>
            <p:ph type="ftr" sz="quarter" idx="11"/>
          </p:nvPr>
        </p:nvSpPr>
        <p:spPr>
          <a:xfrm>
            <a:off x="536538" y="4767263"/>
            <a:ext cx="3404795" cy="273844"/>
          </a:xfrm>
        </p:spPr>
        <p:txBody>
          <a:bodyPr/>
          <a:lstStyle/>
          <a:p>
            <a:pPr>
              <a:spcAft>
                <a:spcPts val="600"/>
              </a:spcAft>
            </a:pPr>
            <a:r>
              <a:rPr lang="en-US"/>
              <a:t>
              </a:t>
            </a:r>
          </a:p>
        </p:txBody>
      </p:sp>
      <p:sp>
        <p:nvSpPr>
          <p:cNvPr id="20" name="Slide Number Placeholder 6">
            <a:extLst>
              <a:ext uri="{FF2B5EF4-FFF2-40B4-BE49-F238E27FC236}">
                <a16:creationId xmlns:a16="http://schemas.microsoft.com/office/drawing/2014/main" id="{81F8EEE6-A84B-0262-4845-40E1A54C627F}"/>
              </a:ext>
            </a:extLst>
          </p:cNvPr>
          <p:cNvSpPr>
            <a:spLocks noGrp="1"/>
          </p:cNvSpPr>
          <p:nvPr>
            <p:ph type="sldNum" sz="quarter" idx="12"/>
          </p:nvPr>
        </p:nvSpPr>
        <p:spPr>
          <a:xfrm>
            <a:off x="8189259" y="4767263"/>
            <a:ext cx="504266" cy="273844"/>
          </a:xfrm>
        </p:spPr>
        <p:txBody>
          <a:bodyPr/>
          <a:lstStyle/>
          <a:p>
            <a:pPr>
              <a:spcAft>
                <a:spcPts val="600"/>
              </a:spcAft>
            </a:pPr>
            <a:fld id="{E30AF5A0-43BB-4336-8627-9123B9144D80}" type="slidenum">
              <a:rPr lang="en-US" dirty="0"/>
              <a:pPr>
                <a:spcAft>
                  <a:spcPts val="600"/>
                </a:spcAft>
              </a:pPr>
              <a:t>6</a:t>
            </a:fld>
            <a:endParaRPr lang="en-US"/>
          </a:p>
        </p:txBody>
      </p:sp>
      <p:pic>
        <p:nvPicPr>
          <p:cNvPr id="5" name="Picture 4" descr="A logo with text on it&#10;&#10;AI-generated content may be incorrect.">
            <a:extLst>
              <a:ext uri="{FF2B5EF4-FFF2-40B4-BE49-F238E27FC236}">
                <a16:creationId xmlns:a16="http://schemas.microsoft.com/office/drawing/2014/main" id="{3A9957D7-E4D0-8451-9E6D-8F6DBCDB77A0}"/>
              </a:ext>
            </a:extLst>
          </p:cNvPr>
          <p:cNvPicPr>
            <a:picLocks noChangeAspect="1"/>
          </p:cNvPicPr>
          <p:nvPr/>
        </p:nvPicPr>
        <p:blipFill>
          <a:blip r:embed="rId2"/>
          <a:stretch>
            <a:fillRect/>
          </a:stretch>
        </p:blipFill>
        <p:spPr>
          <a:xfrm>
            <a:off x="328410" y="1729480"/>
            <a:ext cx="3404795" cy="2666308"/>
          </a:xfrm>
          <a:prstGeom prst="rect">
            <a:avLst/>
          </a:prstGeom>
        </p:spPr>
      </p:pic>
    </p:spTree>
    <p:extLst>
      <p:ext uri="{BB962C8B-B14F-4D97-AF65-F5344CB8AC3E}">
        <p14:creationId xmlns:p14="http://schemas.microsoft.com/office/powerpoint/2010/main" val="425703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C2926-83CD-8FD9-2B75-E944CF5BA6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E969303-2162-058D-73AB-8A00294DCA39}"/>
              </a:ext>
            </a:extLst>
          </p:cNvPr>
          <p:cNvSpPr>
            <a:spLocks noGrp="1"/>
          </p:cNvSpPr>
          <p:nvPr>
            <p:ph type="title"/>
          </p:nvPr>
        </p:nvSpPr>
        <p:spPr>
          <a:xfrm>
            <a:off x="508820" y="586249"/>
            <a:ext cx="3070199" cy="917589"/>
          </a:xfrm>
        </p:spPr>
        <p:txBody>
          <a:bodyPr anchor="b">
            <a:normAutofit/>
          </a:bodyPr>
          <a:lstStyle/>
          <a:p>
            <a:pPr>
              <a:lnSpc>
                <a:spcPct val="90000"/>
              </a:lnSpc>
            </a:pPr>
            <a:r>
              <a:rPr lang="en-US" sz="2700"/>
              <a:t>How We Stand Out!</a:t>
            </a:r>
          </a:p>
        </p:txBody>
      </p:sp>
      <p:sp>
        <p:nvSpPr>
          <p:cNvPr id="3" name="Subtitle 2">
            <a:extLst>
              <a:ext uri="{FF2B5EF4-FFF2-40B4-BE49-F238E27FC236}">
                <a16:creationId xmlns:a16="http://schemas.microsoft.com/office/drawing/2014/main" id="{B14E0908-125E-5634-755F-3B03B5F10197}"/>
              </a:ext>
            </a:extLst>
          </p:cNvPr>
          <p:cNvSpPr>
            <a:spLocks noGrp="1"/>
          </p:cNvSpPr>
          <p:nvPr>
            <p:ph idx="1"/>
          </p:nvPr>
        </p:nvSpPr>
        <p:spPr>
          <a:xfrm>
            <a:off x="3887391" y="740569"/>
            <a:ext cx="4629150" cy="3655219"/>
          </a:xfr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p:spPr>
        <p:txBody>
          <a:bodyPr vert="horz" lIns="91440" tIns="45720" rIns="91440" bIns="45720" rtlCol="0">
            <a:normAutofit/>
          </a:bodyPr>
          <a:lstStyle/>
          <a:p>
            <a:pPr>
              <a:lnSpc>
                <a:spcPct val="100000"/>
              </a:lnSpc>
            </a:pPr>
            <a:r>
              <a:rPr lang="en-US" sz="1400" dirty="0"/>
              <a:t>•    Reviews &amp; suggestions based on shared interests so that decision making is easy.</a:t>
            </a:r>
          </a:p>
          <a:p>
            <a:pPr>
              <a:lnSpc>
                <a:spcPct val="100000"/>
              </a:lnSpc>
            </a:pPr>
            <a:endParaRPr lang="en-US" sz="1400" dirty="0"/>
          </a:p>
          <a:p>
            <a:pPr>
              <a:lnSpc>
                <a:spcPct val="100000"/>
              </a:lnSpc>
            </a:pPr>
            <a:r>
              <a:rPr lang="en-US" sz="1400" dirty="0"/>
              <a:t>•    There are some existing websites/apps, but they do not provide us with enough details of the clubs, on the other hand we will provide each important and minute detail of the club you like.</a:t>
            </a:r>
          </a:p>
          <a:p>
            <a:pPr>
              <a:lnSpc>
                <a:spcPct val="100000"/>
              </a:lnSpc>
            </a:pPr>
            <a:endParaRPr lang="en-US" sz="1400" dirty="0"/>
          </a:p>
          <a:p>
            <a:pPr>
              <a:lnSpc>
                <a:spcPct val="100000"/>
              </a:lnSpc>
            </a:pPr>
            <a:r>
              <a:rPr lang="en-US" sz="1400" dirty="0"/>
              <a:t>•    They do not provide any AI assistance or let people connect  with clubs and communities of similar interests. Here, there will no hassle of going through each clubs' details if you are short on time. Our AI will just get you the best suited club based on your preferences.</a:t>
            </a:r>
          </a:p>
          <a:p>
            <a:pPr>
              <a:lnSpc>
                <a:spcPct val="100000"/>
              </a:lnSpc>
            </a:pPr>
            <a:endParaRPr lang="en-US" sz="1400" dirty="0"/>
          </a:p>
        </p:txBody>
      </p:sp>
      <p:sp>
        <p:nvSpPr>
          <p:cNvPr id="9" name="Text Placeholder 3">
            <a:extLst>
              <a:ext uri="{FF2B5EF4-FFF2-40B4-BE49-F238E27FC236}">
                <a16:creationId xmlns:a16="http://schemas.microsoft.com/office/drawing/2014/main" id="{C8695FF3-1099-3775-4CA4-710F3CD7246F}"/>
              </a:ext>
            </a:extLst>
          </p:cNvPr>
          <p:cNvSpPr>
            <a:spLocks noGrp="1"/>
          </p:cNvSpPr>
          <p:nvPr>
            <p:ph type="body" sz="half" idx="2"/>
          </p:nvPr>
        </p:nvSpPr>
        <p:spPr>
          <a:xfrm>
            <a:off x="516194" y="1736623"/>
            <a:ext cx="3070199" cy="2665118"/>
          </a:xfrm>
        </p:spPr>
        <p:txBody>
          <a:bodyPr/>
          <a:lstStyle/>
          <a:p>
            <a:endParaRPr lang="en-US" dirty="0"/>
          </a:p>
        </p:txBody>
      </p:sp>
      <p:sp>
        <p:nvSpPr>
          <p:cNvPr id="11" name="Date Placeholder 4">
            <a:extLst>
              <a:ext uri="{FF2B5EF4-FFF2-40B4-BE49-F238E27FC236}">
                <a16:creationId xmlns:a16="http://schemas.microsoft.com/office/drawing/2014/main" id="{53FABFE9-B6DA-7278-86BC-E7C41FDB4215}"/>
              </a:ext>
            </a:extLst>
          </p:cNvPr>
          <p:cNvSpPr>
            <a:spLocks noGrp="1"/>
          </p:cNvSpPr>
          <p:nvPr>
            <p:ph type="dt" sz="half" idx="10"/>
          </p:nvPr>
        </p:nvSpPr>
        <p:spPr>
          <a:xfrm>
            <a:off x="6277086" y="4767263"/>
            <a:ext cx="1944446" cy="273844"/>
          </a:xfrm>
        </p:spPr>
        <p:txBody>
          <a:bodyPr/>
          <a:lstStyle/>
          <a:p>
            <a:pPr>
              <a:spcAft>
                <a:spcPts val="600"/>
              </a:spcAft>
            </a:pPr>
            <a:fld id="{E7A8ADF8-EA48-488F-B638-9C983C69B369}" type="datetime1">
              <a:rPr/>
              <a:pPr>
                <a:spcAft>
                  <a:spcPts val="600"/>
                </a:spcAft>
              </a:pPr>
              <a:t>4/5/2025</a:t>
            </a:fld>
            <a:endParaRPr lang="en-US"/>
          </a:p>
        </p:txBody>
      </p:sp>
      <p:sp>
        <p:nvSpPr>
          <p:cNvPr id="13" name="Footer Placeholder 5">
            <a:extLst>
              <a:ext uri="{FF2B5EF4-FFF2-40B4-BE49-F238E27FC236}">
                <a16:creationId xmlns:a16="http://schemas.microsoft.com/office/drawing/2014/main" id="{69E3DC20-BCD3-1ACA-4E46-410D58756FF5}"/>
              </a:ext>
            </a:extLst>
          </p:cNvPr>
          <p:cNvSpPr>
            <a:spLocks noGrp="1"/>
          </p:cNvSpPr>
          <p:nvPr>
            <p:ph type="ftr" sz="quarter" idx="11"/>
          </p:nvPr>
        </p:nvSpPr>
        <p:spPr>
          <a:xfrm>
            <a:off x="536538" y="4767263"/>
            <a:ext cx="3404795" cy="273844"/>
          </a:xfrm>
        </p:spPr>
        <p:txBody>
          <a:bodyPr/>
          <a:lstStyle/>
          <a:p>
            <a:pPr>
              <a:spcAft>
                <a:spcPts val="600"/>
              </a:spcAft>
            </a:pPr>
            <a:r>
              <a:rPr lang="en-US"/>
              <a:t>
              </a:t>
            </a:r>
          </a:p>
        </p:txBody>
      </p:sp>
      <p:sp>
        <p:nvSpPr>
          <p:cNvPr id="15" name="Slide Number Placeholder 6">
            <a:extLst>
              <a:ext uri="{FF2B5EF4-FFF2-40B4-BE49-F238E27FC236}">
                <a16:creationId xmlns:a16="http://schemas.microsoft.com/office/drawing/2014/main" id="{9D48BBA7-AD15-5982-96A2-CCED48933169}"/>
              </a:ext>
            </a:extLst>
          </p:cNvPr>
          <p:cNvSpPr>
            <a:spLocks noGrp="1"/>
          </p:cNvSpPr>
          <p:nvPr>
            <p:ph type="sldNum" sz="quarter" idx="12"/>
          </p:nvPr>
        </p:nvSpPr>
        <p:spPr>
          <a:xfrm>
            <a:off x="8189259" y="4767263"/>
            <a:ext cx="504266" cy="273844"/>
          </a:xfrm>
        </p:spPr>
        <p:txBody>
          <a:bodyPr/>
          <a:lstStyle/>
          <a:p>
            <a:pPr>
              <a:spcAft>
                <a:spcPts val="600"/>
              </a:spcAft>
            </a:pPr>
            <a:fld id="{E30AF5A0-43BB-4336-8627-9123B9144D80}" type="slidenum">
              <a:rPr lang="en-US" dirty="0"/>
              <a:pPr>
                <a:spcAft>
                  <a:spcPts val="600"/>
                </a:spcAft>
              </a:pPr>
              <a:t>7</a:t>
            </a:fld>
            <a:endParaRPr lang="en-US"/>
          </a:p>
        </p:txBody>
      </p:sp>
      <p:pic>
        <p:nvPicPr>
          <p:cNvPr id="2" name="Picture 1" descr="A logo with text on it">
            <a:extLst>
              <a:ext uri="{FF2B5EF4-FFF2-40B4-BE49-F238E27FC236}">
                <a16:creationId xmlns:a16="http://schemas.microsoft.com/office/drawing/2014/main" id="{381D0003-3EB0-8735-3DF7-6F166A270402}"/>
              </a:ext>
            </a:extLst>
          </p:cNvPr>
          <p:cNvPicPr>
            <a:picLocks noChangeAspect="1"/>
          </p:cNvPicPr>
          <p:nvPr/>
        </p:nvPicPr>
        <p:blipFill>
          <a:blip r:embed="rId2"/>
          <a:stretch>
            <a:fillRect/>
          </a:stretch>
        </p:blipFill>
        <p:spPr>
          <a:xfrm>
            <a:off x="328410" y="1729480"/>
            <a:ext cx="3404795" cy="2666308"/>
          </a:xfrm>
          <a:prstGeom prst="rect">
            <a:avLst/>
          </a:prstGeom>
        </p:spPr>
      </p:pic>
    </p:spTree>
    <p:extLst>
      <p:ext uri="{BB962C8B-B14F-4D97-AF65-F5344CB8AC3E}">
        <p14:creationId xmlns:p14="http://schemas.microsoft.com/office/powerpoint/2010/main" val="2787397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E7CF-C2E4-7A23-F9AC-9272DBA265CF}"/>
            </a:ext>
          </a:extLst>
        </p:cNvPr>
        <p:cNvGrpSpPr/>
        <p:nvPr/>
      </p:nvGrpSpPr>
      <p:grpSpPr>
        <a:xfrm>
          <a:off x="0" y="0"/>
          <a:ext cx="0" cy="0"/>
          <a:chOff x="0" y="0"/>
          <a:chExt cx="0" cy="0"/>
        </a:xfrm>
      </p:grpSpPr>
      <p:pic>
        <p:nvPicPr>
          <p:cNvPr id="5" name="Picture 4" descr="A building with a dome on top&#10;&#10;AI-generated content may be incorrect.">
            <a:extLst>
              <a:ext uri="{FF2B5EF4-FFF2-40B4-BE49-F238E27FC236}">
                <a16:creationId xmlns:a16="http://schemas.microsoft.com/office/drawing/2014/main" id="{26CC0333-1C16-7219-8B15-976D091B492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t="1041" r="-5" b="-5"/>
          <a:stretch/>
        </p:blipFill>
        <p:spPr>
          <a:xfrm>
            <a:off x="4629151" y="1287833"/>
            <a:ext cx="3887391" cy="2567833"/>
          </a:xfrm>
          <a:prstGeom prst="rect">
            <a:avLst/>
          </a:prstGeom>
          <a:noFill/>
          <a:ln>
            <a:noFill/>
          </a:ln>
          <a:effectLst>
            <a:reflection blurRad="12700" stA="38000" endPos="28000" dist="5000" dir="5400000" sy="-100000" algn="bl" rotWithShape="0"/>
          </a:effectLst>
        </p:spPr>
      </p:pic>
      <p:sp>
        <p:nvSpPr>
          <p:cNvPr id="18" name="Footer Placeholder 7">
            <a:extLst>
              <a:ext uri="{FF2B5EF4-FFF2-40B4-BE49-F238E27FC236}">
                <a16:creationId xmlns:a16="http://schemas.microsoft.com/office/drawing/2014/main" id="{078DF87A-B14F-740D-F5EB-ACE0E94DF626}"/>
              </a:ext>
            </a:extLst>
          </p:cNvPr>
          <p:cNvSpPr>
            <a:spLocks noGrp="1"/>
          </p:cNvSpPr>
          <p:nvPr>
            <p:ph type="ftr" sz="quarter" idx="11"/>
          </p:nvPr>
        </p:nvSpPr>
        <p:spPr>
          <a:xfrm>
            <a:off x="536538" y="4767263"/>
            <a:ext cx="3404795" cy="273844"/>
          </a:xfrm>
        </p:spPr>
        <p:txBody>
          <a:bodyPr/>
          <a:lstStyle/>
          <a:p>
            <a:pPr>
              <a:spcAft>
                <a:spcPts val="600"/>
              </a:spcAft>
            </a:pPr>
            <a:r>
              <a:rPr lang="en-US" dirty="0"/>
              <a:t>
              </a:t>
            </a:r>
          </a:p>
        </p:txBody>
      </p:sp>
      <p:sp>
        <p:nvSpPr>
          <p:cNvPr id="20" name="Slide Number Placeholder 8">
            <a:extLst>
              <a:ext uri="{FF2B5EF4-FFF2-40B4-BE49-F238E27FC236}">
                <a16:creationId xmlns:a16="http://schemas.microsoft.com/office/drawing/2014/main" id="{57DF8E35-04ED-7419-3487-6E23C7FC86B7}"/>
              </a:ext>
            </a:extLst>
          </p:cNvPr>
          <p:cNvSpPr>
            <a:spLocks noGrp="1"/>
          </p:cNvSpPr>
          <p:nvPr>
            <p:ph type="sldNum" sz="quarter" idx="12"/>
          </p:nvPr>
        </p:nvSpPr>
        <p:spPr>
          <a:xfrm>
            <a:off x="8189259" y="4767263"/>
            <a:ext cx="504266" cy="273844"/>
          </a:xfrm>
        </p:spPr>
        <p:txBody>
          <a:bodyPr/>
          <a:lstStyle/>
          <a:p>
            <a:pPr>
              <a:spcAft>
                <a:spcPts val="600"/>
              </a:spcAft>
            </a:pPr>
            <a:fld id="{E30AF5A0-43BB-4336-8627-9123B9144D80}" type="slidenum">
              <a:rPr lang="en-US" dirty="0"/>
              <a:pPr>
                <a:spcAft>
                  <a:spcPts val="600"/>
                </a:spcAft>
              </a:pPr>
              <a:t>8</a:t>
            </a:fld>
            <a:endParaRPr lang="en-US"/>
          </a:p>
        </p:txBody>
      </p:sp>
      <p:sp>
        <p:nvSpPr>
          <p:cNvPr id="6" name="Rectangle 3">
            <a:extLst>
              <a:ext uri="{FF2B5EF4-FFF2-40B4-BE49-F238E27FC236}">
                <a16:creationId xmlns:a16="http://schemas.microsoft.com/office/drawing/2014/main" id="{1B6480E1-8FEC-845C-ECC0-F7350390AFF2}"/>
              </a:ext>
            </a:extLst>
          </p:cNvPr>
          <p:cNvSpPr>
            <a:spLocks noChangeArrowheads="1"/>
          </p:cNvSpPr>
          <p:nvPr/>
        </p:nvSpPr>
        <p:spPr bwMode="auto">
          <a:xfrm>
            <a:off x="762000" y="644893"/>
            <a:ext cx="3644900" cy="3736607"/>
          </a:xfrm>
          <a:prstGeom prst="rect">
            <a:avLst/>
          </a:prstGeom>
          <a:gradFill flip="none" rotWithShape="1">
            <a:gsLst>
              <a:gs pos="100000">
                <a:srgbClr val="7F6E8C">
                  <a:lumMod val="0"/>
                  <a:lumOff val="100000"/>
                </a:srgbClr>
              </a:gs>
              <a:gs pos="29876">
                <a:srgbClr val="D0D0E5"/>
              </a:gs>
              <a:gs pos="14000">
                <a:srgbClr val="1C1C32">
                  <a:lumMod val="25000"/>
                  <a:lumOff val="75000"/>
                </a:srgbClr>
              </a:gs>
              <a:gs pos="83000">
                <a:srgbClr val="7F6E8C">
                  <a:lumMod val="0"/>
                  <a:lumOff val="100000"/>
                </a:srgbClr>
              </a:gs>
            </a:gsLst>
            <a:lin ang="7200000" scaled="0"/>
            <a:tileRect/>
          </a:gradFill>
          <a:ln>
            <a:noFill/>
          </a:ln>
          <a:effectLst/>
        </p:spPr>
        <p:txBody>
          <a:bodyPr vert="horz" lIns="91440" tIns="45720" rIns="91440" bIns="45720" rtlCol="0">
            <a:normAutofit fontScale="92500"/>
          </a:bodyPr>
          <a:lstStyle/>
          <a:p>
            <a:pPr marL="228600" indent="-228600">
              <a:spcBef>
                <a:spcPts val="1000"/>
              </a:spcBef>
              <a:buFont typeface="Arial" panose="020B0604020202020204" pitchFamily="34" charset="0"/>
              <a:buChar char="•"/>
            </a:pPr>
            <a:r>
              <a:rPr lang="en-US" altLang="en-US" sz="1000" b="1" kern="1200" dirty="0">
                <a:solidFill>
                  <a:schemeClr val="tx1"/>
                </a:solidFill>
                <a:latin typeface="+mn-lt"/>
                <a:ea typeface="+mn-ea"/>
                <a:cs typeface="+mn-cs"/>
              </a:rPr>
              <a:t>              </a:t>
            </a:r>
            <a:r>
              <a:rPr lang="en-US" altLang="en-US" sz="1200" b="1" kern="1200" dirty="0">
                <a:solidFill>
                  <a:schemeClr val="tx1"/>
                </a:solidFill>
                <a:latin typeface="+mn-lt"/>
                <a:ea typeface="+mn-ea"/>
                <a:cs typeface="+mn-cs"/>
              </a:rPr>
              <a:t>TECH STACK USED</a:t>
            </a:r>
            <a:r>
              <a:rPr lang="en-US" altLang="en-US" sz="1200" kern="1200" dirty="0">
                <a:solidFill>
                  <a:schemeClr val="tx1"/>
                </a:solidFill>
                <a:latin typeface="+mn-lt"/>
                <a:ea typeface="+mn-ea"/>
                <a:cs typeface="+mn-cs"/>
              </a:rPr>
              <a:t>:</a:t>
            </a:r>
          </a:p>
          <a:p>
            <a:pPr marL="685800" lvl="1" indent="-228600">
              <a:lnSpc>
                <a:spcPct val="110000"/>
              </a:lnSpc>
              <a:spcBef>
                <a:spcPts val="500"/>
              </a:spcBef>
              <a:buFont typeface="Arial" panose="020B0604020202020204" pitchFamily="34" charset="0"/>
              <a:buChar char="•"/>
            </a:pPr>
            <a:r>
              <a:rPr lang="en-US" altLang="en-US" sz="1200" kern="1200" dirty="0">
                <a:solidFill>
                  <a:schemeClr val="tx1"/>
                </a:solidFill>
                <a:latin typeface="+mn-lt"/>
                <a:ea typeface="+mn-ea"/>
                <a:cs typeface="+mn-cs"/>
              </a:rPr>
              <a:t>Wix: A popular website builder that offers drag-and-drop functionality.</a:t>
            </a:r>
          </a:p>
          <a:p>
            <a:pPr marL="685800" lvl="1" indent="-228600">
              <a:lnSpc>
                <a:spcPct val="110000"/>
              </a:lnSpc>
              <a:spcBef>
                <a:spcPts val="500"/>
              </a:spcBef>
              <a:buFont typeface="Arial" panose="020B0604020202020204" pitchFamily="34" charset="0"/>
              <a:buChar char="•"/>
            </a:pPr>
            <a:r>
              <a:rPr lang="en-US" altLang="en-US" sz="1200" kern="1200" dirty="0">
                <a:solidFill>
                  <a:schemeClr val="tx1"/>
                </a:solidFill>
                <a:latin typeface="+mn-lt"/>
                <a:ea typeface="+mn-ea"/>
                <a:cs typeface="+mn-cs"/>
              </a:rPr>
              <a:t>Wix Corvid :A JavaScript-based development platform that allows you to add custom backend functionality.</a:t>
            </a:r>
          </a:p>
          <a:p>
            <a:pPr marL="685800" lvl="1" indent="-228600">
              <a:lnSpc>
                <a:spcPct val="110000"/>
              </a:lnSpc>
              <a:spcBef>
                <a:spcPts val="500"/>
              </a:spcBef>
              <a:buFont typeface="Arial" panose="020B0604020202020204" pitchFamily="34" charset="0"/>
              <a:buChar char="•"/>
            </a:pPr>
            <a:r>
              <a:rPr lang="en-US" altLang="en-US" sz="1200" kern="1200" dirty="0">
                <a:solidFill>
                  <a:schemeClr val="tx1"/>
                </a:solidFill>
                <a:latin typeface="+mn-lt"/>
                <a:ea typeface="+mn-ea"/>
                <a:cs typeface="+mn-cs"/>
              </a:rPr>
              <a:t>Wix Data: A built-in database tool for managing and storing data directly within your Wix site. </a:t>
            </a:r>
          </a:p>
          <a:p>
            <a:pPr marL="685800" lvl="1" indent="-228600">
              <a:lnSpc>
                <a:spcPct val="110000"/>
              </a:lnSpc>
              <a:spcBef>
                <a:spcPts val="500"/>
              </a:spcBef>
              <a:buFont typeface="Arial" panose="020B0604020202020204" pitchFamily="34" charset="0"/>
              <a:buChar char="•"/>
            </a:pPr>
            <a:r>
              <a:rPr lang="en-US" altLang="en-US" sz="1200" kern="1200" dirty="0">
                <a:solidFill>
                  <a:schemeClr val="tx1"/>
                </a:solidFill>
                <a:latin typeface="+mn-lt"/>
                <a:ea typeface="+mn-ea"/>
                <a:cs typeface="+mn-cs"/>
              </a:rPr>
              <a:t>Wix AI Integrations: While Wix doesn't have built-in AI frameworks like TensorFlow or </a:t>
            </a:r>
            <a:r>
              <a:rPr lang="en-US" altLang="en-US" sz="1200" kern="1200" dirty="0" err="1">
                <a:solidFill>
                  <a:schemeClr val="tx1"/>
                </a:solidFill>
                <a:latin typeface="+mn-lt"/>
                <a:ea typeface="+mn-ea"/>
                <a:cs typeface="+mn-cs"/>
              </a:rPr>
              <a:t>PyTorch</a:t>
            </a:r>
            <a:r>
              <a:rPr lang="en-US" altLang="en-US" sz="1200" kern="1200" dirty="0">
                <a:solidFill>
                  <a:schemeClr val="tx1"/>
                </a:solidFill>
                <a:latin typeface="+mn-lt"/>
                <a:ea typeface="+mn-ea"/>
                <a:cs typeface="+mn-cs"/>
              </a:rPr>
              <a:t>, it does provide integrations with third-party AI services through Velo.</a:t>
            </a:r>
          </a:p>
          <a:p>
            <a:pPr marL="685800" lvl="1" indent="-228600">
              <a:lnSpc>
                <a:spcPct val="110000"/>
              </a:lnSpc>
              <a:spcBef>
                <a:spcPts val="500"/>
              </a:spcBef>
              <a:buFont typeface="Arial" panose="020B0604020202020204" pitchFamily="34" charset="0"/>
              <a:buChar char="•"/>
            </a:pPr>
            <a:r>
              <a:rPr lang="en-US" altLang="en-US" sz="1200" kern="1200" dirty="0">
                <a:solidFill>
                  <a:schemeClr val="tx1"/>
                </a:solidFill>
                <a:latin typeface="+mn-lt"/>
                <a:ea typeface="+mn-ea"/>
                <a:cs typeface="+mn-cs"/>
              </a:rPr>
              <a:t>Wix Members Area: Provides user authentication and member management features, allowing you to control access to different parts of the website based on user roles. </a:t>
            </a:r>
          </a:p>
        </p:txBody>
      </p:sp>
    </p:spTree>
    <p:extLst>
      <p:ext uri="{BB962C8B-B14F-4D97-AF65-F5344CB8AC3E}">
        <p14:creationId xmlns:p14="http://schemas.microsoft.com/office/powerpoint/2010/main" val="641209500"/>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On-screen Show (16:9)</PresentationFormat>
  <Paragraphs>64</Paragraphs>
  <Slides>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Univers Condensed</vt:lpstr>
      <vt:lpstr>Arial</vt:lpstr>
      <vt:lpstr>Lexend</vt:lpstr>
      <vt:lpstr>Calisto MT</vt:lpstr>
      <vt:lpstr>Lexend Light</vt:lpstr>
      <vt:lpstr>ChronicleVTI</vt:lpstr>
      <vt:lpstr>Round 1</vt:lpstr>
      <vt:lpstr>Things to include in the PPT</vt:lpstr>
      <vt:lpstr>PowerPoint Presentation</vt:lpstr>
      <vt:lpstr>PowerPoint Presentation</vt:lpstr>
      <vt:lpstr>PowerPoint Presentation</vt:lpstr>
      <vt:lpstr>How We Stand Out!</vt:lpstr>
      <vt:lpstr>How We Stand Out!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Praneel Kapoor</cp:lastModifiedBy>
  <cp:revision>111</cp:revision>
  <dcterms:modified xsi:type="dcterms:W3CDTF">2025-04-04T23:03:10Z</dcterms:modified>
</cp:coreProperties>
</file>