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4"/>
  </p:sldMasterIdLst>
  <p:notesMasterIdLst>
    <p:notesMasterId r:id="rId31"/>
  </p:notesMasterIdLst>
  <p:sldIdLst>
    <p:sldId id="267" r:id="rId5"/>
    <p:sldId id="322" r:id="rId6"/>
    <p:sldId id="324" r:id="rId7"/>
    <p:sldId id="323" r:id="rId8"/>
    <p:sldId id="312" r:id="rId9"/>
    <p:sldId id="308" r:id="rId10"/>
    <p:sldId id="309" r:id="rId11"/>
    <p:sldId id="310" r:id="rId12"/>
    <p:sldId id="311" r:id="rId13"/>
    <p:sldId id="313" r:id="rId14"/>
    <p:sldId id="314" r:id="rId15"/>
    <p:sldId id="315" r:id="rId16"/>
    <p:sldId id="317" r:id="rId17"/>
    <p:sldId id="281" r:id="rId18"/>
    <p:sldId id="305" r:id="rId19"/>
    <p:sldId id="297" r:id="rId20"/>
    <p:sldId id="298" r:id="rId21"/>
    <p:sldId id="299" r:id="rId22"/>
    <p:sldId id="300" r:id="rId23"/>
    <p:sldId id="301" r:id="rId24"/>
    <p:sldId id="296" r:id="rId25"/>
    <p:sldId id="302" r:id="rId26"/>
    <p:sldId id="304" r:id="rId27"/>
    <p:sldId id="306" r:id="rId28"/>
    <p:sldId id="319" r:id="rId29"/>
    <p:sldId id="277" r:id="rId30"/>
  </p:sldIdLst>
  <p:sldSz cx="12192000" cy="6858000"/>
  <p:notesSz cx="6858000" cy="9144000"/>
  <p:embeddedFontLst>
    <p:embeddedFont>
      <p:font typeface="Acumin Pro Condensed Semibold" panose="020B0604020202020204" charset="0"/>
      <p:regular r:id="rId32"/>
      <p:bold r:id="rId33"/>
      <p:italic r:id="rId34"/>
      <p:boldItalic r:id="rId35"/>
    </p:embeddedFont>
    <p:embeddedFont>
      <p:font typeface="Franklin Gothic Book" panose="020B0503020102020204" pitchFamily="34" charset="0"/>
      <p:regular r:id="rId36"/>
      <p:italic r:id="rId37"/>
    </p:embeddedFont>
    <p:embeddedFont>
      <p:font typeface="Franklin Gothic Medium" panose="020B0603020102020204" pitchFamily="34" charset="0"/>
      <p:regular r:id="rId38"/>
      <p:italic r:id="rId39"/>
    </p:embeddedFont>
    <p:embeddedFont>
      <p:font typeface="Franklin Gothic Medium Cond" panose="020B0606030402020204" pitchFamily="34" charset="0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6CE219-6CB4-4D82-2315-C217F06FFCCD}" name="Hiller, Kelly R" initials="HKR" userId="S::khiller@purdue.edu::b25b1487-7f5e-4b7f-a0b2-f8bcb0b1ea5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991"/>
    <a:srgbClr val="DDB945"/>
    <a:srgbClr val="315B7C"/>
    <a:srgbClr val="6492A9"/>
    <a:srgbClr val="EBD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242E0-BB7D-43F8-B2E5-8DDD2451CCFC}" v="22" dt="2024-05-14T21:24:56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>
        <p:guide orient="horz" pos="1080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47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hila Reddy" userId="b68d5b5fb2464d02" providerId="LiveId" clId="{2EC242E0-BB7D-43F8-B2E5-8DDD2451CCFC}"/>
    <pc:docChg chg="undo custSel addSld delSld modSld delMainMaster">
      <pc:chgData name="Mithila Reddy" userId="b68d5b5fb2464d02" providerId="LiveId" clId="{2EC242E0-BB7D-43F8-B2E5-8DDD2451CCFC}" dt="2024-05-14T21:55:31.498" v="581" actId="478"/>
      <pc:docMkLst>
        <pc:docMk/>
      </pc:docMkLst>
      <pc:sldChg chg="modSp add del mod">
        <pc:chgData name="Mithila Reddy" userId="b68d5b5fb2464d02" providerId="LiveId" clId="{2EC242E0-BB7D-43F8-B2E5-8DDD2451CCFC}" dt="2024-05-14T21:21:19.147" v="61" actId="47"/>
        <pc:sldMkLst>
          <pc:docMk/>
          <pc:sldMk cId="2767702713" sldId="262"/>
        </pc:sldMkLst>
        <pc:spChg chg="mod">
          <ac:chgData name="Mithila Reddy" userId="b68d5b5fb2464d02" providerId="LiveId" clId="{2EC242E0-BB7D-43F8-B2E5-8DDD2451CCFC}" dt="2024-05-14T21:21:08.031" v="58" actId="27636"/>
          <ac:spMkLst>
            <pc:docMk/>
            <pc:sldMk cId="2767702713" sldId="262"/>
            <ac:spMk id="2" creationId="{A3CBCE5F-2D31-0239-A90B-316A00C7A099}"/>
          </ac:spMkLst>
        </pc:spChg>
      </pc:sldChg>
      <pc:sldChg chg="addSp delSp modSp del mod">
        <pc:chgData name="Mithila Reddy" userId="b68d5b5fb2464d02" providerId="LiveId" clId="{2EC242E0-BB7D-43F8-B2E5-8DDD2451CCFC}" dt="2024-05-14T21:21:11.064" v="59" actId="47"/>
        <pc:sldMkLst>
          <pc:docMk/>
          <pc:sldMk cId="2630154853" sldId="318"/>
        </pc:sldMkLst>
        <pc:spChg chg="add mod">
          <ac:chgData name="Mithila Reddy" userId="b68d5b5fb2464d02" providerId="LiveId" clId="{2EC242E0-BB7D-43F8-B2E5-8DDD2451CCFC}" dt="2024-05-14T21:19:27.985" v="30" actId="1035"/>
          <ac:spMkLst>
            <pc:docMk/>
            <pc:sldMk cId="2630154853" sldId="318"/>
            <ac:spMk id="2" creationId="{82F2F105-7825-6B0D-7847-3DA06A5D6BFE}"/>
          </ac:spMkLst>
        </pc:spChg>
        <pc:spChg chg="add mod">
          <ac:chgData name="Mithila Reddy" userId="b68d5b5fb2464d02" providerId="LiveId" clId="{2EC242E0-BB7D-43F8-B2E5-8DDD2451CCFC}" dt="2024-05-14T21:19:27.985" v="30" actId="1035"/>
          <ac:spMkLst>
            <pc:docMk/>
            <pc:sldMk cId="2630154853" sldId="318"/>
            <ac:spMk id="3" creationId="{9C408F58-843A-5E2D-C049-2BE0A6535BDD}"/>
          </ac:spMkLst>
        </pc:spChg>
        <pc:spChg chg="mod">
          <ac:chgData name="Mithila Reddy" userId="b68d5b5fb2464d02" providerId="LiveId" clId="{2EC242E0-BB7D-43F8-B2E5-8DDD2451CCFC}" dt="2024-05-14T21:19:43.507" v="55" actId="20577"/>
          <ac:spMkLst>
            <pc:docMk/>
            <pc:sldMk cId="2630154853" sldId="318"/>
            <ac:spMk id="4" creationId="{C8ABD5C7-ACB4-1044-5AC6-797AC9E16414}"/>
          </ac:spMkLst>
        </pc:spChg>
        <pc:spChg chg="add mod">
          <ac:chgData name="Mithila Reddy" userId="b68d5b5fb2464d02" providerId="LiveId" clId="{2EC242E0-BB7D-43F8-B2E5-8DDD2451CCFC}" dt="2024-05-14T21:19:27.985" v="30" actId="1035"/>
          <ac:spMkLst>
            <pc:docMk/>
            <pc:sldMk cId="2630154853" sldId="318"/>
            <ac:spMk id="6" creationId="{CD4B7D12-D06A-95F6-02EB-E554450C124B}"/>
          </ac:spMkLst>
        </pc:spChg>
        <pc:spChg chg="add mod">
          <ac:chgData name="Mithila Reddy" userId="b68d5b5fb2464d02" providerId="LiveId" clId="{2EC242E0-BB7D-43F8-B2E5-8DDD2451CCFC}" dt="2024-05-14T21:19:27.985" v="30" actId="1035"/>
          <ac:spMkLst>
            <pc:docMk/>
            <pc:sldMk cId="2630154853" sldId="318"/>
            <ac:spMk id="7" creationId="{0EA0505D-4D6D-4F31-FE78-46D18B7978A3}"/>
          </ac:spMkLst>
        </pc:spChg>
        <pc:spChg chg="add mod">
          <ac:chgData name="Mithila Reddy" userId="b68d5b5fb2464d02" providerId="LiveId" clId="{2EC242E0-BB7D-43F8-B2E5-8DDD2451CCFC}" dt="2024-05-14T21:19:27.985" v="30" actId="1035"/>
          <ac:spMkLst>
            <pc:docMk/>
            <pc:sldMk cId="2630154853" sldId="318"/>
            <ac:spMk id="8" creationId="{30591ADA-C9E1-A6E4-62CC-DAECC6C34D80}"/>
          </ac:spMkLst>
        </pc:spChg>
        <pc:spChg chg="add mod">
          <ac:chgData name="Mithila Reddy" userId="b68d5b5fb2464d02" providerId="LiveId" clId="{2EC242E0-BB7D-43F8-B2E5-8DDD2451CCFC}" dt="2024-05-14T21:19:27.985" v="30" actId="1035"/>
          <ac:spMkLst>
            <pc:docMk/>
            <pc:sldMk cId="2630154853" sldId="318"/>
            <ac:spMk id="9" creationId="{F0046A4B-62BF-980B-718D-668655B63E52}"/>
          </ac:spMkLst>
        </pc:spChg>
        <pc:spChg chg="add mod">
          <ac:chgData name="Mithila Reddy" userId="b68d5b5fb2464d02" providerId="LiveId" clId="{2EC242E0-BB7D-43F8-B2E5-8DDD2451CCFC}" dt="2024-05-14T21:19:27.985" v="30" actId="1035"/>
          <ac:spMkLst>
            <pc:docMk/>
            <pc:sldMk cId="2630154853" sldId="318"/>
            <ac:spMk id="10" creationId="{013BB31C-AAD2-C233-C1E2-3859596DEAF0}"/>
          </ac:spMkLst>
        </pc:spChg>
        <pc:spChg chg="add mod">
          <ac:chgData name="Mithila Reddy" userId="b68d5b5fb2464d02" providerId="LiveId" clId="{2EC242E0-BB7D-43F8-B2E5-8DDD2451CCFC}" dt="2024-05-14T21:19:27.985" v="30" actId="1035"/>
          <ac:spMkLst>
            <pc:docMk/>
            <pc:sldMk cId="2630154853" sldId="318"/>
            <ac:spMk id="11" creationId="{3D5F5F84-73A8-529C-5451-3E1C32014066}"/>
          </ac:spMkLst>
        </pc:spChg>
        <pc:spChg chg="add mod">
          <ac:chgData name="Mithila Reddy" userId="b68d5b5fb2464d02" providerId="LiveId" clId="{2EC242E0-BB7D-43F8-B2E5-8DDD2451CCFC}" dt="2024-05-14T21:19:27.985" v="30" actId="1035"/>
          <ac:spMkLst>
            <pc:docMk/>
            <pc:sldMk cId="2630154853" sldId="318"/>
            <ac:spMk id="12" creationId="{85C66680-4764-8EC8-F1AC-1377F63F8B87}"/>
          </ac:spMkLst>
        </pc:spChg>
        <pc:spChg chg="add mod">
          <ac:chgData name="Mithila Reddy" userId="b68d5b5fb2464d02" providerId="LiveId" clId="{2EC242E0-BB7D-43F8-B2E5-8DDD2451CCFC}" dt="2024-05-14T21:19:27.985" v="30" actId="1035"/>
          <ac:spMkLst>
            <pc:docMk/>
            <pc:sldMk cId="2630154853" sldId="318"/>
            <ac:spMk id="14" creationId="{5645057F-AEA8-4F8F-81A5-B68DF27D3F97}"/>
          </ac:spMkLst>
        </pc:spChg>
        <pc:spChg chg="add mod">
          <ac:chgData name="Mithila Reddy" userId="b68d5b5fb2464d02" providerId="LiveId" clId="{2EC242E0-BB7D-43F8-B2E5-8DDD2451CCFC}" dt="2024-05-14T21:19:27.985" v="30" actId="1035"/>
          <ac:spMkLst>
            <pc:docMk/>
            <pc:sldMk cId="2630154853" sldId="318"/>
            <ac:spMk id="15" creationId="{4DBC6F26-0EC6-BA61-3179-05AF5A88E5BC}"/>
          </ac:spMkLst>
        </pc:spChg>
        <pc:spChg chg="add del mod">
          <ac:chgData name="Mithila Reddy" userId="b68d5b5fb2464d02" providerId="LiveId" clId="{2EC242E0-BB7D-43F8-B2E5-8DDD2451CCFC}" dt="2024-05-14T21:20:46.313" v="56" actId="478"/>
          <ac:spMkLst>
            <pc:docMk/>
            <pc:sldMk cId="2630154853" sldId="318"/>
            <ac:spMk id="16" creationId="{D22DA131-9AEA-BA47-973D-FA2A7DB1BAAD}"/>
          </ac:spMkLst>
        </pc:spChg>
        <pc:picChg chg="del">
          <ac:chgData name="Mithila Reddy" userId="b68d5b5fb2464d02" providerId="LiveId" clId="{2EC242E0-BB7D-43F8-B2E5-8DDD2451CCFC}" dt="2024-05-14T21:19:09.722" v="1" actId="478"/>
          <ac:picMkLst>
            <pc:docMk/>
            <pc:sldMk cId="2630154853" sldId="318"/>
            <ac:picMk id="5" creationId="{C2F95DE1-7997-9F26-C59D-518114275701}"/>
          </ac:picMkLst>
        </pc:picChg>
      </pc:sldChg>
      <pc:sldChg chg="addSp delSp modSp add del mod">
        <pc:chgData name="Mithila Reddy" userId="b68d5b5fb2464d02" providerId="LiveId" clId="{2EC242E0-BB7D-43F8-B2E5-8DDD2451CCFC}" dt="2024-05-14T21:22:08.730" v="66" actId="47"/>
        <pc:sldMkLst>
          <pc:docMk/>
          <pc:sldMk cId="3954152175" sldId="320"/>
        </pc:sldMkLst>
        <pc:spChg chg="add mod">
          <ac:chgData name="Mithila Reddy" userId="b68d5b5fb2464d02" providerId="LiveId" clId="{2EC242E0-BB7D-43F8-B2E5-8DDD2451CCFC}" dt="2024-05-14T21:21:46.149" v="64"/>
          <ac:spMkLst>
            <pc:docMk/>
            <pc:sldMk cId="3954152175" sldId="320"/>
            <ac:spMk id="2" creationId="{C19988EB-DD75-32BC-2243-E6A85D9D16F4}"/>
          </ac:spMkLst>
        </pc:spChg>
        <pc:spChg chg="add mod">
          <ac:chgData name="Mithila Reddy" userId="b68d5b5fb2464d02" providerId="LiveId" clId="{2EC242E0-BB7D-43F8-B2E5-8DDD2451CCFC}" dt="2024-05-14T21:21:46.149" v="64"/>
          <ac:spMkLst>
            <pc:docMk/>
            <pc:sldMk cId="3954152175" sldId="320"/>
            <ac:spMk id="3" creationId="{258D4984-8F30-859E-4D49-050B5FAE0AA2}"/>
          </ac:spMkLst>
        </pc:spChg>
        <pc:spChg chg="add mod">
          <ac:chgData name="Mithila Reddy" userId="b68d5b5fb2464d02" providerId="LiveId" clId="{2EC242E0-BB7D-43F8-B2E5-8DDD2451CCFC}" dt="2024-05-14T21:21:46.149" v="64"/>
          <ac:spMkLst>
            <pc:docMk/>
            <pc:sldMk cId="3954152175" sldId="320"/>
            <ac:spMk id="6" creationId="{221C1414-56DA-E2EF-D7E5-9528C9E84143}"/>
          </ac:spMkLst>
        </pc:spChg>
        <pc:spChg chg="add mod">
          <ac:chgData name="Mithila Reddy" userId="b68d5b5fb2464d02" providerId="LiveId" clId="{2EC242E0-BB7D-43F8-B2E5-8DDD2451CCFC}" dt="2024-05-14T21:21:46.149" v="64"/>
          <ac:spMkLst>
            <pc:docMk/>
            <pc:sldMk cId="3954152175" sldId="320"/>
            <ac:spMk id="7" creationId="{A7F19037-7D59-F4B1-7FEA-3A3F2BD17DF0}"/>
          </ac:spMkLst>
        </pc:spChg>
        <pc:spChg chg="add mod">
          <ac:chgData name="Mithila Reddy" userId="b68d5b5fb2464d02" providerId="LiveId" clId="{2EC242E0-BB7D-43F8-B2E5-8DDD2451CCFC}" dt="2024-05-14T21:21:46.149" v="64"/>
          <ac:spMkLst>
            <pc:docMk/>
            <pc:sldMk cId="3954152175" sldId="320"/>
            <ac:spMk id="8" creationId="{F6CA0268-4B3C-6F10-D62F-53BE99F77287}"/>
          </ac:spMkLst>
        </pc:spChg>
        <pc:spChg chg="add mod">
          <ac:chgData name="Mithila Reddy" userId="b68d5b5fb2464d02" providerId="LiveId" clId="{2EC242E0-BB7D-43F8-B2E5-8DDD2451CCFC}" dt="2024-05-14T21:21:46.149" v="64"/>
          <ac:spMkLst>
            <pc:docMk/>
            <pc:sldMk cId="3954152175" sldId="320"/>
            <ac:spMk id="9" creationId="{C4205F09-570E-F8CE-04BD-B97508A60A14}"/>
          </ac:spMkLst>
        </pc:spChg>
        <pc:spChg chg="add mod">
          <ac:chgData name="Mithila Reddy" userId="b68d5b5fb2464d02" providerId="LiveId" clId="{2EC242E0-BB7D-43F8-B2E5-8DDD2451CCFC}" dt="2024-05-14T21:21:46.149" v="64"/>
          <ac:spMkLst>
            <pc:docMk/>
            <pc:sldMk cId="3954152175" sldId="320"/>
            <ac:spMk id="10" creationId="{B450C158-B239-67B4-0CC9-5DFDD5078FF4}"/>
          </ac:spMkLst>
        </pc:spChg>
        <pc:spChg chg="add mod">
          <ac:chgData name="Mithila Reddy" userId="b68d5b5fb2464d02" providerId="LiveId" clId="{2EC242E0-BB7D-43F8-B2E5-8DDD2451CCFC}" dt="2024-05-14T21:21:46.149" v="64"/>
          <ac:spMkLst>
            <pc:docMk/>
            <pc:sldMk cId="3954152175" sldId="320"/>
            <ac:spMk id="11" creationId="{C869B984-4905-2B8F-E086-C7E2229FFE63}"/>
          </ac:spMkLst>
        </pc:spChg>
        <pc:spChg chg="add mod">
          <ac:chgData name="Mithila Reddy" userId="b68d5b5fb2464d02" providerId="LiveId" clId="{2EC242E0-BB7D-43F8-B2E5-8DDD2451CCFC}" dt="2024-05-14T21:21:46.149" v="64"/>
          <ac:spMkLst>
            <pc:docMk/>
            <pc:sldMk cId="3954152175" sldId="320"/>
            <ac:spMk id="12" creationId="{E34B51E8-36DD-7C38-EF1D-FE3EFF698490}"/>
          </ac:spMkLst>
        </pc:spChg>
        <pc:spChg chg="add mod">
          <ac:chgData name="Mithila Reddy" userId="b68d5b5fb2464d02" providerId="LiveId" clId="{2EC242E0-BB7D-43F8-B2E5-8DDD2451CCFC}" dt="2024-05-14T21:21:46.149" v="64"/>
          <ac:spMkLst>
            <pc:docMk/>
            <pc:sldMk cId="3954152175" sldId="320"/>
            <ac:spMk id="14" creationId="{30DE75C0-6887-80C5-A8DB-9ECB7D6E6371}"/>
          </ac:spMkLst>
        </pc:spChg>
        <pc:spChg chg="add mod">
          <ac:chgData name="Mithila Reddy" userId="b68d5b5fb2464d02" providerId="LiveId" clId="{2EC242E0-BB7D-43F8-B2E5-8DDD2451CCFC}" dt="2024-05-14T21:21:46.149" v="64"/>
          <ac:spMkLst>
            <pc:docMk/>
            <pc:sldMk cId="3954152175" sldId="320"/>
            <ac:spMk id="15" creationId="{D1A462AC-2CBD-D9BB-FC13-92657D77A395}"/>
          </ac:spMkLst>
        </pc:spChg>
        <pc:spChg chg="add mod">
          <ac:chgData name="Mithila Reddy" userId="b68d5b5fb2464d02" providerId="LiveId" clId="{2EC242E0-BB7D-43F8-B2E5-8DDD2451CCFC}" dt="2024-05-14T21:21:46.149" v="64"/>
          <ac:spMkLst>
            <pc:docMk/>
            <pc:sldMk cId="3954152175" sldId="320"/>
            <ac:spMk id="16" creationId="{E593FE0E-C355-A43C-F504-3439A9110DE0}"/>
          </ac:spMkLst>
        </pc:spChg>
        <pc:spChg chg="add mod">
          <ac:chgData name="Mithila Reddy" userId="b68d5b5fb2464d02" providerId="LiveId" clId="{2EC242E0-BB7D-43F8-B2E5-8DDD2451CCFC}" dt="2024-05-14T21:21:54.928" v="65"/>
          <ac:spMkLst>
            <pc:docMk/>
            <pc:sldMk cId="3954152175" sldId="320"/>
            <ac:spMk id="17" creationId="{DABAFA4C-82F0-EF31-74AA-F206F2A97CDD}"/>
          </ac:spMkLst>
        </pc:spChg>
        <pc:spChg chg="add mod">
          <ac:chgData name="Mithila Reddy" userId="b68d5b5fb2464d02" providerId="LiveId" clId="{2EC242E0-BB7D-43F8-B2E5-8DDD2451CCFC}" dt="2024-05-14T21:21:54.928" v="65"/>
          <ac:spMkLst>
            <pc:docMk/>
            <pc:sldMk cId="3954152175" sldId="320"/>
            <ac:spMk id="18" creationId="{098A7A95-5330-9551-C2DF-BFF5E1E5F9E4}"/>
          </ac:spMkLst>
        </pc:spChg>
        <pc:spChg chg="add mod">
          <ac:chgData name="Mithila Reddy" userId="b68d5b5fb2464d02" providerId="LiveId" clId="{2EC242E0-BB7D-43F8-B2E5-8DDD2451CCFC}" dt="2024-05-14T21:21:54.928" v="65"/>
          <ac:spMkLst>
            <pc:docMk/>
            <pc:sldMk cId="3954152175" sldId="320"/>
            <ac:spMk id="19" creationId="{899CC7A7-37E9-6111-F653-DB5C6362884F}"/>
          </ac:spMkLst>
        </pc:spChg>
        <pc:spChg chg="add mod">
          <ac:chgData name="Mithila Reddy" userId="b68d5b5fb2464d02" providerId="LiveId" clId="{2EC242E0-BB7D-43F8-B2E5-8DDD2451CCFC}" dt="2024-05-14T21:21:54.928" v="65"/>
          <ac:spMkLst>
            <pc:docMk/>
            <pc:sldMk cId="3954152175" sldId="320"/>
            <ac:spMk id="20" creationId="{BF03E2A9-A626-60C9-F28E-786732386DAE}"/>
          </ac:spMkLst>
        </pc:spChg>
        <pc:spChg chg="add mod">
          <ac:chgData name="Mithila Reddy" userId="b68d5b5fb2464d02" providerId="LiveId" clId="{2EC242E0-BB7D-43F8-B2E5-8DDD2451CCFC}" dt="2024-05-14T21:21:54.928" v="65"/>
          <ac:spMkLst>
            <pc:docMk/>
            <pc:sldMk cId="3954152175" sldId="320"/>
            <ac:spMk id="21" creationId="{0D227A33-B63F-7123-0C9B-A360DF342866}"/>
          </ac:spMkLst>
        </pc:spChg>
        <pc:spChg chg="add mod">
          <ac:chgData name="Mithila Reddy" userId="b68d5b5fb2464d02" providerId="LiveId" clId="{2EC242E0-BB7D-43F8-B2E5-8DDD2451CCFC}" dt="2024-05-14T21:21:54.928" v="65"/>
          <ac:spMkLst>
            <pc:docMk/>
            <pc:sldMk cId="3954152175" sldId="320"/>
            <ac:spMk id="22" creationId="{DE699AB6-4D59-A571-E089-BA025EE14D04}"/>
          </ac:spMkLst>
        </pc:spChg>
        <pc:spChg chg="add mod">
          <ac:chgData name="Mithila Reddy" userId="b68d5b5fb2464d02" providerId="LiveId" clId="{2EC242E0-BB7D-43F8-B2E5-8DDD2451CCFC}" dt="2024-05-14T21:21:54.928" v="65"/>
          <ac:spMkLst>
            <pc:docMk/>
            <pc:sldMk cId="3954152175" sldId="320"/>
            <ac:spMk id="23" creationId="{F2DE1C4D-B0D9-1F59-603A-5EFD75A607F8}"/>
          </ac:spMkLst>
        </pc:spChg>
        <pc:spChg chg="add mod">
          <ac:chgData name="Mithila Reddy" userId="b68d5b5fb2464d02" providerId="LiveId" clId="{2EC242E0-BB7D-43F8-B2E5-8DDD2451CCFC}" dt="2024-05-14T21:21:54.928" v="65"/>
          <ac:spMkLst>
            <pc:docMk/>
            <pc:sldMk cId="3954152175" sldId="320"/>
            <ac:spMk id="24" creationId="{B2863A3D-F47D-D0DE-CC3C-52F11D6B8574}"/>
          </ac:spMkLst>
        </pc:spChg>
        <pc:spChg chg="add mod">
          <ac:chgData name="Mithila Reddy" userId="b68d5b5fb2464d02" providerId="LiveId" clId="{2EC242E0-BB7D-43F8-B2E5-8DDD2451CCFC}" dt="2024-05-14T21:21:54.928" v="65"/>
          <ac:spMkLst>
            <pc:docMk/>
            <pc:sldMk cId="3954152175" sldId="320"/>
            <ac:spMk id="25" creationId="{99E7EACA-9781-0CD2-3187-793F747415D1}"/>
          </ac:spMkLst>
        </pc:spChg>
        <pc:spChg chg="add mod">
          <ac:chgData name="Mithila Reddy" userId="b68d5b5fb2464d02" providerId="LiveId" clId="{2EC242E0-BB7D-43F8-B2E5-8DDD2451CCFC}" dt="2024-05-14T21:21:54.928" v="65"/>
          <ac:spMkLst>
            <pc:docMk/>
            <pc:sldMk cId="3954152175" sldId="320"/>
            <ac:spMk id="26" creationId="{2FC92682-517A-DED2-1376-B2C092A811B0}"/>
          </ac:spMkLst>
        </pc:spChg>
        <pc:spChg chg="add mod">
          <ac:chgData name="Mithila Reddy" userId="b68d5b5fb2464d02" providerId="LiveId" clId="{2EC242E0-BB7D-43F8-B2E5-8DDD2451CCFC}" dt="2024-05-14T21:21:54.928" v="65"/>
          <ac:spMkLst>
            <pc:docMk/>
            <pc:sldMk cId="3954152175" sldId="320"/>
            <ac:spMk id="27" creationId="{FDEA4E3E-0449-5BD3-B9E9-AB9C427C77A0}"/>
          </ac:spMkLst>
        </pc:spChg>
        <pc:spChg chg="add mod">
          <ac:chgData name="Mithila Reddy" userId="b68d5b5fb2464d02" providerId="LiveId" clId="{2EC242E0-BB7D-43F8-B2E5-8DDD2451CCFC}" dt="2024-05-14T21:21:54.928" v="65"/>
          <ac:spMkLst>
            <pc:docMk/>
            <pc:sldMk cId="3954152175" sldId="320"/>
            <ac:spMk id="28" creationId="{6227929A-15DE-80B1-087D-3A72FA2C575E}"/>
          </ac:spMkLst>
        </pc:spChg>
        <pc:picChg chg="del">
          <ac:chgData name="Mithila Reddy" userId="b68d5b5fb2464d02" providerId="LiveId" clId="{2EC242E0-BB7D-43F8-B2E5-8DDD2451CCFC}" dt="2024-05-14T21:21:38.314" v="63" actId="478"/>
          <ac:picMkLst>
            <pc:docMk/>
            <pc:sldMk cId="3954152175" sldId="320"/>
            <ac:picMk id="5" creationId="{C2F95DE1-7997-9F26-C59D-518114275701}"/>
          </ac:picMkLst>
        </pc:picChg>
      </pc:sldChg>
      <pc:sldChg chg="addSp delSp modSp add del mod modNotesTx">
        <pc:chgData name="Mithila Reddy" userId="b68d5b5fb2464d02" providerId="LiveId" clId="{2EC242E0-BB7D-43F8-B2E5-8DDD2451CCFC}" dt="2024-05-14T21:27:06.022" v="155" actId="47"/>
        <pc:sldMkLst>
          <pc:docMk/>
          <pc:sldMk cId="2798173362" sldId="321"/>
        </pc:sldMkLst>
        <pc:spChg chg="del">
          <ac:chgData name="Mithila Reddy" userId="b68d5b5fb2464d02" providerId="LiveId" clId="{2EC242E0-BB7D-43F8-B2E5-8DDD2451CCFC}" dt="2024-05-14T21:22:50.074" v="68" actId="478"/>
          <ac:spMkLst>
            <pc:docMk/>
            <pc:sldMk cId="2798173362" sldId="321"/>
            <ac:spMk id="2" creationId="{A3CBCE5F-2D31-0239-A90B-316A00C7A099}"/>
          </ac:spMkLst>
        </pc:spChg>
        <pc:spChg chg="mod">
          <ac:chgData name="Mithila Reddy" userId="b68d5b5fb2464d02" providerId="LiveId" clId="{2EC242E0-BB7D-43F8-B2E5-8DDD2451CCFC}" dt="2024-05-14T21:23:11.038" v="114" actId="1035"/>
          <ac:spMkLst>
            <pc:docMk/>
            <pc:sldMk cId="2798173362" sldId="321"/>
            <ac:spMk id="4" creationId="{9ABD4F4C-E156-0E10-67AF-8070A177E038}"/>
          </ac:spMkLst>
        </pc:spChg>
        <pc:spChg chg="add del mod">
          <ac:chgData name="Mithila Reddy" userId="b68d5b5fb2464d02" providerId="LiveId" clId="{2EC242E0-BB7D-43F8-B2E5-8DDD2451CCFC}" dt="2024-05-14T21:22:52.601" v="69" actId="478"/>
          <ac:spMkLst>
            <pc:docMk/>
            <pc:sldMk cId="2798173362" sldId="321"/>
            <ac:spMk id="5" creationId="{A99723A5-18A3-D03F-1F9E-3F73C28D5430}"/>
          </ac:spMkLst>
        </pc:spChg>
        <pc:spChg chg="add mod">
          <ac:chgData name="Mithila Reddy" userId="b68d5b5fb2464d02" providerId="LiveId" clId="{2EC242E0-BB7D-43F8-B2E5-8DDD2451CCFC}" dt="2024-05-14T21:23:05.661" v="93" actId="20577"/>
          <ac:spMkLst>
            <pc:docMk/>
            <pc:sldMk cId="2798173362" sldId="321"/>
            <ac:spMk id="6" creationId="{D059CAD4-D813-42AC-5473-9DFA4D9C709D}"/>
          </ac:spMkLst>
        </pc:spChg>
        <pc:spChg chg="mod">
          <ac:chgData name="Mithila Reddy" userId="b68d5b5fb2464d02" providerId="LiveId" clId="{2EC242E0-BB7D-43F8-B2E5-8DDD2451CCFC}" dt="2024-05-14T21:23:11.038" v="114" actId="1035"/>
          <ac:spMkLst>
            <pc:docMk/>
            <pc:sldMk cId="2798173362" sldId="321"/>
            <ac:spMk id="7" creationId="{3D06BB3B-0390-737B-A0F6-0729C8B3ADA6}"/>
          </ac:spMkLst>
        </pc:spChg>
        <pc:spChg chg="mod">
          <ac:chgData name="Mithila Reddy" userId="b68d5b5fb2464d02" providerId="LiveId" clId="{2EC242E0-BB7D-43F8-B2E5-8DDD2451CCFC}" dt="2024-05-14T21:25:53.084" v="121" actId="208"/>
          <ac:spMkLst>
            <pc:docMk/>
            <pc:sldMk cId="2798173362" sldId="321"/>
            <ac:spMk id="8" creationId="{CC807B90-92FA-4024-F652-0CA7D39C2B1E}"/>
          </ac:spMkLst>
        </pc:spChg>
        <pc:spChg chg="mod">
          <ac:chgData name="Mithila Reddy" userId="b68d5b5fb2464d02" providerId="LiveId" clId="{2EC242E0-BB7D-43F8-B2E5-8DDD2451CCFC}" dt="2024-05-14T21:23:11.038" v="114" actId="1035"/>
          <ac:spMkLst>
            <pc:docMk/>
            <pc:sldMk cId="2798173362" sldId="321"/>
            <ac:spMk id="9" creationId="{53D09AF1-D5BF-B028-F984-AD1B385FA301}"/>
          </ac:spMkLst>
        </pc:spChg>
        <pc:spChg chg="mod">
          <ac:chgData name="Mithila Reddy" userId="b68d5b5fb2464d02" providerId="LiveId" clId="{2EC242E0-BB7D-43F8-B2E5-8DDD2451CCFC}" dt="2024-05-14T21:23:11.038" v="114" actId="1035"/>
          <ac:spMkLst>
            <pc:docMk/>
            <pc:sldMk cId="2798173362" sldId="321"/>
            <ac:spMk id="10" creationId="{D4645AFB-E6A0-4C10-B8D5-B4917B403492}"/>
          </ac:spMkLst>
        </pc:spChg>
        <pc:spChg chg="mod">
          <ac:chgData name="Mithila Reddy" userId="b68d5b5fb2464d02" providerId="LiveId" clId="{2EC242E0-BB7D-43F8-B2E5-8DDD2451CCFC}" dt="2024-05-14T21:23:11.038" v="114" actId="1035"/>
          <ac:spMkLst>
            <pc:docMk/>
            <pc:sldMk cId="2798173362" sldId="321"/>
            <ac:spMk id="11" creationId="{310B5C80-2E6E-B789-6494-4FF6B0DA9D87}"/>
          </ac:spMkLst>
        </pc:spChg>
        <pc:spChg chg="mod">
          <ac:chgData name="Mithila Reddy" userId="b68d5b5fb2464d02" providerId="LiveId" clId="{2EC242E0-BB7D-43F8-B2E5-8DDD2451CCFC}" dt="2024-05-14T21:23:11.038" v="114" actId="1035"/>
          <ac:spMkLst>
            <pc:docMk/>
            <pc:sldMk cId="2798173362" sldId="321"/>
            <ac:spMk id="12" creationId="{6BBD99A9-1584-5D6A-48DD-E2738DDA825F}"/>
          </ac:spMkLst>
        </pc:spChg>
        <pc:spChg chg="mod">
          <ac:chgData name="Mithila Reddy" userId="b68d5b5fb2464d02" providerId="LiveId" clId="{2EC242E0-BB7D-43F8-B2E5-8DDD2451CCFC}" dt="2024-05-14T21:23:11.038" v="114" actId="1035"/>
          <ac:spMkLst>
            <pc:docMk/>
            <pc:sldMk cId="2798173362" sldId="321"/>
            <ac:spMk id="13" creationId="{B36E87C6-21C2-BED0-BFA3-DE8515F8F0D3}"/>
          </ac:spMkLst>
        </pc:spChg>
        <pc:spChg chg="mod">
          <ac:chgData name="Mithila Reddy" userId="b68d5b5fb2464d02" providerId="LiveId" clId="{2EC242E0-BB7D-43F8-B2E5-8DDD2451CCFC}" dt="2024-05-14T21:23:11.038" v="114" actId="1035"/>
          <ac:spMkLst>
            <pc:docMk/>
            <pc:sldMk cId="2798173362" sldId="321"/>
            <ac:spMk id="14" creationId="{B05F6E6A-8716-1C24-4478-0B4948C2854C}"/>
          </ac:spMkLst>
        </pc:spChg>
        <pc:spChg chg="mod">
          <ac:chgData name="Mithila Reddy" userId="b68d5b5fb2464d02" providerId="LiveId" clId="{2EC242E0-BB7D-43F8-B2E5-8DDD2451CCFC}" dt="2024-05-14T21:23:11.038" v="114" actId="1035"/>
          <ac:spMkLst>
            <pc:docMk/>
            <pc:sldMk cId="2798173362" sldId="321"/>
            <ac:spMk id="15" creationId="{E551B770-7D98-349C-399E-5C11E76A4071}"/>
          </ac:spMkLst>
        </pc:spChg>
        <pc:spChg chg="mod">
          <ac:chgData name="Mithila Reddy" userId="b68d5b5fb2464d02" providerId="LiveId" clId="{2EC242E0-BB7D-43F8-B2E5-8DDD2451CCFC}" dt="2024-05-14T21:23:11.038" v="114" actId="1035"/>
          <ac:spMkLst>
            <pc:docMk/>
            <pc:sldMk cId="2798173362" sldId="321"/>
            <ac:spMk id="16" creationId="{3DBF77D0-128A-B09E-904C-344753BC74C8}"/>
          </ac:spMkLst>
        </pc:spChg>
        <pc:spChg chg="mod">
          <ac:chgData name="Mithila Reddy" userId="b68d5b5fb2464d02" providerId="LiveId" clId="{2EC242E0-BB7D-43F8-B2E5-8DDD2451CCFC}" dt="2024-05-14T21:23:11.038" v="114" actId="1035"/>
          <ac:spMkLst>
            <pc:docMk/>
            <pc:sldMk cId="2798173362" sldId="321"/>
            <ac:spMk id="17" creationId="{C1DBC8E9-7F66-9633-2309-6C789AB3FF77}"/>
          </ac:spMkLst>
        </pc:spChg>
      </pc:sldChg>
      <pc:sldChg chg="addSp delSp modSp add mod">
        <pc:chgData name="Mithila Reddy" userId="b68d5b5fb2464d02" providerId="LiveId" clId="{2EC242E0-BB7D-43F8-B2E5-8DDD2451CCFC}" dt="2024-05-14T21:55:31.498" v="581" actId="478"/>
        <pc:sldMkLst>
          <pc:docMk/>
          <pc:sldMk cId="4060390315" sldId="322"/>
        </pc:sldMkLst>
        <pc:spChg chg="add mod">
          <ac:chgData name="Mithila Reddy" userId="b68d5b5fb2464d02" providerId="LiveId" clId="{2EC242E0-BB7D-43F8-B2E5-8DDD2451CCFC}" dt="2024-05-14T21:24:50.769" v="118"/>
          <ac:spMkLst>
            <pc:docMk/>
            <pc:sldMk cId="4060390315" sldId="322"/>
            <ac:spMk id="2" creationId="{BDA806CD-8FCF-7E35-A3DC-7BE5CE755038}"/>
          </ac:spMkLst>
        </pc:spChg>
        <pc:spChg chg="add mod">
          <ac:chgData name="Mithila Reddy" userId="b68d5b5fb2464d02" providerId="LiveId" clId="{2EC242E0-BB7D-43F8-B2E5-8DDD2451CCFC}" dt="2024-05-14T21:24:50.769" v="118"/>
          <ac:spMkLst>
            <pc:docMk/>
            <pc:sldMk cId="4060390315" sldId="322"/>
            <ac:spMk id="3" creationId="{309D0477-AF8B-A6DD-BE66-E8B61E39FF1C}"/>
          </ac:spMkLst>
        </pc:spChg>
        <pc:spChg chg="mod">
          <ac:chgData name="Mithila Reddy" userId="b68d5b5fb2464d02" providerId="LiveId" clId="{2EC242E0-BB7D-43F8-B2E5-8DDD2451CCFC}" dt="2024-05-14T21:26:52.234" v="154" actId="20577"/>
          <ac:spMkLst>
            <pc:docMk/>
            <pc:sldMk cId="4060390315" sldId="322"/>
            <ac:spMk id="4" creationId="{C8ABD5C7-ACB4-1044-5AC6-797AC9E16414}"/>
          </ac:spMkLst>
        </pc:spChg>
        <pc:spChg chg="add mod">
          <ac:chgData name="Mithila Reddy" userId="b68d5b5fb2464d02" providerId="LiveId" clId="{2EC242E0-BB7D-43F8-B2E5-8DDD2451CCFC}" dt="2024-05-14T21:24:50.769" v="118"/>
          <ac:spMkLst>
            <pc:docMk/>
            <pc:sldMk cId="4060390315" sldId="322"/>
            <ac:spMk id="6" creationId="{2A63B5FB-8433-13AD-E04B-0BDA0F61D356}"/>
          </ac:spMkLst>
        </pc:spChg>
        <pc:spChg chg="add mod">
          <ac:chgData name="Mithila Reddy" userId="b68d5b5fb2464d02" providerId="LiveId" clId="{2EC242E0-BB7D-43F8-B2E5-8DDD2451CCFC}" dt="2024-05-14T21:24:50.769" v="118"/>
          <ac:spMkLst>
            <pc:docMk/>
            <pc:sldMk cId="4060390315" sldId="322"/>
            <ac:spMk id="7" creationId="{AF6CC370-CF22-8E94-D1B9-7EC9B3F41B04}"/>
          </ac:spMkLst>
        </pc:spChg>
        <pc:spChg chg="add mod">
          <ac:chgData name="Mithila Reddy" userId="b68d5b5fb2464d02" providerId="LiveId" clId="{2EC242E0-BB7D-43F8-B2E5-8DDD2451CCFC}" dt="2024-05-14T21:24:50.769" v="118"/>
          <ac:spMkLst>
            <pc:docMk/>
            <pc:sldMk cId="4060390315" sldId="322"/>
            <ac:spMk id="8" creationId="{88060DD6-35B2-402D-DDC8-DF2DA105BF7C}"/>
          </ac:spMkLst>
        </pc:spChg>
        <pc:spChg chg="add mod">
          <ac:chgData name="Mithila Reddy" userId="b68d5b5fb2464d02" providerId="LiveId" clId="{2EC242E0-BB7D-43F8-B2E5-8DDD2451CCFC}" dt="2024-05-14T21:24:50.769" v="118"/>
          <ac:spMkLst>
            <pc:docMk/>
            <pc:sldMk cId="4060390315" sldId="322"/>
            <ac:spMk id="9" creationId="{4202F38B-CC37-35F5-A12E-F383FE5B53D6}"/>
          </ac:spMkLst>
        </pc:spChg>
        <pc:spChg chg="add mod">
          <ac:chgData name="Mithila Reddy" userId="b68d5b5fb2464d02" providerId="LiveId" clId="{2EC242E0-BB7D-43F8-B2E5-8DDD2451CCFC}" dt="2024-05-14T21:24:50.769" v="118"/>
          <ac:spMkLst>
            <pc:docMk/>
            <pc:sldMk cId="4060390315" sldId="322"/>
            <ac:spMk id="10" creationId="{AEB9A630-C6CB-A358-3F55-76916547BA45}"/>
          </ac:spMkLst>
        </pc:spChg>
        <pc:spChg chg="add mod">
          <ac:chgData name="Mithila Reddy" userId="b68d5b5fb2464d02" providerId="LiveId" clId="{2EC242E0-BB7D-43F8-B2E5-8DDD2451CCFC}" dt="2024-05-14T21:24:50.769" v="118"/>
          <ac:spMkLst>
            <pc:docMk/>
            <pc:sldMk cId="4060390315" sldId="322"/>
            <ac:spMk id="11" creationId="{51475065-7CE9-4BEF-08A8-6AD6F9D1B92F}"/>
          </ac:spMkLst>
        </pc:spChg>
        <pc:spChg chg="add mod">
          <ac:chgData name="Mithila Reddy" userId="b68d5b5fb2464d02" providerId="LiveId" clId="{2EC242E0-BB7D-43F8-B2E5-8DDD2451CCFC}" dt="2024-05-14T21:24:50.769" v="118"/>
          <ac:spMkLst>
            <pc:docMk/>
            <pc:sldMk cId="4060390315" sldId="322"/>
            <ac:spMk id="12" creationId="{B4B003BF-4AA9-3014-994D-2EC5343668B0}"/>
          </ac:spMkLst>
        </pc:spChg>
        <pc:spChg chg="add mod">
          <ac:chgData name="Mithila Reddy" userId="b68d5b5fb2464d02" providerId="LiveId" clId="{2EC242E0-BB7D-43F8-B2E5-8DDD2451CCFC}" dt="2024-05-14T21:24:50.769" v="118"/>
          <ac:spMkLst>
            <pc:docMk/>
            <pc:sldMk cId="4060390315" sldId="322"/>
            <ac:spMk id="14" creationId="{68FAC646-1F37-975B-830E-1EB814C54FB9}"/>
          </ac:spMkLst>
        </pc:spChg>
        <pc:spChg chg="add mod">
          <ac:chgData name="Mithila Reddy" userId="b68d5b5fb2464d02" providerId="LiveId" clId="{2EC242E0-BB7D-43F8-B2E5-8DDD2451CCFC}" dt="2024-05-14T21:24:50.769" v="118"/>
          <ac:spMkLst>
            <pc:docMk/>
            <pc:sldMk cId="4060390315" sldId="322"/>
            <ac:spMk id="15" creationId="{2565A17F-C9BE-BD45-4538-759A06353613}"/>
          </ac:spMkLst>
        </pc:spChg>
        <pc:spChg chg="add mod">
          <ac:chgData name="Mithila Reddy" userId="b68d5b5fb2464d02" providerId="LiveId" clId="{2EC242E0-BB7D-43F8-B2E5-8DDD2451CCFC}" dt="2024-05-14T21:24:50.769" v="118"/>
          <ac:spMkLst>
            <pc:docMk/>
            <pc:sldMk cId="4060390315" sldId="322"/>
            <ac:spMk id="16" creationId="{8DB6A9C1-03E8-31CB-34B3-F92223E8D53A}"/>
          </ac:spMkLst>
        </pc:spChg>
        <pc:spChg chg="add mod">
          <ac:chgData name="Mithila Reddy" userId="b68d5b5fb2464d02" providerId="LiveId" clId="{2EC242E0-BB7D-43F8-B2E5-8DDD2451CCFC}" dt="2024-05-14T21:34:11.584" v="161" actId="207"/>
          <ac:spMkLst>
            <pc:docMk/>
            <pc:sldMk cId="4060390315" sldId="322"/>
            <ac:spMk id="17" creationId="{2F8AEA6F-1083-E1AF-FB1C-4A56DE11C91E}"/>
          </ac:spMkLst>
        </pc:spChg>
        <pc:spChg chg="add mod">
          <ac:chgData name="Mithila Reddy" userId="b68d5b5fb2464d02" providerId="LiveId" clId="{2EC242E0-BB7D-43F8-B2E5-8DDD2451CCFC}" dt="2024-05-14T21:45:06.917" v="357" actId="404"/>
          <ac:spMkLst>
            <pc:docMk/>
            <pc:sldMk cId="4060390315" sldId="322"/>
            <ac:spMk id="18" creationId="{BFE38FE6-34B8-281D-6688-6D4FB25E438D}"/>
          </ac:spMkLst>
        </pc:spChg>
        <pc:spChg chg="add mod">
          <ac:chgData name="Mithila Reddy" userId="b68d5b5fb2464d02" providerId="LiveId" clId="{2EC242E0-BB7D-43F8-B2E5-8DDD2451CCFC}" dt="2024-05-14T21:34:31.314" v="166" actId="108"/>
          <ac:spMkLst>
            <pc:docMk/>
            <pc:sldMk cId="4060390315" sldId="322"/>
            <ac:spMk id="19" creationId="{8CEB689B-1E24-5750-63B3-9F5BF8086698}"/>
          </ac:spMkLst>
        </pc:spChg>
        <pc:spChg chg="add mod">
          <ac:chgData name="Mithila Reddy" userId="b68d5b5fb2464d02" providerId="LiveId" clId="{2EC242E0-BB7D-43F8-B2E5-8DDD2451CCFC}" dt="2024-05-14T21:34:19.768" v="163" actId="108"/>
          <ac:spMkLst>
            <pc:docMk/>
            <pc:sldMk cId="4060390315" sldId="322"/>
            <ac:spMk id="20" creationId="{1442EF11-3324-FFF1-E7EB-039CBEC424C4}"/>
          </ac:spMkLst>
        </pc:spChg>
        <pc:spChg chg="add mod">
          <ac:chgData name="Mithila Reddy" userId="b68d5b5fb2464d02" providerId="LiveId" clId="{2EC242E0-BB7D-43F8-B2E5-8DDD2451CCFC}" dt="2024-05-14T21:35:08.912" v="173" actId="207"/>
          <ac:spMkLst>
            <pc:docMk/>
            <pc:sldMk cId="4060390315" sldId="322"/>
            <ac:spMk id="21" creationId="{7D160440-32BF-9AFA-FC9B-BA929F0BBA5B}"/>
          </ac:spMkLst>
        </pc:spChg>
        <pc:spChg chg="add mod">
          <ac:chgData name="Mithila Reddy" userId="b68d5b5fb2464d02" providerId="LiveId" clId="{2EC242E0-BB7D-43F8-B2E5-8DDD2451CCFC}" dt="2024-05-14T21:47:58.604" v="480" actId="20577"/>
          <ac:spMkLst>
            <pc:docMk/>
            <pc:sldMk cId="4060390315" sldId="322"/>
            <ac:spMk id="22" creationId="{AB9342F4-B6E3-B4F4-B451-ECBF9564F50C}"/>
          </ac:spMkLst>
        </pc:spChg>
        <pc:spChg chg="add mod">
          <ac:chgData name="Mithila Reddy" userId="b68d5b5fb2464d02" providerId="LiveId" clId="{2EC242E0-BB7D-43F8-B2E5-8DDD2451CCFC}" dt="2024-05-14T21:34:43.455" v="169" actId="108"/>
          <ac:spMkLst>
            <pc:docMk/>
            <pc:sldMk cId="4060390315" sldId="322"/>
            <ac:spMk id="23" creationId="{D7A40BB0-5693-0A35-BAB3-0658A885AD28}"/>
          </ac:spMkLst>
        </pc:spChg>
        <pc:spChg chg="add mod">
          <ac:chgData name="Mithila Reddy" userId="b68d5b5fb2464d02" providerId="LiveId" clId="{2EC242E0-BB7D-43F8-B2E5-8DDD2451CCFC}" dt="2024-05-14T21:24:56.550" v="119"/>
          <ac:spMkLst>
            <pc:docMk/>
            <pc:sldMk cId="4060390315" sldId="322"/>
            <ac:spMk id="24" creationId="{D268B62D-F9B3-2885-FDE5-80EE40FF8BD3}"/>
          </ac:spMkLst>
        </pc:spChg>
        <pc:spChg chg="add del mod">
          <ac:chgData name="Mithila Reddy" userId="b68d5b5fb2464d02" providerId="LiveId" clId="{2EC242E0-BB7D-43F8-B2E5-8DDD2451CCFC}" dt="2024-05-14T21:55:31.498" v="581" actId="478"/>
          <ac:spMkLst>
            <pc:docMk/>
            <pc:sldMk cId="4060390315" sldId="322"/>
            <ac:spMk id="25" creationId="{16E92414-0BE0-DA03-7AD4-1AC787C1C8FB}"/>
          </ac:spMkLst>
        </pc:spChg>
        <pc:spChg chg="add mod">
          <ac:chgData name="Mithila Reddy" userId="b68d5b5fb2464d02" providerId="LiveId" clId="{2EC242E0-BB7D-43F8-B2E5-8DDD2451CCFC}" dt="2024-05-14T21:49:41.345" v="579" actId="20577"/>
          <ac:spMkLst>
            <pc:docMk/>
            <pc:sldMk cId="4060390315" sldId="322"/>
            <ac:spMk id="26" creationId="{3E66B9CE-B10C-9BDB-38A5-A72C358D9A6E}"/>
          </ac:spMkLst>
        </pc:spChg>
        <pc:spChg chg="add mod">
          <ac:chgData name="Mithila Reddy" userId="b68d5b5fb2464d02" providerId="LiveId" clId="{2EC242E0-BB7D-43F8-B2E5-8DDD2451CCFC}" dt="2024-05-14T21:33:54.672" v="160" actId="208"/>
          <ac:spMkLst>
            <pc:docMk/>
            <pc:sldMk cId="4060390315" sldId="322"/>
            <ac:spMk id="27" creationId="{24B7FD07-014C-AA4C-0DAB-E9CC2BB69B11}"/>
          </ac:spMkLst>
        </pc:spChg>
        <pc:spChg chg="add mod">
          <ac:chgData name="Mithila Reddy" userId="b68d5b5fb2464d02" providerId="LiveId" clId="{2EC242E0-BB7D-43F8-B2E5-8DDD2451CCFC}" dt="2024-05-14T21:33:43.216" v="158" actId="208"/>
          <ac:spMkLst>
            <pc:docMk/>
            <pc:sldMk cId="4060390315" sldId="322"/>
            <ac:spMk id="28" creationId="{B35A34C4-773D-39A5-7B80-808E379BE3D2}"/>
          </ac:spMkLst>
        </pc:spChg>
        <pc:picChg chg="del">
          <ac:chgData name="Mithila Reddy" userId="b68d5b5fb2464d02" providerId="LiveId" clId="{2EC242E0-BB7D-43F8-B2E5-8DDD2451CCFC}" dt="2024-05-14T21:24:42.765" v="117" actId="478"/>
          <ac:picMkLst>
            <pc:docMk/>
            <pc:sldMk cId="4060390315" sldId="322"/>
            <ac:picMk id="5" creationId="{C2F95DE1-7997-9F26-C59D-518114275701}"/>
          </ac:picMkLst>
        </pc:picChg>
      </pc:sldChg>
      <pc:sldChg chg="add">
        <pc:chgData name="Mithila Reddy" userId="b68d5b5fb2464d02" providerId="LiveId" clId="{2EC242E0-BB7D-43F8-B2E5-8DDD2451CCFC}" dt="2024-05-14T21:24:11.128" v="115" actId="2890"/>
        <pc:sldMkLst>
          <pc:docMk/>
          <pc:sldMk cId="390367992" sldId="323"/>
        </pc:sldMkLst>
      </pc:sldChg>
      <pc:sldChg chg="add">
        <pc:chgData name="Mithila Reddy" userId="b68d5b5fb2464d02" providerId="LiveId" clId="{2EC242E0-BB7D-43F8-B2E5-8DDD2451CCFC}" dt="2024-05-14T21:24:40.534" v="116" actId="2890"/>
        <pc:sldMkLst>
          <pc:docMk/>
          <pc:sldMk cId="2092422271" sldId="324"/>
        </pc:sldMkLst>
      </pc:sldChg>
      <pc:sldMasterChg chg="delSldLayout">
        <pc:chgData name="Mithila Reddy" userId="b68d5b5fb2464d02" providerId="LiveId" clId="{2EC242E0-BB7D-43F8-B2E5-8DDD2451CCFC}" dt="2024-05-14T21:21:19.147" v="61" actId="47"/>
        <pc:sldMasterMkLst>
          <pc:docMk/>
          <pc:sldMasterMk cId="3825614813" sldId="2147483648"/>
        </pc:sldMasterMkLst>
        <pc:sldLayoutChg chg="del">
          <pc:chgData name="Mithila Reddy" userId="b68d5b5fb2464d02" providerId="LiveId" clId="{2EC242E0-BB7D-43F8-B2E5-8DDD2451CCFC}" dt="2024-05-14T21:21:19.147" v="61" actId="47"/>
          <pc:sldLayoutMkLst>
            <pc:docMk/>
            <pc:sldMasterMk cId="3825614813" sldId="2147483648"/>
            <pc:sldLayoutMk cId="2396528939" sldId="2147483715"/>
          </pc:sldLayoutMkLst>
        </pc:sldLayoutChg>
      </pc:sldMasterChg>
      <pc:sldMasterChg chg="del delSldLayout">
        <pc:chgData name="Mithila Reddy" userId="b68d5b5fb2464d02" providerId="LiveId" clId="{2EC242E0-BB7D-43F8-B2E5-8DDD2451CCFC}" dt="2024-05-14T21:27:06.022" v="155" actId="47"/>
        <pc:sldMasterMkLst>
          <pc:docMk/>
          <pc:sldMasterMk cId="2311298670" sldId="2147483716"/>
        </pc:sldMasterMkLst>
        <pc:sldLayoutChg chg="del">
          <pc:chgData name="Mithila Reddy" userId="b68d5b5fb2464d02" providerId="LiveId" clId="{2EC242E0-BB7D-43F8-B2E5-8DDD2451CCFC}" dt="2024-05-14T21:27:06.022" v="155" actId="47"/>
          <pc:sldLayoutMkLst>
            <pc:docMk/>
            <pc:sldMasterMk cId="2311298670" sldId="2147483716"/>
            <pc:sldLayoutMk cId="4221183475" sldId="2147483717"/>
          </pc:sldLayoutMkLst>
        </pc:sldLayoutChg>
        <pc:sldLayoutChg chg="del">
          <pc:chgData name="Mithila Reddy" userId="b68d5b5fb2464d02" providerId="LiveId" clId="{2EC242E0-BB7D-43F8-B2E5-8DDD2451CCFC}" dt="2024-05-14T21:27:06.022" v="155" actId="47"/>
          <pc:sldLayoutMkLst>
            <pc:docMk/>
            <pc:sldMasterMk cId="2311298670" sldId="2147483716"/>
            <pc:sldLayoutMk cId="542544152" sldId="2147483718"/>
          </pc:sldLayoutMkLst>
        </pc:sldLayoutChg>
        <pc:sldLayoutChg chg="del">
          <pc:chgData name="Mithila Reddy" userId="b68d5b5fb2464d02" providerId="LiveId" clId="{2EC242E0-BB7D-43F8-B2E5-8DDD2451CCFC}" dt="2024-05-14T21:27:06.022" v="155" actId="47"/>
          <pc:sldLayoutMkLst>
            <pc:docMk/>
            <pc:sldMasterMk cId="2311298670" sldId="2147483716"/>
            <pc:sldLayoutMk cId="2187190867" sldId="2147483719"/>
          </pc:sldLayoutMkLst>
        </pc:sldLayoutChg>
        <pc:sldLayoutChg chg="del">
          <pc:chgData name="Mithila Reddy" userId="b68d5b5fb2464d02" providerId="LiveId" clId="{2EC242E0-BB7D-43F8-B2E5-8DDD2451CCFC}" dt="2024-05-14T21:27:06.022" v="155" actId="47"/>
          <pc:sldLayoutMkLst>
            <pc:docMk/>
            <pc:sldMasterMk cId="2311298670" sldId="2147483716"/>
            <pc:sldLayoutMk cId="4214966517" sldId="2147483720"/>
          </pc:sldLayoutMkLst>
        </pc:sldLayoutChg>
        <pc:sldLayoutChg chg="del">
          <pc:chgData name="Mithila Reddy" userId="b68d5b5fb2464d02" providerId="LiveId" clId="{2EC242E0-BB7D-43F8-B2E5-8DDD2451CCFC}" dt="2024-05-14T21:27:06.022" v="155" actId="47"/>
          <pc:sldLayoutMkLst>
            <pc:docMk/>
            <pc:sldMasterMk cId="2311298670" sldId="2147483716"/>
            <pc:sldLayoutMk cId="321607319" sldId="2147483721"/>
          </pc:sldLayoutMkLst>
        </pc:sldLayoutChg>
        <pc:sldLayoutChg chg="del">
          <pc:chgData name="Mithila Reddy" userId="b68d5b5fb2464d02" providerId="LiveId" clId="{2EC242E0-BB7D-43F8-B2E5-8DDD2451CCFC}" dt="2024-05-14T21:27:06.022" v="155" actId="47"/>
          <pc:sldLayoutMkLst>
            <pc:docMk/>
            <pc:sldMasterMk cId="2311298670" sldId="2147483716"/>
            <pc:sldLayoutMk cId="603574700" sldId="2147483722"/>
          </pc:sldLayoutMkLst>
        </pc:sldLayoutChg>
        <pc:sldLayoutChg chg="del">
          <pc:chgData name="Mithila Reddy" userId="b68d5b5fb2464d02" providerId="LiveId" clId="{2EC242E0-BB7D-43F8-B2E5-8DDD2451CCFC}" dt="2024-05-14T21:27:06.022" v="155" actId="47"/>
          <pc:sldLayoutMkLst>
            <pc:docMk/>
            <pc:sldMasterMk cId="2311298670" sldId="2147483716"/>
            <pc:sldLayoutMk cId="1015335661" sldId="2147483723"/>
          </pc:sldLayoutMkLst>
        </pc:sldLayoutChg>
        <pc:sldLayoutChg chg="del">
          <pc:chgData name="Mithila Reddy" userId="b68d5b5fb2464d02" providerId="LiveId" clId="{2EC242E0-BB7D-43F8-B2E5-8DDD2451CCFC}" dt="2024-05-14T21:27:06.022" v="155" actId="47"/>
          <pc:sldLayoutMkLst>
            <pc:docMk/>
            <pc:sldMasterMk cId="2311298670" sldId="2147483716"/>
            <pc:sldLayoutMk cId="4078144631" sldId="2147483724"/>
          </pc:sldLayoutMkLst>
        </pc:sldLayoutChg>
        <pc:sldLayoutChg chg="del">
          <pc:chgData name="Mithila Reddy" userId="b68d5b5fb2464d02" providerId="LiveId" clId="{2EC242E0-BB7D-43F8-B2E5-8DDD2451CCFC}" dt="2024-05-14T21:27:06.022" v="155" actId="47"/>
          <pc:sldLayoutMkLst>
            <pc:docMk/>
            <pc:sldMasterMk cId="2311298670" sldId="2147483716"/>
            <pc:sldLayoutMk cId="2333309370" sldId="2147483725"/>
          </pc:sldLayoutMkLst>
        </pc:sldLayoutChg>
        <pc:sldLayoutChg chg="del">
          <pc:chgData name="Mithila Reddy" userId="b68d5b5fb2464d02" providerId="LiveId" clId="{2EC242E0-BB7D-43F8-B2E5-8DDD2451CCFC}" dt="2024-05-14T21:27:06.022" v="155" actId="47"/>
          <pc:sldLayoutMkLst>
            <pc:docMk/>
            <pc:sldMasterMk cId="2311298670" sldId="2147483716"/>
            <pc:sldLayoutMk cId="969223233" sldId="2147483726"/>
          </pc:sldLayoutMkLst>
        </pc:sldLayoutChg>
        <pc:sldLayoutChg chg="del">
          <pc:chgData name="Mithila Reddy" userId="b68d5b5fb2464d02" providerId="LiveId" clId="{2EC242E0-BB7D-43F8-B2E5-8DDD2451CCFC}" dt="2024-05-14T21:27:06.022" v="155" actId="47"/>
          <pc:sldLayoutMkLst>
            <pc:docMk/>
            <pc:sldMasterMk cId="2311298670" sldId="2147483716"/>
            <pc:sldLayoutMk cId="2627098101" sldId="214748372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26CF7-48D8-2F46-AFC8-8A5D2298DFD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BF745-0557-B241-863F-056113C7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3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urdue Logo" descr="Purdue Logo">
            <a:extLst>
              <a:ext uri="{FF2B5EF4-FFF2-40B4-BE49-F238E27FC236}">
                <a16:creationId xmlns:a16="http://schemas.microsoft.com/office/drawing/2014/main" id="{121060AA-930A-4F8F-D7F6-9CFE824946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077" y="5756157"/>
            <a:ext cx="2709200" cy="484939"/>
          </a:xfrm>
          <a:prstGeom prst="rect">
            <a:avLst/>
          </a:prstGeom>
        </p:spPr>
      </p:pic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2005070"/>
            <a:ext cx="7763458" cy="592834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29338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bg2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76FFA1BC-72F9-9048-3E39-D300A3A6A5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07129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2"/>
                </a:solidFill>
                <a:latin typeface="Acumin Pro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fld id="{C7124C19-F609-8C4C-8116-78E353E3E672}" type="datetime1">
              <a:rPr lang="en-US" smtClean="0"/>
              <a:t>3/29/23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C3163-7E89-C90A-4497-846BA498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2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3" y="3652272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1" y="1543323"/>
            <a:ext cx="546974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275945" y="1543323"/>
            <a:ext cx="5458727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64929" y="3652271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7288C-38D9-0159-D0E4-B042D466D1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85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4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2" y="1543323"/>
            <a:ext cx="3534479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336974" y="1543324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5959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205605" y="1532307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47E27B2-1DE2-3469-81EF-9EBD7DC7AF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94590" y="3641255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7B2B3-AD22-934B-7901-EF00010BA35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6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7402-16CB-60F1-259A-4E1A1619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457200"/>
            <a:ext cx="4314823" cy="964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89552-EB9F-6D72-9130-E107C02C2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570383"/>
            <a:ext cx="4314823" cy="42986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F6EAB8-D2BB-0BDE-C7AC-895B69CA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871" y="457200"/>
            <a:ext cx="6662927" cy="5411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821C840C-3AA9-6493-3A9D-CE82D8D49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C60-EE89-734D-242E-5043417AC8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0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9A83-2C12-9A72-A547-B9374C10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70037"/>
            <a:ext cx="4325711" cy="1034775"/>
          </a:xfrm>
        </p:spPr>
        <p:txBody>
          <a:bodyPr anchor="b"/>
          <a:lstStyle>
            <a:lvl1pPr fontAlgn="t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70037"/>
            <a:ext cx="6562498" cy="53910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14" y="1759226"/>
            <a:ext cx="4325711" cy="4086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DC806-6E08-B58A-6B09-ECD209B75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54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3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832766-AA56-63AE-E2AA-9A294734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F92D672-5C11-B647-ADA7-722837BA86C0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286962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6AFB8997-E903-BD34-CBB7-A70F3BD09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80C45-204B-0517-4FC2-236945E741B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8086" y="1543323"/>
            <a:ext cx="5862679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5759" y="1543322"/>
            <a:ext cx="5129927" cy="43075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3486577" y="3795304"/>
            <a:ext cx="2844188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68086" y="3795304"/>
            <a:ext cx="2844188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3C43D-3312-15BB-B055-F99C088EB6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4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428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57200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0A3B0E8-AC0D-A169-37E3-2D123D6EBF24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325104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640970D8-E511-89A8-FC5C-6DB37485ADE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8181729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B04B79A-B4BD-0306-3D46-D570E1F51C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4303332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0B4796-C4B7-C272-5ADD-7D6C896B703E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8181729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633AE4D-056F-FC97-1F10-877F247AB319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413656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716662-3C77-F831-E45C-F9EA49810F58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435428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1ED1A14F-5E0D-476E-9C60-BD987EFC4940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4303332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0003A4C-26CB-DD7F-0B22-024AFB58DC67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8193008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08CE8D58-56A2-6AE5-AB18-C53F4134DD88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4281560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4C2D1F-1A58-AC60-F606-B816E5F23FF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8193008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924D92CB-DB6C-EEE8-BDA7-E3D7B06436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A2560-8530-94AA-9E7F-F5A56AB4E3D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3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4" y="1542762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34406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23655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223A017-A902-92C1-8A99-7D45B08D860D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12904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E352EAA-3DC6-450E-518D-B55638975ECE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1843620" y="3651150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E5E3807-051E-4D4B-1143-A6B4BDDBB5D8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474136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659EF4B-6B57-DE2A-B33A-D60A659CFE6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763385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72767-6954-6B12-1677-BE947CE88E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13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521986" y="3884037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A134D-7A3A-AD4B-91DF-57347E308706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581B053-21C8-C0AD-58C7-637A6315D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1726" y="3395949"/>
            <a:ext cx="521294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B2033E-9DB9-9A2B-D4C5-6D8960838D22}"/>
              </a:ext>
            </a:extLst>
          </p:cNvPr>
          <p:cNvSpPr/>
          <p:nvPr userDrawn="1"/>
        </p:nvSpPr>
        <p:spPr>
          <a:xfrm>
            <a:off x="6521856" y="5636913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02FFCFA-A84F-7535-4A5F-29A5FC646063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21726" y="5636913"/>
            <a:ext cx="521281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45827-5CB3-E873-7680-6D8C2AAB95D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27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9287219" y="3884037"/>
            <a:ext cx="2447580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521986" y="3879120"/>
            <a:ext cx="2528916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AC4E08-5A51-BF4F-655E-4E54DD771548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D80C23-74F3-F853-02BF-83C743039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1823" y="3395949"/>
            <a:ext cx="5162846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22EB8-4EFD-86A4-8EB8-8A4F1A1AA2DF}"/>
              </a:ext>
            </a:extLst>
          </p:cNvPr>
          <p:cNvSpPr/>
          <p:nvPr userDrawn="1"/>
        </p:nvSpPr>
        <p:spPr>
          <a:xfrm>
            <a:off x="6512818" y="5631997"/>
            <a:ext cx="2512330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A4B2AA-E0AE-18DD-BAA3-AF2A9CA6987A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62654" y="5631997"/>
            <a:ext cx="2488248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B5CD1-FF93-2C9C-1BFF-73A3CE39E65D}"/>
              </a:ext>
            </a:extLst>
          </p:cNvPr>
          <p:cNvSpPr/>
          <p:nvPr userDrawn="1"/>
        </p:nvSpPr>
        <p:spPr>
          <a:xfrm>
            <a:off x="9287218" y="5641703"/>
            <a:ext cx="2431941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2272AC-9734-6D60-9441-B5E7B9E4E37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9337055" y="5641703"/>
            <a:ext cx="2408630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1CBD603-B977-E0E5-7C2E-C0061CD0B72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41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BA4B2908-555F-78CD-D5EA-D087520FF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143" y="5756156"/>
            <a:ext cx="2709200" cy="484940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B1EEEEC0-D7E4-4DE5-4E3D-FAAD9ABA8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1812045"/>
            <a:ext cx="7763458" cy="719757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EDB9B8-C811-84E9-5F58-0130F3A805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17146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tx1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4BF34A7-30DF-7BD2-A5A2-434BBF6672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48847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Acumin Pro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3/31/23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C8F108-1702-5F20-3D95-B2102374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2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CFF414-FA47-F7EC-7EFB-7073E26BB831}"/>
              </a:ext>
            </a:extLst>
          </p:cNvPr>
          <p:cNvSpPr/>
          <p:nvPr userDrawn="1"/>
        </p:nvSpPr>
        <p:spPr>
          <a:xfrm>
            <a:off x="7938475" y="1315894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C0F4F-1E76-E3A4-E5AA-8FA79C7C69FB}"/>
              </a:ext>
            </a:extLst>
          </p:cNvPr>
          <p:cNvSpPr/>
          <p:nvPr userDrawn="1"/>
        </p:nvSpPr>
        <p:spPr>
          <a:xfrm>
            <a:off x="4420956" y="1315895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7105CB-DECE-0616-2A57-776784CFC1CB}"/>
              </a:ext>
            </a:extLst>
          </p:cNvPr>
          <p:cNvSpPr/>
          <p:nvPr userDrawn="1"/>
        </p:nvSpPr>
        <p:spPr>
          <a:xfrm>
            <a:off x="903437" y="1315896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13FE17-B697-FB87-4ED6-D832D798E9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506" y="143646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B65CB9D-AA49-05C2-2100-C63D32C82B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943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3204028-135E-83A2-B94A-693154F531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284" y="143646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D4E810FD-2D00-764A-B144-B235C21E32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721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A71EF50-386A-A3B9-93FB-6EF179A4EE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803" y="143391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6AE17ED9-FDD9-34C3-1F7D-9A8EA4C4B40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7240" y="4043274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urdue Logo" descr="Purdue Logo">
            <a:extLst>
              <a:ext uri="{FF2B5EF4-FFF2-40B4-BE49-F238E27FC236}">
                <a16:creationId xmlns:a16="http://schemas.microsoft.com/office/drawing/2014/main" id="{F444D1CF-9A99-D079-5D89-6DE824A893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77D3ED32-45F9-B948-371F-67E8465B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140B5B1B-89D1-9945-6AB1-0D9B2E27009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87907" y="2065260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body copy.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CAB75A6-8C36-AD93-09A1-D377BF55C686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4605427" y="2065259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body copy.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BFCE088-E342-EDAD-213D-39C8B8D85057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22945" y="2065259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body copy.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2A11A-CEFD-01B7-2324-466BE85E97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12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98D576-4759-5408-883D-2E56D9D0F603}"/>
              </a:ext>
            </a:extLst>
          </p:cNvPr>
          <p:cNvSpPr/>
          <p:nvPr userDrawn="1"/>
        </p:nvSpPr>
        <p:spPr>
          <a:xfrm>
            <a:off x="7938216" y="1315892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44A1A-1D1D-F2D9-8EC1-EFF25EBA1FB0}"/>
              </a:ext>
            </a:extLst>
          </p:cNvPr>
          <p:cNvSpPr/>
          <p:nvPr userDrawn="1"/>
        </p:nvSpPr>
        <p:spPr>
          <a:xfrm>
            <a:off x="4420697" y="1315893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8D75A-DD50-6C6E-0A9D-7F77E72C780A}"/>
              </a:ext>
            </a:extLst>
          </p:cNvPr>
          <p:cNvSpPr/>
          <p:nvPr userDrawn="1"/>
        </p:nvSpPr>
        <p:spPr>
          <a:xfrm>
            <a:off x="903178" y="1315894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76A1563-09E6-06B6-EC4A-8E309CC57B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247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i="0" baseline="0">
                <a:solidFill>
                  <a:schemeClr val="tx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F401EC8-7352-A985-133C-726A718A9E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025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i="0" baseline="0">
                <a:solidFill>
                  <a:schemeClr val="tx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1A04C69-EC92-81B2-FCD5-39464C669B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544" y="143391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i="0" baseline="0">
                <a:solidFill>
                  <a:schemeClr val="tx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AE5BF8CB-9477-F598-75C4-6F35D608B35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01684" y="2040670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body copy.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AE6CE746-1703-63A8-BBD4-546AD104E27E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4604880" y="2065258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body copy.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53952BA5-2190-5106-0EBD-DA1D15EFBB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684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835FE666-CADC-4DB4-80A4-BFD9823DE0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462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ECA5017-0E7C-4957-02B2-65FA6C1F6E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6981" y="4043272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9F4CE92C-83FA-CA44-69CB-E6229E144199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8129414" y="2071424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body copy.</a:t>
            </a:r>
          </a:p>
        </p:txBody>
      </p:sp>
      <p:pic>
        <p:nvPicPr>
          <p:cNvPr id="39" name="Purdue Logo" descr="Purdue Logo">
            <a:extLst>
              <a:ext uri="{FF2B5EF4-FFF2-40B4-BE49-F238E27FC236}">
                <a16:creationId xmlns:a16="http://schemas.microsoft.com/office/drawing/2014/main" id="{28B0C093-6F71-44D4-5731-9A086B781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556C0F-0FF4-1816-A9DC-60D03FBFCE5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46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5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urdue Logo" descr="Purdue Logo">
            <a:extLst>
              <a:ext uri="{FF2B5EF4-FFF2-40B4-BE49-F238E27FC236}">
                <a16:creationId xmlns:a16="http://schemas.microsoft.com/office/drawing/2014/main" id="{28B0C093-6F71-44D4-5731-9A086B781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79A34A-6A6B-FC98-1EC8-8347FAB1A48F}"/>
              </a:ext>
            </a:extLst>
          </p:cNvPr>
          <p:cNvSpPr/>
          <p:nvPr userDrawn="1"/>
        </p:nvSpPr>
        <p:spPr>
          <a:xfrm>
            <a:off x="1008584" y="1660596"/>
            <a:ext cx="1918020" cy="436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F2A76-73C1-7478-1C52-F70D9B50BC0A}"/>
              </a:ext>
            </a:extLst>
          </p:cNvPr>
          <p:cNvSpPr/>
          <p:nvPr userDrawn="1"/>
        </p:nvSpPr>
        <p:spPr>
          <a:xfrm>
            <a:off x="1011339" y="2160555"/>
            <a:ext cx="1915265" cy="32335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525D0-8078-E003-46A7-FFCB83C221E0}"/>
              </a:ext>
            </a:extLst>
          </p:cNvPr>
          <p:cNvSpPr/>
          <p:nvPr userDrawn="1"/>
        </p:nvSpPr>
        <p:spPr>
          <a:xfrm>
            <a:off x="3045437" y="1660596"/>
            <a:ext cx="1918020" cy="4364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6AD059-9160-4AE4-0F86-92FB0AAD082C}"/>
              </a:ext>
            </a:extLst>
          </p:cNvPr>
          <p:cNvSpPr/>
          <p:nvPr userDrawn="1"/>
        </p:nvSpPr>
        <p:spPr>
          <a:xfrm>
            <a:off x="3048192" y="2160555"/>
            <a:ext cx="1915265" cy="32335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F701C0-7A2F-0B95-E95C-07302A14CA56}"/>
              </a:ext>
            </a:extLst>
          </p:cNvPr>
          <p:cNvSpPr/>
          <p:nvPr userDrawn="1"/>
        </p:nvSpPr>
        <p:spPr>
          <a:xfrm>
            <a:off x="5082290" y="1660596"/>
            <a:ext cx="1918020" cy="4364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86ED8-9187-C7FB-F774-CE52A2971FFD}"/>
              </a:ext>
            </a:extLst>
          </p:cNvPr>
          <p:cNvSpPr/>
          <p:nvPr userDrawn="1"/>
        </p:nvSpPr>
        <p:spPr>
          <a:xfrm>
            <a:off x="5085045" y="2160555"/>
            <a:ext cx="1915265" cy="32335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6F5635-02F3-829F-B778-4A766D8D4A2D}"/>
              </a:ext>
            </a:extLst>
          </p:cNvPr>
          <p:cNvSpPr/>
          <p:nvPr userDrawn="1"/>
        </p:nvSpPr>
        <p:spPr>
          <a:xfrm>
            <a:off x="7119143" y="1660596"/>
            <a:ext cx="1918020" cy="4364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BD6A50-2E1C-FDDB-2F9B-D9101B8535C5}"/>
              </a:ext>
            </a:extLst>
          </p:cNvPr>
          <p:cNvSpPr/>
          <p:nvPr userDrawn="1"/>
        </p:nvSpPr>
        <p:spPr>
          <a:xfrm>
            <a:off x="7121898" y="2160555"/>
            <a:ext cx="1915265" cy="32335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9B4FF-413F-3DBC-C6E4-087C951C5464}"/>
              </a:ext>
            </a:extLst>
          </p:cNvPr>
          <p:cNvSpPr/>
          <p:nvPr userDrawn="1"/>
        </p:nvSpPr>
        <p:spPr>
          <a:xfrm>
            <a:off x="9155998" y="1660596"/>
            <a:ext cx="1918020" cy="4364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B8434E-9F38-4592-327E-51A570C73E09}"/>
              </a:ext>
            </a:extLst>
          </p:cNvPr>
          <p:cNvSpPr/>
          <p:nvPr userDrawn="1"/>
        </p:nvSpPr>
        <p:spPr>
          <a:xfrm>
            <a:off x="9158753" y="2160555"/>
            <a:ext cx="1915265" cy="3233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1BA8130D-B7F2-9815-5056-6F334D4BBA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8584" y="1783909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A41A66E4-0B84-E1FB-88CD-3E0E6E80C49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5438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235E5CE7-3D80-1BB5-DACD-8A63CA927E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82291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685C02D4-EA4F-4962-D397-F6439EC5C6E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19145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1F46F0A7-55C4-6BAE-BCB0-157A86C91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56000" y="1770870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9E69C3F7-0A3A-FAC2-6540-8BB750E9A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7982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040CB427-2320-1A81-037C-6D83BCA5B36F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3175312" y="2299864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3144BCA8-7BD5-8323-CDAB-E5362D78AA68}"/>
              </a:ext>
            </a:extLst>
          </p:cNvPr>
          <p:cNvSpPr>
            <a:spLocks noGrp="1"/>
          </p:cNvSpPr>
          <p:nvPr>
            <p:ph type="body" sz="half" idx="33"/>
          </p:nvPr>
        </p:nvSpPr>
        <p:spPr>
          <a:xfrm>
            <a:off x="5212165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82EC0719-39BA-B2AB-F29D-3C947DC78925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7249018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939ED29-1A95-3771-8E52-C1F99F848AB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285873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F45DEB53-8B0A-80C6-DDED-B723442350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728143-5B5E-2F91-1A50-ECF61312F188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40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Black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4"/>
            <a:ext cx="6581614" cy="6882938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-944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36B8-46F8-6347-6A27-7BDA1D7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74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White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5"/>
            <a:ext cx="6581614" cy="6882938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23C719-BBA8-8B6C-9920-142BDE7B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02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>
                <a:solidFill>
                  <a:schemeClr val="bg2"/>
                </a:solidFill>
                <a:latin typeface="Acumin Pro Medium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add contact info</a:t>
            </a:r>
          </a:p>
        </p:txBody>
      </p:sp>
      <p:pic>
        <p:nvPicPr>
          <p:cNvPr id="8" name="Purdue Logo" descr="Purdue Logo">
            <a:extLst>
              <a:ext uri="{FF2B5EF4-FFF2-40B4-BE49-F238E27FC236}">
                <a16:creationId xmlns:a16="http://schemas.microsoft.com/office/drawing/2014/main" id="{D1A65555-63A8-D3C1-AA71-F25B3071BD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070" y="5739119"/>
            <a:ext cx="2709200" cy="4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39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BA4B2908-555F-78CD-D5EA-D087520FF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143" y="5756156"/>
            <a:ext cx="2709200" cy="484940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1648B145-A545-0D6D-AFF0-0F715C907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3D40940-377F-6BBC-02CB-083B672BF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>
                <a:solidFill>
                  <a:schemeClr val="tx1"/>
                </a:solidFill>
                <a:latin typeface="Acumin Pro Medium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add contact info</a:t>
            </a:r>
          </a:p>
        </p:txBody>
      </p:sp>
    </p:spTree>
    <p:extLst>
      <p:ext uri="{BB962C8B-B14F-4D97-AF65-F5344CB8AC3E}">
        <p14:creationId xmlns:p14="http://schemas.microsoft.com/office/powerpoint/2010/main" val="1618025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4176D92-8FAB-782E-E607-5D0C5CC9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DAFB6-8BB6-ADBB-6574-5B0C25E7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671391"/>
            <a:ext cx="11266714" cy="14014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FF931D0-D7E7-D9E1-3CCC-83299A0922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972" y="6085510"/>
            <a:ext cx="11266714" cy="44926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 i="0">
                <a:solidFill>
                  <a:schemeClr val="tx1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66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9525"/>
            <a:ext cx="12192000" cy="6867525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FC2CE8-E7A7-5DA8-903C-7C61B21A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1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1">
            <a:noAutofit/>
          </a:bodyPr>
          <a:lstStyle>
            <a:lvl1pPr marL="0" indent="0" algn="l" fontAlgn="t">
              <a:buFontTx/>
              <a:buNone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ECEF9E-3A6E-C6FF-42DA-EDF0D1D9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32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2">
            <a:noAutofit/>
          </a:bodyPr>
          <a:lstStyle>
            <a:lvl1pPr marL="0" indent="0" algn="l" fontAlgn="t">
              <a:buFontTx/>
              <a:buNone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85743F-DCAE-A9EE-5293-03DFB306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84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28D381-488B-4C1C-32F0-1D389C1FF7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8086" y="1543324"/>
            <a:ext cx="11266714" cy="4454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57E46A32-0E35-7B3E-4B6F-A7D50B076D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5EE0A7E-143D-2A83-397F-55801DA0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65EE62C3-A7DA-7701-DE4B-C1A290C4FA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54E73-61A3-FF0B-7F4C-17B1D97376A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3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6" y="1543324"/>
            <a:ext cx="5413169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449F3F-4187-E891-E28D-ABAA4011813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157" y="1543324"/>
            <a:ext cx="5425643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urdue Logo" descr="Purdue Logo">
            <a:extLst>
              <a:ext uri="{FF2B5EF4-FFF2-40B4-BE49-F238E27FC236}">
                <a16:creationId xmlns:a16="http://schemas.microsoft.com/office/drawing/2014/main" id="{1187A0AE-82DF-15CC-71EB-814F9338E8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FC4CE19-DA95-2729-993D-BB0D45B6B5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9EA93-442C-59A0-2250-A5181989CD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6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7" y="1543324"/>
            <a:ext cx="3507565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D9D56DBC-682D-9000-C377-A3E36338D7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D77F14-E88B-D0A5-6F63-E4DA45A7CD6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342217" y="1543323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95E987-1BAB-5DE6-3A52-75935C62985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243137" y="1543322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CA31FF2-2F1A-7D0F-36B0-1773F6A9AB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7EB8B-3A4C-F880-133B-94D59A7B36B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F61CC-58D4-72CE-66CA-BFE87D08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4295-B2CD-F1FF-F99B-B267D174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192696"/>
            <a:ext cx="11266714" cy="483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DCC5ACE-5747-34C7-00B2-2E4EABE6A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663" y="6290433"/>
            <a:ext cx="1100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776A-187E-9540-9EA4-8D5781AB7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702" r:id="rId3"/>
    <p:sldLayoutId id="2147483708" r:id="rId4"/>
    <p:sldLayoutId id="2147483687" r:id="rId5"/>
    <p:sldLayoutId id="2147483714" r:id="rId6"/>
    <p:sldLayoutId id="2147483688" r:id="rId7"/>
    <p:sldLayoutId id="2147483650" r:id="rId8"/>
    <p:sldLayoutId id="2147483701" r:id="rId9"/>
    <p:sldLayoutId id="2147483711" r:id="rId10"/>
    <p:sldLayoutId id="2147483712" r:id="rId11"/>
    <p:sldLayoutId id="2147483656" r:id="rId12"/>
    <p:sldLayoutId id="2147483657" r:id="rId13"/>
    <p:sldLayoutId id="2147483706" r:id="rId14"/>
    <p:sldLayoutId id="2147483705" r:id="rId15"/>
    <p:sldLayoutId id="2147483707" r:id="rId16"/>
    <p:sldLayoutId id="2147483713" r:id="rId17"/>
    <p:sldLayoutId id="2147483709" r:id="rId18"/>
    <p:sldLayoutId id="2147483710" r:id="rId19"/>
    <p:sldLayoutId id="2147483653" r:id="rId20"/>
    <p:sldLayoutId id="2147483690" r:id="rId21"/>
    <p:sldLayoutId id="2147483704" r:id="rId22"/>
    <p:sldLayoutId id="2147483692" r:id="rId23"/>
    <p:sldLayoutId id="2147483693" r:id="rId24"/>
    <p:sldLayoutId id="2147483691" r:id="rId25"/>
    <p:sldLayoutId id="2147483703" r:id="rId26"/>
  </p:sldLayoutIdLst>
  <p:hf hdr="0" ftr="0" dt="0"/>
  <p:txStyles>
    <p:titleStyle>
      <a:lvl1pPr algn="l" defTabSz="914400" rtl="0" eaLnBrk="1" fontAlgn="b" latinLnBrk="0" hangingPunct="1">
        <a:lnSpc>
          <a:spcPct val="90000"/>
        </a:lnSpc>
        <a:spcBef>
          <a:spcPct val="0"/>
        </a:spcBef>
        <a:buNone/>
        <a:defRPr lang="en-US" sz="4800" b="1" i="1" kern="1200" cap="none" baseline="0" dirty="0">
          <a:solidFill>
            <a:schemeClr val="tx1"/>
          </a:solidFill>
          <a:latin typeface="Acumin Pro Condensed Semibold" panose="020B0506020202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0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6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5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4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09A7-CF48-9701-322A-A0BBD1C2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2005070"/>
            <a:ext cx="9223033" cy="624268"/>
          </a:xfrm>
        </p:spPr>
        <p:txBody>
          <a:bodyPr/>
          <a:lstStyle/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FINAL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1BF94-59A9-105F-273E-B29E440F2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Team: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DataQuarry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Innovators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8A17-096C-AED1-C745-D58ECF2EFE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3856" y="3779400"/>
            <a:ext cx="3264408" cy="1642992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Gautam Raghu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Mithila Reddy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Chitukula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Srinija Srimamilla</a:t>
            </a:r>
          </a:p>
        </p:txBody>
      </p:sp>
    </p:spTree>
    <p:extLst>
      <p:ext uri="{BB962C8B-B14F-4D97-AF65-F5344CB8AC3E}">
        <p14:creationId xmlns:p14="http://schemas.microsoft.com/office/powerpoint/2010/main" val="4154997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7C8B7D2-01DB-70C5-D335-628D77A3F2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A8C23C-2CAE-2AE2-5D12-4A548D08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5" y="1743740"/>
            <a:ext cx="11864800" cy="34130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96B8D3-A696-0C1E-73C0-108CA5298DB7}"/>
              </a:ext>
            </a:extLst>
          </p:cNvPr>
          <p:cNvSpPr txBox="1"/>
          <p:nvPr/>
        </p:nvSpPr>
        <p:spPr>
          <a:xfrm>
            <a:off x="731520" y="429768"/>
            <a:ext cx="309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Test-3</a:t>
            </a:r>
          </a:p>
        </p:txBody>
      </p:sp>
    </p:spTree>
    <p:extLst>
      <p:ext uri="{BB962C8B-B14F-4D97-AF65-F5344CB8AC3E}">
        <p14:creationId xmlns:p14="http://schemas.microsoft.com/office/powerpoint/2010/main" val="300613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7C8B7D2-01DB-70C5-D335-628D77A3F2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3AC748-2D13-154B-9DCB-BA64AD553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9" y="1690577"/>
            <a:ext cx="11862895" cy="3508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A67B2A-F3BB-4943-A458-67FA21C5627A}"/>
              </a:ext>
            </a:extLst>
          </p:cNvPr>
          <p:cNvSpPr txBox="1"/>
          <p:nvPr/>
        </p:nvSpPr>
        <p:spPr>
          <a:xfrm>
            <a:off x="731520" y="429768"/>
            <a:ext cx="309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Test-4</a:t>
            </a:r>
          </a:p>
        </p:txBody>
      </p:sp>
    </p:spTree>
    <p:extLst>
      <p:ext uri="{BB962C8B-B14F-4D97-AF65-F5344CB8AC3E}">
        <p14:creationId xmlns:p14="http://schemas.microsoft.com/office/powerpoint/2010/main" val="2920417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7C8B7D2-01DB-70C5-D335-628D77A3F2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A67B2A-F3BB-4943-A458-67FA21C5627A}"/>
              </a:ext>
            </a:extLst>
          </p:cNvPr>
          <p:cNvSpPr txBox="1"/>
          <p:nvPr/>
        </p:nvSpPr>
        <p:spPr>
          <a:xfrm>
            <a:off x="731520" y="429768"/>
            <a:ext cx="309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Test-5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3DDE06-241C-9225-B9C2-6A712A366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" y="1310823"/>
            <a:ext cx="11149584" cy="1847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23814B-B129-105A-A2E4-13018EA55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78" y="3700131"/>
            <a:ext cx="10104357" cy="203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89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7C8B7D2-01DB-70C5-D335-628D77A3F2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A67B2A-F3BB-4943-A458-67FA21C5627A}"/>
              </a:ext>
            </a:extLst>
          </p:cNvPr>
          <p:cNvSpPr txBox="1"/>
          <p:nvPr/>
        </p:nvSpPr>
        <p:spPr>
          <a:xfrm>
            <a:off x="731520" y="429768"/>
            <a:ext cx="309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Test-6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2E619-5F29-FE54-9666-3BFBFBF26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1" y="2148840"/>
            <a:ext cx="11934397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6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7C8B7D2-01DB-70C5-D335-628D77A3F2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83D2CAD-CA1F-98A7-6F53-85796D489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6" y="2180024"/>
            <a:ext cx="11993527" cy="2766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402582-97A4-A58C-8F0D-221B9E31598D}"/>
              </a:ext>
            </a:extLst>
          </p:cNvPr>
          <p:cNvSpPr txBox="1"/>
          <p:nvPr/>
        </p:nvSpPr>
        <p:spPr>
          <a:xfrm>
            <a:off x="527835" y="267191"/>
            <a:ext cx="5568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Our Final Model</a:t>
            </a:r>
          </a:p>
        </p:txBody>
      </p:sp>
    </p:spTree>
    <p:extLst>
      <p:ext uri="{BB962C8B-B14F-4D97-AF65-F5344CB8AC3E}">
        <p14:creationId xmlns:p14="http://schemas.microsoft.com/office/powerpoint/2010/main" val="271696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DB8C1-53A1-CCC8-0544-3EFB838F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378D9-545C-36D4-5221-CB6BCC99539D}"/>
              </a:ext>
            </a:extLst>
          </p:cNvPr>
          <p:cNvSpPr txBox="1"/>
          <p:nvPr/>
        </p:nvSpPr>
        <p:spPr>
          <a:xfrm>
            <a:off x="1195555" y="2326350"/>
            <a:ext cx="34445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  <a:p>
            <a:endParaRPr lang="en-US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Partition Node</a:t>
            </a:r>
            <a:b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-Training Set: 70%</a:t>
            </a:r>
            <a:b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-Validation Set: 30%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53D92-24C3-6AC8-857C-74E7E85C6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919" y="1528503"/>
            <a:ext cx="4654765" cy="41773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F381F0-E855-AD84-1AFE-896E5573C46B}"/>
              </a:ext>
            </a:extLst>
          </p:cNvPr>
          <p:cNvSpPr/>
          <p:nvPr/>
        </p:nvSpPr>
        <p:spPr>
          <a:xfrm>
            <a:off x="9452471" y="4142232"/>
            <a:ext cx="432193" cy="54864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6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DB8C1-53A1-CCC8-0544-3EFB838F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C9A730-5D2F-1A58-45F5-95F1A68E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884" y="1683661"/>
            <a:ext cx="4607938" cy="37467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0378D9-545C-36D4-5221-CB6BCC99539D}"/>
              </a:ext>
            </a:extLst>
          </p:cNvPr>
          <p:cNvSpPr txBox="1"/>
          <p:nvPr/>
        </p:nvSpPr>
        <p:spPr>
          <a:xfrm>
            <a:off x="1101381" y="2660995"/>
            <a:ext cx="3444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Node</a:t>
            </a:r>
          </a:p>
          <a:p>
            <a:b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-Default properties</a:t>
            </a:r>
          </a:p>
        </p:txBody>
      </p:sp>
    </p:spTree>
    <p:extLst>
      <p:ext uri="{BB962C8B-B14F-4D97-AF65-F5344CB8AC3E}">
        <p14:creationId xmlns:p14="http://schemas.microsoft.com/office/powerpoint/2010/main" val="1717408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DB8C1-53A1-CCC8-0544-3EFB838F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378D9-545C-36D4-5221-CB6BCC99539D}"/>
              </a:ext>
            </a:extLst>
          </p:cNvPr>
          <p:cNvSpPr txBox="1"/>
          <p:nvPr/>
        </p:nvSpPr>
        <p:spPr>
          <a:xfrm>
            <a:off x="957636" y="2433381"/>
            <a:ext cx="43233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</a:t>
            </a:r>
          </a:p>
          <a:p>
            <a:endParaRPr lang="en-US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 Variables Node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D7A410-F8A0-8F80-2E01-C96E709F3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438" y="1555779"/>
            <a:ext cx="4323362" cy="42789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808C48-C562-8B01-674D-4CB8D7521A9B}"/>
              </a:ext>
            </a:extLst>
          </p:cNvPr>
          <p:cNvSpPr/>
          <p:nvPr/>
        </p:nvSpPr>
        <p:spPr>
          <a:xfrm>
            <a:off x="9452471" y="3888954"/>
            <a:ext cx="738131" cy="2533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73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DB8C1-53A1-CCC8-0544-3EFB838F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378D9-545C-36D4-5221-CB6BCC99539D}"/>
              </a:ext>
            </a:extLst>
          </p:cNvPr>
          <p:cNvSpPr txBox="1"/>
          <p:nvPr/>
        </p:nvSpPr>
        <p:spPr>
          <a:xfrm>
            <a:off x="886909" y="2543481"/>
            <a:ext cx="4934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endParaRPr lang="en-US" sz="2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Node (Polynomial)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42231-88D9-7FAD-108B-AAC8517EA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884" y="1530271"/>
            <a:ext cx="4137491" cy="42976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7E9EAA-027A-5B4F-12F8-F0185DD4EBF2}"/>
              </a:ext>
            </a:extLst>
          </p:cNvPr>
          <p:cNvSpPr/>
          <p:nvPr/>
        </p:nvSpPr>
        <p:spPr>
          <a:xfrm>
            <a:off x="9507557" y="3429000"/>
            <a:ext cx="451691" cy="4379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13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DB8C1-53A1-CCC8-0544-3EFB838F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378D9-545C-36D4-5221-CB6BCC99539D}"/>
              </a:ext>
            </a:extLst>
          </p:cNvPr>
          <p:cNvSpPr txBox="1"/>
          <p:nvPr/>
        </p:nvSpPr>
        <p:spPr>
          <a:xfrm>
            <a:off x="938039" y="2967335"/>
            <a:ext cx="4934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Node (Stepwise)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22FD59-302A-FF65-DBB5-41A936DBB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489" y="1264482"/>
            <a:ext cx="4674135" cy="50259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FACA91-885B-2951-5A40-4A2D4B4FAA17}"/>
              </a:ext>
            </a:extLst>
          </p:cNvPr>
          <p:cNvSpPr/>
          <p:nvPr/>
        </p:nvSpPr>
        <p:spPr>
          <a:xfrm>
            <a:off x="9389992" y="2240280"/>
            <a:ext cx="451691" cy="4379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83985B-617F-8C9A-A975-93502FA18FCA}"/>
              </a:ext>
            </a:extLst>
          </p:cNvPr>
          <p:cNvSpPr/>
          <p:nvPr/>
        </p:nvSpPr>
        <p:spPr>
          <a:xfrm>
            <a:off x="9378503" y="5035731"/>
            <a:ext cx="888903" cy="34616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4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7C8B7D2-01DB-70C5-D335-628D77A3F2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BD5C7-ACB4-1044-5AC6-797AC9E16414}"/>
              </a:ext>
            </a:extLst>
          </p:cNvPr>
          <p:cNvSpPr txBox="1"/>
          <p:nvPr/>
        </p:nvSpPr>
        <p:spPr>
          <a:xfrm>
            <a:off x="411480" y="347472"/>
            <a:ext cx="3419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8AEA6F-1083-E1AF-FB1C-4A56DE11C91E}"/>
              </a:ext>
            </a:extLst>
          </p:cNvPr>
          <p:cNvSpPr/>
          <p:nvPr/>
        </p:nvSpPr>
        <p:spPr>
          <a:xfrm>
            <a:off x="838200" y="1118777"/>
            <a:ext cx="10515600" cy="1242935"/>
          </a:xfrm>
          <a:prstGeom prst="roundRect">
            <a:avLst>
              <a:gd name="adj" fmla="val 1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FE38FE6-34B8-281D-6688-6D4FB25E438D}"/>
              </a:ext>
            </a:extLst>
          </p:cNvPr>
          <p:cNvSpPr/>
          <p:nvPr/>
        </p:nvSpPr>
        <p:spPr>
          <a:xfrm>
            <a:off x="2273790" y="1112924"/>
            <a:ext cx="9080009" cy="1242935"/>
          </a:xfrm>
          <a:custGeom>
            <a:avLst/>
            <a:gdLst>
              <a:gd name="connsiteX0" fmla="*/ 0 w 9080009"/>
              <a:gd name="connsiteY0" fmla="*/ 0 h 1242935"/>
              <a:gd name="connsiteX1" fmla="*/ 9080009 w 9080009"/>
              <a:gd name="connsiteY1" fmla="*/ 0 h 1242935"/>
              <a:gd name="connsiteX2" fmla="*/ 9080009 w 9080009"/>
              <a:gd name="connsiteY2" fmla="*/ 1242935 h 1242935"/>
              <a:gd name="connsiteX3" fmla="*/ 0 w 9080009"/>
              <a:gd name="connsiteY3" fmla="*/ 1242935 h 1242935"/>
              <a:gd name="connsiteX4" fmla="*/ 0 w 9080009"/>
              <a:gd name="connsiteY4" fmla="*/ 0 h 1242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009" h="1242935">
                <a:moveTo>
                  <a:pt x="0" y="0"/>
                </a:moveTo>
                <a:lnTo>
                  <a:pt x="9080009" y="0"/>
                </a:lnTo>
                <a:lnTo>
                  <a:pt x="9080009" y="1242935"/>
                </a:lnTo>
                <a:lnTo>
                  <a:pt x="0" y="124293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131544" tIns="131544" rIns="131544" bIns="131544" numCol="1" spcCol="1270" anchor="ctr" anchorCtr="0">
            <a:noAutofit/>
          </a:bodyPr>
          <a:lstStyle/>
          <a:p>
            <a:pPr marL="0" marR="0" lvl="0" indent="0" defTabSz="111125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Develop a predictive model to forecast bankruptcy of firms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CEB689B-1E24-5750-63B3-9F5BF8086698}"/>
              </a:ext>
            </a:extLst>
          </p:cNvPr>
          <p:cNvSpPr/>
          <p:nvPr/>
        </p:nvSpPr>
        <p:spPr>
          <a:xfrm>
            <a:off x="838200" y="2666594"/>
            <a:ext cx="10515600" cy="1242935"/>
          </a:xfrm>
          <a:prstGeom prst="roundRect">
            <a:avLst>
              <a:gd name="adj" fmla="val 1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/>
          <a:lstStyle/>
          <a:p>
            <a:endParaRPr lang="en-US" ker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42EF11-3324-FFF1-E7EB-039CBEC424C4}"/>
              </a:ext>
            </a:extLst>
          </p:cNvPr>
          <p:cNvSpPr/>
          <p:nvPr/>
        </p:nvSpPr>
        <p:spPr>
          <a:xfrm>
            <a:off x="1035345" y="2767410"/>
            <a:ext cx="1041301" cy="1041301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0" descr="Target">
            <a:extLst>
              <a:ext uri="{FF2B5EF4-FFF2-40B4-BE49-F238E27FC236}">
                <a16:creationId xmlns:a16="http://schemas.microsoft.com/office/drawing/2014/main" id="{7D160440-32BF-9AFA-FC9B-BA929F0BBA5B}"/>
              </a:ext>
            </a:extLst>
          </p:cNvPr>
          <p:cNvSpPr/>
          <p:nvPr/>
        </p:nvSpPr>
        <p:spPr>
          <a:xfrm>
            <a:off x="1214188" y="2946254"/>
            <a:ext cx="683614" cy="68361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1905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B9342F4-B6E3-B4F4-B451-ECBF9564F50C}"/>
              </a:ext>
            </a:extLst>
          </p:cNvPr>
          <p:cNvSpPr/>
          <p:nvPr/>
        </p:nvSpPr>
        <p:spPr>
          <a:xfrm>
            <a:off x="2273790" y="2666594"/>
            <a:ext cx="9080009" cy="1242935"/>
          </a:xfrm>
          <a:custGeom>
            <a:avLst/>
            <a:gdLst>
              <a:gd name="connsiteX0" fmla="*/ 0 w 9080009"/>
              <a:gd name="connsiteY0" fmla="*/ 0 h 1242935"/>
              <a:gd name="connsiteX1" fmla="*/ 9080009 w 9080009"/>
              <a:gd name="connsiteY1" fmla="*/ 0 h 1242935"/>
              <a:gd name="connsiteX2" fmla="*/ 9080009 w 9080009"/>
              <a:gd name="connsiteY2" fmla="*/ 1242935 h 1242935"/>
              <a:gd name="connsiteX3" fmla="*/ 0 w 9080009"/>
              <a:gd name="connsiteY3" fmla="*/ 1242935 h 1242935"/>
              <a:gd name="connsiteX4" fmla="*/ 0 w 9080009"/>
              <a:gd name="connsiteY4" fmla="*/ 0 h 1242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009" h="1242935">
                <a:moveTo>
                  <a:pt x="0" y="0"/>
                </a:moveTo>
                <a:lnTo>
                  <a:pt x="9080009" y="0"/>
                </a:lnTo>
                <a:lnTo>
                  <a:pt x="9080009" y="1242935"/>
                </a:lnTo>
                <a:lnTo>
                  <a:pt x="0" y="124293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131544" tIns="131544" rIns="131544" bIns="131544" numCol="1" spcCol="1270" anchor="ctr" anchorCtr="0">
            <a:noAutofit/>
          </a:bodyPr>
          <a:lstStyle/>
          <a:p>
            <a:pPr marL="0" marR="0" lvl="0" indent="0" defTabSz="111125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Utilize 64 predictors, highlighting profitability and asset management, and  1 target variable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7A40BB0-5693-0A35-BAB3-0658A885AD28}"/>
              </a:ext>
            </a:extLst>
          </p:cNvPr>
          <p:cNvSpPr/>
          <p:nvPr/>
        </p:nvSpPr>
        <p:spPr>
          <a:xfrm>
            <a:off x="838200" y="4220263"/>
            <a:ext cx="10515600" cy="1242935"/>
          </a:xfrm>
          <a:prstGeom prst="roundRect">
            <a:avLst>
              <a:gd name="adj" fmla="val 1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/>
          <a:lstStyle/>
          <a:p>
            <a:pPr/>
            <a:endParaRPr lang="en-US" ker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68B62D-F9B3-2885-FDE5-80EE40FF8BD3}"/>
              </a:ext>
            </a:extLst>
          </p:cNvPr>
          <p:cNvSpPr/>
          <p:nvPr/>
        </p:nvSpPr>
        <p:spPr>
          <a:xfrm>
            <a:off x="1035345" y="4321079"/>
            <a:ext cx="1041301" cy="1041301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E2841">
                  <a:lumMod val="90000"/>
                  <a:lumOff val="10000"/>
                </a:srgb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Rectangle 24" descr="Scales of Justice">
            <a:extLst>
              <a:ext uri="{FF2B5EF4-FFF2-40B4-BE49-F238E27FC236}">
                <a16:creationId xmlns:a16="http://schemas.microsoft.com/office/drawing/2014/main" id="{16E92414-0BE0-DA03-7AD4-1AC787C1C8FB}"/>
              </a:ext>
            </a:extLst>
          </p:cNvPr>
          <p:cNvSpPr/>
          <p:nvPr/>
        </p:nvSpPr>
        <p:spPr>
          <a:xfrm>
            <a:off x="1214188" y="4499924"/>
            <a:ext cx="683614" cy="68361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w="1905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E66B9CE-B10C-9BDB-38A5-A72C358D9A6E}"/>
              </a:ext>
            </a:extLst>
          </p:cNvPr>
          <p:cNvSpPr/>
          <p:nvPr/>
        </p:nvSpPr>
        <p:spPr>
          <a:xfrm>
            <a:off x="2273790" y="4220263"/>
            <a:ext cx="9080009" cy="1242935"/>
          </a:xfrm>
          <a:custGeom>
            <a:avLst/>
            <a:gdLst>
              <a:gd name="connsiteX0" fmla="*/ 0 w 9080009"/>
              <a:gd name="connsiteY0" fmla="*/ 0 h 1242935"/>
              <a:gd name="connsiteX1" fmla="*/ 9080009 w 9080009"/>
              <a:gd name="connsiteY1" fmla="*/ 0 h 1242935"/>
              <a:gd name="connsiteX2" fmla="*/ 9080009 w 9080009"/>
              <a:gd name="connsiteY2" fmla="*/ 1242935 h 1242935"/>
              <a:gd name="connsiteX3" fmla="*/ 0 w 9080009"/>
              <a:gd name="connsiteY3" fmla="*/ 1242935 h 1242935"/>
              <a:gd name="connsiteX4" fmla="*/ 0 w 9080009"/>
              <a:gd name="connsiteY4" fmla="*/ 0 h 1242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009" h="1242935">
                <a:moveTo>
                  <a:pt x="0" y="0"/>
                </a:moveTo>
                <a:lnTo>
                  <a:pt x="9080009" y="0"/>
                </a:lnTo>
                <a:lnTo>
                  <a:pt x="9080009" y="1242935"/>
                </a:lnTo>
                <a:lnTo>
                  <a:pt x="0" y="124293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131544" tIns="131544" rIns="131544" bIns="131544" numCol="1" spcCol="1270" anchor="ctr" anchorCtr="0">
            <a:noAutofit/>
          </a:bodyPr>
          <a:lstStyle/>
          <a:p>
            <a:pPr marL="0" marR="0" lvl="0" indent="0" defTabSz="111125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Evaluate various modelling techniques and identify the best predictive model using AUC 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4B7FD07-014C-AA4C-0DAB-E9CC2BB69B11}"/>
              </a:ext>
            </a:extLst>
          </p:cNvPr>
          <p:cNvSpPr/>
          <p:nvPr/>
        </p:nvSpPr>
        <p:spPr>
          <a:xfrm>
            <a:off x="1035345" y="1228936"/>
            <a:ext cx="1041301" cy="1041301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8" name="Rectangle 27" descr="Database">
            <a:extLst>
              <a:ext uri="{FF2B5EF4-FFF2-40B4-BE49-F238E27FC236}">
                <a16:creationId xmlns:a16="http://schemas.microsoft.com/office/drawing/2014/main" id="{B35A34C4-773D-39A5-7B80-808E379BE3D2}"/>
              </a:ext>
            </a:extLst>
          </p:cNvPr>
          <p:cNvSpPr/>
          <p:nvPr/>
        </p:nvSpPr>
        <p:spPr>
          <a:xfrm>
            <a:off x="1214189" y="1407779"/>
            <a:ext cx="683614" cy="683614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w="1905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390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DB8C1-53A1-CCC8-0544-3EFB838F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378D9-545C-36D4-5221-CB6BCC99539D}"/>
              </a:ext>
            </a:extLst>
          </p:cNvPr>
          <p:cNvSpPr txBox="1"/>
          <p:nvPr/>
        </p:nvSpPr>
        <p:spPr>
          <a:xfrm>
            <a:off x="812701" y="2370538"/>
            <a:ext cx="49348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Node</a:t>
            </a:r>
            <a:endParaRPr lang="en-US" sz="2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Changes in Network and </a:t>
            </a:r>
            <a:r>
              <a:rPr lang="en-US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Optimizatrion</a:t>
            </a:r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3F915C-1760-F6CF-9036-74E7E5B96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295" y="1458585"/>
            <a:ext cx="4661505" cy="424046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091BB1D-2C25-0AB7-94A3-51813F031BE5}"/>
              </a:ext>
            </a:extLst>
          </p:cNvPr>
          <p:cNvSpPr/>
          <p:nvPr/>
        </p:nvSpPr>
        <p:spPr>
          <a:xfrm>
            <a:off x="9356650" y="3817088"/>
            <a:ext cx="648587" cy="3189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42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90B36-5B4E-9FD1-94AE-C9A4DD9B62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6EF772-B81A-44B5-94C9-CE274C3E4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675" y="727056"/>
            <a:ext cx="7570263" cy="25690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5AD001-7279-B9C3-EAD8-FDA6F4D84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675" y="3910375"/>
            <a:ext cx="7493385" cy="26671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18B4C4-2906-2C8F-B759-0B00D363BF03}"/>
              </a:ext>
            </a:extLst>
          </p:cNvPr>
          <p:cNvSpPr txBox="1"/>
          <p:nvPr/>
        </p:nvSpPr>
        <p:spPr>
          <a:xfrm>
            <a:off x="2384067" y="194040"/>
            <a:ext cx="3378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Network Properties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2C90E8-4765-B506-CEC0-6230E8DF4BE6}"/>
              </a:ext>
            </a:extLst>
          </p:cNvPr>
          <p:cNvSpPr txBox="1"/>
          <p:nvPr/>
        </p:nvSpPr>
        <p:spPr>
          <a:xfrm>
            <a:off x="2384067" y="3429000"/>
            <a:ext cx="3378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Properties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9DB895-4FA3-ABFA-3A0A-B88233050BDA}"/>
              </a:ext>
            </a:extLst>
          </p:cNvPr>
          <p:cNvSpPr/>
          <p:nvPr/>
        </p:nvSpPr>
        <p:spPr>
          <a:xfrm>
            <a:off x="7704813" y="1645919"/>
            <a:ext cx="246491" cy="18288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451455-1C03-6DCC-6215-D40085656015}"/>
              </a:ext>
            </a:extLst>
          </p:cNvPr>
          <p:cNvSpPr/>
          <p:nvPr/>
        </p:nvSpPr>
        <p:spPr>
          <a:xfrm>
            <a:off x="7676706" y="4691270"/>
            <a:ext cx="274598" cy="1749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58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DB8C1-53A1-CCC8-0544-3EFB838F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378D9-545C-36D4-5221-CB6BCC99539D}"/>
              </a:ext>
            </a:extLst>
          </p:cNvPr>
          <p:cNvSpPr txBox="1"/>
          <p:nvPr/>
        </p:nvSpPr>
        <p:spPr>
          <a:xfrm>
            <a:off x="511873" y="3120124"/>
            <a:ext cx="49348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Node</a:t>
            </a:r>
            <a:b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74AC2F-21EF-E986-9110-59A4EA93E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033" y="1069095"/>
            <a:ext cx="4335094" cy="47198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32A7F6-ADB7-4FC4-1F6B-6AD01CF26105}"/>
              </a:ext>
            </a:extLst>
          </p:cNvPr>
          <p:cNvSpPr/>
          <p:nvPr/>
        </p:nvSpPr>
        <p:spPr>
          <a:xfrm>
            <a:off x="9429803" y="2902688"/>
            <a:ext cx="637742" cy="43487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63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DB8C1-53A1-CCC8-0544-3EFB838F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378D9-545C-36D4-5221-CB6BCC99539D}"/>
              </a:ext>
            </a:extLst>
          </p:cNvPr>
          <p:cNvSpPr txBox="1"/>
          <p:nvPr/>
        </p:nvSpPr>
        <p:spPr>
          <a:xfrm>
            <a:off x="688828" y="2595580"/>
            <a:ext cx="49348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Ensemble Node</a:t>
            </a:r>
          </a:p>
          <a:p>
            <a:endParaRPr lang="en-US" sz="2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-Default Properties</a:t>
            </a:r>
            <a:b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0CE94-15DC-1B3B-E071-A80F9A620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081" y="1928821"/>
            <a:ext cx="4631802" cy="300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1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DB8C1-53A1-CCC8-0544-3EFB838F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378D9-545C-36D4-5221-CB6BCC99539D}"/>
              </a:ext>
            </a:extLst>
          </p:cNvPr>
          <p:cNvSpPr txBox="1"/>
          <p:nvPr/>
        </p:nvSpPr>
        <p:spPr>
          <a:xfrm>
            <a:off x="710094" y="2489254"/>
            <a:ext cx="49348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 Node</a:t>
            </a:r>
          </a:p>
          <a:p>
            <a:endParaRPr lang="en-US" sz="2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-Selection Stat: ROC</a:t>
            </a:r>
            <a:b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E63CBD-86A1-2FEB-9949-8B450C60E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181" y="512692"/>
            <a:ext cx="3637240" cy="32904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AFC577-5B32-45D4-53D5-6C662851C10C}"/>
              </a:ext>
            </a:extLst>
          </p:cNvPr>
          <p:cNvSpPr/>
          <p:nvPr/>
        </p:nvSpPr>
        <p:spPr>
          <a:xfrm>
            <a:off x="9256994" y="2873829"/>
            <a:ext cx="482999" cy="2067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17C67A-D6C8-65BE-0FDD-3595FFC08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972" y="4498971"/>
            <a:ext cx="4750044" cy="128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53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473DB9-C263-464C-4E57-7B8510C718BB}"/>
              </a:ext>
            </a:extLst>
          </p:cNvPr>
          <p:cNvSpPr txBox="1"/>
          <p:nvPr/>
        </p:nvSpPr>
        <p:spPr>
          <a:xfrm>
            <a:off x="388306" y="713984"/>
            <a:ext cx="886842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Learnt</a:t>
            </a:r>
          </a:p>
          <a:p>
            <a:endParaRPr lang="en-US" sz="2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Different parameter settings worked for different models.</a:t>
            </a:r>
          </a:p>
          <a:p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Data Transformation like applying log and creation of interaction terms worked well with    Regression Models.</a:t>
            </a:r>
          </a:p>
          <a:p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An Ensemble of your two best models need not be the best Ensemble model.</a:t>
            </a:r>
          </a:p>
          <a:p>
            <a:b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539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2CBA-026F-7E96-546F-23B8813A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526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7C8B7D2-01DB-70C5-D335-628D77A3F2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BD5C7-ACB4-1044-5AC6-797AC9E16414}"/>
              </a:ext>
            </a:extLst>
          </p:cNvPr>
          <p:cNvSpPr txBox="1"/>
          <p:nvPr/>
        </p:nvSpPr>
        <p:spPr>
          <a:xfrm>
            <a:off x="411480" y="347472"/>
            <a:ext cx="3419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95DE1-7997-9F26-C59D-518114275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5521"/>
            <a:ext cx="11879796" cy="450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2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7C8B7D2-01DB-70C5-D335-628D77A3F2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BD5C7-ACB4-1044-5AC6-797AC9E16414}"/>
              </a:ext>
            </a:extLst>
          </p:cNvPr>
          <p:cNvSpPr txBox="1"/>
          <p:nvPr/>
        </p:nvSpPr>
        <p:spPr>
          <a:xfrm>
            <a:off x="411480" y="347472"/>
            <a:ext cx="3419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95DE1-7997-9F26-C59D-518114275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5521"/>
            <a:ext cx="11879796" cy="450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7C8B7D2-01DB-70C5-D335-628D77A3F2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C4140B-B951-E058-01B0-E7CAD156C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5" y="1645920"/>
            <a:ext cx="11684170" cy="37398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ABD5C7-ACB4-1044-5AC6-797AC9E16414}"/>
              </a:ext>
            </a:extLst>
          </p:cNvPr>
          <p:cNvSpPr txBox="1"/>
          <p:nvPr/>
        </p:nvSpPr>
        <p:spPr>
          <a:xfrm>
            <a:off x="731520" y="429768"/>
            <a:ext cx="309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Test-1</a:t>
            </a:r>
          </a:p>
        </p:txBody>
      </p:sp>
    </p:spTree>
    <p:extLst>
      <p:ext uri="{BB962C8B-B14F-4D97-AF65-F5344CB8AC3E}">
        <p14:creationId xmlns:p14="http://schemas.microsoft.com/office/powerpoint/2010/main" val="40797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7C8B7D2-01DB-70C5-D335-628D77A3F2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02582-97A4-A58C-8F0D-221B9E31598D}"/>
              </a:ext>
            </a:extLst>
          </p:cNvPr>
          <p:cNvSpPr txBox="1"/>
          <p:nvPr/>
        </p:nvSpPr>
        <p:spPr>
          <a:xfrm>
            <a:off x="527835" y="267191"/>
            <a:ext cx="727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Our Second-Best Model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6646AFE-34F1-19B0-9942-3D5F0BA93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2410518"/>
            <a:ext cx="11196320" cy="236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5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DB8C1-53A1-CCC8-0544-3EFB838F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378D9-545C-36D4-5221-CB6BCC99539D}"/>
              </a:ext>
            </a:extLst>
          </p:cNvPr>
          <p:cNvSpPr txBox="1"/>
          <p:nvPr/>
        </p:nvSpPr>
        <p:spPr>
          <a:xfrm>
            <a:off x="778546" y="2457029"/>
            <a:ext cx="34445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Partition Node</a:t>
            </a:r>
          </a:p>
          <a:p>
            <a:b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-Training Set: 70%</a:t>
            </a:r>
            <a:b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-Validation Set: 30%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3A2043-00F0-51B1-7CAB-354A91756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781" y="1872287"/>
            <a:ext cx="4621985" cy="27731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AD8B09-F8E2-7C08-54D9-6C1651C16912}"/>
              </a:ext>
            </a:extLst>
          </p:cNvPr>
          <p:cNvSpPr/>
          <p:nvPr/>
        </p:nvSpPr>
        <p:spPr>
          <a:xfrm>
            <a:off x="9266464" y="4016828"/>
            <a:ext cx="414093" cy="46177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84422C-E341-58D2-C6D4-1AF12B293291}"/>
              </a:ext>
            </a:extLst>
          </p:cNvPr>
          <p:cNvSpPr/>
          <p:nvPr/>
        </p:nvSpPr>
        <p:spPr>
          <a:xfrm>
            <a:off x="9266463" y="3649435"/>
            <a:ext cx="285751" cy="20051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3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DB8C1-53A1-CCC8-0544-3EFB838F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378D9-545C-36D4-5221-CB6BCC99539D}"/>
              </a:ext>
            </a:extLst>
          </p:cNvPr>
          <p:cNvSpPr txBox="1"/>
          <p:nvPr/>
        </p:nvSpPr>
        <p:spPr>
          <a:xfrm>
            <a:off x="973183" y="3013412"/>
            <a:ext cx="4289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Node</a:t>
            </a:r>
          </a:p>
          <a:p>
            <a:b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2786AA-3D94-6676-ED49-6DC5522BA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755" y="1158781"/>
            <a:ext cx="4289515" cy="43973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DA0503-6B98-0C12-80DB-0D3D0AFB8B5F}"/>
              </a:ext>
            </a:extLst>
          </p:cNvPr>
          <p:cNvSpPr/>
          <p:nvPr/>
        </p:nvSpPr>
        <p:spPr>
          <a:xfrm>
            <a:off x="9299122" y="3004457"/>
            <a:ext cx="400049" cy="42454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C25447-E49F-D352-6511-85AE4A4301DF}"/>
              </a:ext>
            </a:extLst>
          </p:cNvPr>
          <p:cNvSpPr/>
          <p:nvPr/>
        </p:nvSpPr>
        <p:spPr>
          <a:xfrm>
            <a:off x="9299121" y="2653393"/>
            <a:ext cx="400049" cy="1605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D14BE5-3EA0-389F-4048-00A3C2D71F8C}"/>
              </a:ext>
            </a:extLst>
          </p:cNvPr>
          <p:cNvSpPr/>
          <p:nvPr/>
        </p:nvSpPr>
        <p:spPr>
          <a:xfrm>
            <a:off x="9299121" y="3927021"/>
            <a:ext cx="253093" cy="20410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5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DB8C1-53A1-CCC8-0544-3EFB838F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378D9-545C-36D4-5221-CB6BCC99539D}"/>
              </a:ext>
            </a:extLst>
          </p:cNvPr>
          <p:cNvSpPr txBox="1"/>
          <p:nvPr/>
        </p:nvSpPr>
        <p:spPr>
          <a:xfrm>
            <a:off x="1074259" y="2438515"/>
            <a:ext cx="428951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 Node</a:t>
            </a:r>
          </a:p>
          <a:p>
            <a:endParaRPr lang="en-US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-Selection Stat: ROC</a:t>
            </a:r>
          </a:p>
          <a:p>
            <a:b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213B37-748F-090D-B887-5DEEBF0A9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594" y="4395888"/>
            <a:ext cx="4394426" cy="13018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0CDA93F-F8F9-D43F-0FF8-0B89E3AD4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501" y="390227"/>
            <a:ext cx="3637240" cy="32904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1FC346-031C-A725-37E3-01266ED2DB32}"/>
              </a:ext>
            </a:extLst>
          </p:cNvPr>
          <p:cNvSpPr/>
          <p:nvPr/>
        </p:nvSpPr>
        <p:spPr>
          <a:xfrm>
            <a:off x="9233807" y="2775858"/>
            <a:ext cx="400049" cy="1605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EFFFF"/>
      </a:lt1>
      <a:dk2>
        <a:srgbClr val="55585F"/>
      </a:dk2>
      <a:lt2>
        <a:srgbClr val="CECACB"/>
      </a:lt2>
      <a:accent1>
        <a:srgbClr val="CFB891"/>
      </a:accent1>
      <a:accent2>
        <a:srgbClr val="555960"/>
      </a:accent2>
      <a:accent3>
        <a:srgbClr val="8D6F3D"/>
      </a:accent3>
      <a:accent4>
        <a:srgbClr val="FFFFFF"/>
      </a:accent4>
      <a:accent5>
        <a:srgbClr val="DAAA00"/>
      </a:accent5>
      <a:accent6>
        <a:srgbClr val="9D9694"/>
      </a:accent6>
      <a:hlink>
        <a:srgbClr val="000000"/>
      </a:hlink>
      <a:folHlink>
        <a:srgbClr val="FEFF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M-23-645083-Purdue-Brand-Widescreen-20231110" id="{298B892F-2C42-8C4D-9C11-1897040FA823}" vid="{5A4260A0-2808-CB46-AD80-314349B89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6656b4d-3fa0-4709-acfb-d5e813445d1e">
      <UserInfo>
        <DisplayName>Schott, Thomas H.</DisplayName>
        <AccountId>17</AccountId>
        <AccountType/>
      </UserInfo>
      <UserInfo>
        <DisplayName>Sarault, Olivia M</DisplayName>
        <AccountId>29</AccountId>
        <AccountType/>
      </UserInfo>
      <UserInfo>
        <DisplayName>Hiller, Kelly R</DisplayName>
        <AccountId>98</AccountId>
        <AccountType/>
      </UserInfo>
      <UserInfo>
        <DisplayName>Eddy, Abigail Ellen</DisplayName>
        <AccountId>46</AccountId>
        <AccountType/>
      </UserInfo>
      <UserInfo>
        <DisplayName>Gu, Yu Rain</DisplayName>
        <AccountId>77</AccountId>
        <AccountType/>
      </UserInfo>
      <UserInfo>
        <DisplayName>Reese, Kristy S</DisplayName>
        <AccountId>26</AccountId>
        <AccountType/>
      </UserInfo>
    </SharedWithUsers>
    <lcf76f155ced4ddcb4097134ff3c332f xmlns="37af3f4b-4b66-46f9-8456-831d9bc3e737">
      <Terms xmlns="http://schemas.microsoft.com/office/infopath/2007/PartnerControls"/>
    </lcf76f155ced4ddcb4097134ff3c332f>
    <TaxCatchAll xmlns="d6656b4d-3fa0-4709-acfb-d5e813445d1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E202481DC1CB46AA011D949D311478" ma:contentTypeVersion="14" ma:contentTypeDescription="Create a new document." ma:contentTypeScope="" ma:versionID="525164dac9297210c095a5bd80287f9a">
  <xsd:schema xmlns:xsd="http://www.w3.org/2001/XMLSchema" xmlns:xs="http://www.w3.org/2001/XMLSchema" xmlns:p="http://schemas.microsoft.com/office/2006/metadata/properties" xmlns:ns2="37af3f4b-4b66-46f9-8456-831d9bc3e737" xmlns:ns3="d6656b4d-3fa0-4709-acfb-d5e813445d1e" targetNamespace="http://schemas.microsoft.com/office/2006/metadata/properties" ma:root="true" ma:fieldsID="47e49e78aff16fc85174c3b1ac7b7e79" ns2:_="" ns3:_="">
    <xsd:import namespace="37af3f4b-4b66-46f9-8456-831d9bc3e737"/>
    <xsd:import namespace="d6656b4d-3fa0-4709-acfb-d5e813445d1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af3f4b-4b66-46f9-8456-831d9bc3e73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8e9e90a8-b24c-4be7-8760-a88b2cd47e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56b4d-3fa0-4709-acfb-d5e813445d1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ebcf308-42de-4d63-b51a-b2360cc04078}" ma:internalName="TaxCatchAll" ma:showField="CatchAllData" ma:web="d6656b4d-3fa0-4709-acfb-d5e813445d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DE0D6C-581B-4814-98E7-EF172D5D46A1}">
  <ds:schemaRefs>
    <ds:schemaRef ds:uri="37af3f4b-4b66-46f9-8456-831d9bc3e737"/>
    <ds:schemaRef ds:uri="d6656b4d-3fa0-4709-acfb-d5e813445d1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27F8518-0786-4241-9955-5A8DAADF5AFF}">
  <ds:schemaRefs>
    <ds:schemaRef ds:uri="37af3f4b-4b66-46f9-8456-831d9bc3e737"/>
    <ds:schemaRef ds:uri="d6656b4d-3fa0-4709-acfb-d5e813445d1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5B64EEB-1B4A-4920-AA44-E234D7D48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MM-23-645083-Purdue-Brand-Widescreen-20231110</Template>
  <TotalTime>49</TotalTime>
  <Words>245</Words>
  <Application>Microsoft Office PowerPoint</Application>
  <PresentationFormat>Widescreen</PresentationFormat>
  <Paragraphs>83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Calibri</vt:lpstr>
      <vt:lpstr>Franklin Gothic Medium</vt:lpstr>
      <vt:lpstr>Acumin Pro</vt:lpstr>
      <vt:lpstr>Aptos</vt:lpstr>
      <vt:lpstr>Acumin Pro Condensed Semibold</vt:lpstr>
      <vt:lpstr>Acumin Pro Medium</vt:lpstr>
      <vt:lpstr>Franklin Gothic Book</vt:lpstr>
      <vt:lpstr>Franklin Gothic Medium Cond</vt:lpstr>
      <vt:lpstr>Acumin Pro Semibold</vt:lpstr>
      <vt:lpstr>Arial</vt:lpstr>
      <vt:lpstr>Wingdings</vt:lpstr>
      <vt:lpstr>Times New Roman</vt:lpstr>
      <vt:lpstr>Office Theme</vt:lpstr>
      <vt:lpstr>DATA MINING 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FINAL PROJECT</dc:title>
  <dc:creator>Srinija S</dc:creator>
  <cp:lastModifiedBy>Mithila Reddy</cp:lastModifiedBy>
  <cp:revision>2</cp:revision>
  <dcterms:created xsi:type="dcterms:W3CDTF">2023-12-03T22:04:05Z</dcterms:created>
  <dcterms:modified xsi:type="dcterms:W3CDTF">2024-05-14T21:55:42Z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2023-02-20T19:00:53Z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b33bf962-ed92-4dd9-bc75-9825fb79b2e3</vt:lpwstr>
  </property>
  <property fmtid="{D5CDD505-2E9C-101B-9397-08002B2CF9AE}" pid="8" name="MSIP_Label_4044bd30-2ed7-4c9d-9d12-46200872a97b_ContentBits">
    <vt:lpwstr>0</vt:lpwstr>
  </property>
  <property fmtid="{D5CDD505-2E9C-101B-9397-08002B2CF9AE}" pid="9" name="ContentTypeId">
    <vt:lpwstr>0x01010054E202481DC1CB46AA011D949D311478</vt:lpwstr>
  </property>
  <property fmtid="{D5CDD505-2E9C-101B-9397-08002B2CF9AE}" pid="10" name="MediaServiceImageTags">
    <vt:lpwstr/>
  </property>
</Properties>
</file>