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6" r:id="rId13"/>
    <p:sldId id="317" r:id="rId14"/>
    <p:sldId id="318" r:id="rId15"/>
    <p:sldId id="319"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25805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Y</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NAAN MUDHALVAN ID:</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O</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COMMERCE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71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1384995"/>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324535"/>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62322"/>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1938992"/>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TextBox 2"/>
          <p:cNvSpPr txBox="1"/>
          <p:nvPr/>
        </p:nvSpPr>
        <p:spPr>
          <a:xfrm>
            <a:off x="457200" y="1447800"/>
            <a:ext cx="8382000" cy="4893647"/>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TextBox 3"/>
          <p:cNvSpPr txBox="1"/>
          <p:nvPr/>
        </p:nvSpPr>
        <p:spPr>
          <a:xfrm>
            <a:off x="755332" y="1600200"/>
            <a:ext cx="7017068" cy="4524315"/>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M2101K7BI</dc:creator>
  <dcterms:created xsi:type="dcterms:W3CDTF">2024-08-29T18:58:55Z</dcterms:created>
  <dcterms:modified xsi:type="dcterms:W3CDTF">2024-08-30T06:19:29Z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139fb2e6d1df47d78ff9232fd43987c3</vt:lpwstr>
  </property>
</Properties>
</file>