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AE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4610" y="796965"/>
            <a:ext cx="820039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509" y="1725821"/>
            <a:ext cx="17366980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080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01107" y="6893312"/>
            <a:ext cx="3720465" cy="3385820"/>
            <a:chOff x="201107" y="6893312"/>
            <a:chExt cx="3720465" cy="3385820"/>
          </a:xfrm>
        </p:grpSpPr>
        <p:sp>
          <p:nvSpPr>
            <p:cNvPr id="4" name="object 4"/>
            <p:cNvSpPr/>
            <p:nvPr/>
          </p:nvSpPr>
          <p:spPr>
            <a:xfrm>
              <a:off x="465596" y="6914951"/>
              <a:ext cx="1287145" cy="1216025"/>
            </a:xfrm>
            <a:custGeom>
              <a:avLst/>
              <a:gdLst/>
              <a:ahLst/>
              <a:cxnLst/>
              <a:rect l="l" t="t" r="r" b="b"/>
              <a:pathLst>
                <a:path w="1287145" h="1216025">
                  <a:moveTo>
                    <a:pt x="1022493" y="1215579"/>
                  </a:moveTo>
                  <a:lnTo>
                    <a:pt x="979078" y="1210338"/>
                  </a:lnTo>
                  <a:lnTo>
                    <a:pt x="936859" y="1197656"/>
                  </a:lnTo>
                  <a:lnTo>
                    <a:pt x="896877" y="1177482"/>
                  </a:lnTo>
                  <a:lnTo>
                    <a:pt x="860170" y="1149764"/>
                  </a:lnTo>
                  <a:lnTo>
                    <a:pt x="83500" y="445085"/>
                  </a:lnTo>
                  <a:lnTo>
                    <a:pt x="52348" y="411230"/>
                  </a:lnTo>
                  <a:lnTo>
                    <a:pt x="28370" y="373369"/>
                  </a:lnTo>
                  <a:lnTo>
                    <a:pt x="11619" y="332544"/>
                  </a:lnTo>
                  <a:lnTo>
                    <a:pt x="2145" y="289795"/>
                  </a:lnTo>
                  <a:lnTo>
                    <a:pt x="0" y="246163"/>
                  </a:lnTo>
                  <a:lnTo>
                    <a:pt x="5234" y="202689"/>
                  </a:lnTo>
                  <a:lnTo>
                    <a:pt x="17899" y="160413"/>
                  </a:lnTo>
                  <a:lnTo>
                    <a:pt x="38045" y="120376"/>
                  </a:lnTo>
                  <a:lnTo>
                    <a:pt x="65725" y="83619"/>
                  </a:lnTo>
                  <a:lnTo>
                    <a:pt x="99536" y="52425"/>
                  </a:lnTo>
                  <a:lnTo>
                    <a:pt x="137348" y="28414"/>
                  </a:lnTo>
                  <a:lnTo>
                    <a:pt x="178122" y="11639"/>
                  </a:lnTo>
                  <a:lnTo>
                    <a:pt x="220817" y="2151"/>
                  </a:lnTo>
                  <a:lnTo>
                    <a:pt x="264392" y="0"/>
                  </a:lnTo>
                  <a:lnTo>
                    <a:pt x="307808" y="5236"/>
                  </a:lnTo>
                  <a:lnTo>
                    <a:pt x="350025" y="17912"/>
                  </a:lnTo>
                  <a:lnTo>
                    <a:pt x="390002" y="38079"/>
                  </a:lnTo>
                  <a:lnTo>
                    <a:pt x="426700" y="65786"/>
                  </a:lnTo>
                  <a:lnTo>
                    <a:pt x="1203371" y="770464"/>
                  </a:lnTo>
                  <a:lnTo>
                    <a:pt x="1234523" y="804321"/>
                  </a:lnTo>
                  <a:lnTo>
                    <a:pt x="1258500" y="842185"/>
                  </a:lnTo>
                  <a:lnTo>
                    <a:pt x="1275251" y="883015"/>
                  </a:lnTo>
                  <a:lnTo>
                    <a:pt x="1284725" y="925770"/>
                  </a:lnTo>
                  <a:lnTo>
                    <a:pt x="1286871" y="969407"/>
                  </a:lnTo>
                  <a:lnTo>
                    <a:pt x="1281637" y="1012887"/>
                  </a:lnTo>
                  <a:lnTo>
                    <a:pt x="1268972" y="1055167"/>
                  </a:lnTo>
                  <a:lnTo>
                    <a:pt x="1248825" y="1095207"/>
                  </a:lnTo>
                  <a:lnTo>
                    <a:pt x="1221145" y="1131965"/>
                  </a:lnTo>
                  <a:lnTo>
                    <a:pt x="1187335" y="1163160"/>
                  </a:lnTo>
                  <a:lnTo>
                    <a:pt x="1149526" y="1187170"/>
                  </a:lnTo>
                  <a:lnTo>
                    <a:pt x="1108756" y="1203944"/>
                  </a:lnTo>
                  <a:lnTo>
                    <a:pt x="1066065" y="1213431"/>
                  </a:lnTo>
                  <a:lnTo>
                    <a:pt x="1022493" y="1215579"/>
                  </a:lnTo>
                  <a:close/>
                </a:path>
              </a:pathLst>
            </a:custGeom>
            <a:solidFill>
              <a:srgbClr val="F2B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1107" y="6893312"/>
              <a:ext cx="1287145" cy="1216025"/>
            </a:xfrm>
            <a:custGeom>
              <a:avLst/>
              <a:gdLst/>
              <a:ahLst/>
              <a:cxnLst/>
              <a:rect l="l" t="t" r="r" b="b"/>
              <a:pathLst>
                <a:path w="1287145" h="1216025">
                  <a:moveTo>
                    <a:pt x="1022504" y="1215579"/>
                  </a:moveTo>
                  <a:lnTo>
                    <a:pt x="979085" y="1210342"/>
                  </a:lnTo>
                  <a:lnTo>
                    <a:pt x="936863" y="1197666"/>
                  </a:lnTo>
                  <a:lnTo>
                    <a:pt x="896878" y="1177500"/>
                  </a:lnTo>
                  <a:lnTo>
                    <a:pt x="860170" y="1149793"/>
                  </a:lnTo>
                  <a:lnTo>
                    <a:pt x="83500" y="445114"/>
                  </a:lnTo>
                  <a:lnTo>
                    <a:pt x="52348" y="411257"/>
                  </a:lnTo>
                  <a:lnTo>
                    <a:pt x="28370" y="373393"/>
                  </a:lnTo>
                  <a:lnTo>
                    <a:pt x="11619" y="332564"/>
                  </a:lnTo>
                  <a:lnTo>
                    <a:pt x="2145" y="289809"/>
                  </a:lnTo>
                  <a:lnTo>
                    <a:pt x="0" y="246171"/>
                  </a:lnTo>
                  <a:lnTo>
                    <a:pt x="5234" y="202692"/>
                  </a:lnTo>
                  <a:lnTo>
                    <a:pt x="17899" y="160411"/>
                  </a:lnTo>
                  <a:lnTo>
                    <a:pt x="38045" y="120371"/>
                  </a:lnTo>
                  <a:lnTo>
                    <a:pt x="65725" y="83613"/>
                  </a:lnTo>
                  <a:lnTo>
                    <a:pt x="99536" y="52419"/>
                  </a:lnTo>
                  <a:lnTo>
                    <a:pt x="137348" y="28409"/>
                  </a:lnTo>
                  <a:lnTo>
                    <a:pt x="178122" y="11635"/>
                  </a:lnTo>
                  <a:lnTo>
                    <a:pt x="220816" y="2148"/>
                  </a:lnTo>
                  <a:lnTo>
                    <a:pt x="264392" y="0"/>
                  </a:lnTo>
                  <a:lnTo>
                    <a:pt x="307808" y="5241"/>
                  </a:lnTo>
                  <a:lnTo>
                    <a:pt x="350025" y="17923"/>
                  </a:lnTo>
                  <a:lnTo>
                    <a:pt x="390002" y="38097"/>
                  </a:lnTo>
                  <a:lnTo>
                    <a:pt x="426700" y="65815"/>
                  </a:lnTo>
                  <a:lnTo>
                    <a:pt x="1203370" y="770458"/>
                  </a:lnTo>
                  <a:lnTo>
                    <a:pt x="1234523" y="804315"/>
                  </a:lnTo>
                  <a:lnTo>
                    <a:pt x="1258500" y="842179"/>
                  </a:lnTo>
                  <a:lnTo>
                    <a:pt x="1275251" y="883009"/>
                  </a:lnTo>
                  <a:lnTo>
                    <a:pt x="1284725" y="925764"/>
                  </a:lnTo>
                  <a:lnTo>
                    <a:pt x="1286871" y="969401"/>
                  </a:lnTo>
                  <a:lnTo>
                    <a:pt x="1281637" y="1012881"/>
                  </a:lnTo>
                  <a:lnTo>
                    <a:pt x="1268972" y="1055161"/>
                  </a:lnTo>
                  <a:lnTo>
                    <a:pt x="1248825" y="1095201"/>
                  </a:lnTo>
                  <a:lnTo>
                    <a:pt x="1221145" y="1131959"/>
                  </a:lnTo>
                  <a:lnTo>
                    <a:pt x="1187345" y="1163154"/>
                  </a:lnTo>
                  <a:lnTo>
                    <a:pt x="1149540" y="1187164"/>
                  </a:lnTo>
                  <a:lnTo>
                    <a:pt x="1108772" y="1203939"/>
                  </a:lnTo>
                  <a:lnTo>
                    <a:pt x="1066080" y="1213428"/>
                  </a:lnTo>
                  <a:lnTo>
                    <a:pt x="1022504" y="1215579"/>
                  </a:lnTo>
                  <a:close/>
                </a:path>
              </a:pathLst>
            </a:custGeom>
            <a:solidFill>
              <a:srgbClr val="F7B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7460" y="7466520"/>
              <a:ext cx="3103880" cy="2812415"/>
            </a:xfrm>
            <a:custGeom>
              <a:avLst/>
              <a:gdLst/>
              <a:ahLst/>
              <a:cxnLst/>
              <a:rect l="l" t="t" r="r" b="b"/>
              <a:pathLst>
                <a:path w="3103879" h="2812415">
                  <a:moveTo>
                    <a:pt x="3103715" y="2812250"/>
                  </a:moveTo>
                  <a:lnTo>
                    <a:pt x="3048216" y="267576"/>
                  </a:lnTo>
                  <a:lnTo>
                    <a:pt x="2100033" y="225209"/>
                  </a:lnTo>
                  <a:lnTo>
                    <a:pt x="2094687" y="191477"/>
                  </a:lnTo>
                  <a:lnTo>
                    <a:pt x="2079294" y="149542"/>
                  </a:lnTo>
                  <a:lnTo>
                    <a:pt x="2056485" y="111379"/>
                  </a:lnTo>
                  <a:lnTo>
                    <a:pt x="2027097" y="77685"/>
                  </a:lnTo>
                  <a:lnTo>
                    <a:pt x="1991982" y="49136"/>
                  </a:lnTo>
                  <a:lnTo>
                    <a:pt x="1951951" y="26416"/>
                  </a:lnTo>
                  <a:lnTo>
                    <a:pt x="1907870" y="10198"/>
                  </a:lnTo>
                  <a:lnTo>
                    <a:pt x="1860562" y="1168"/>
                  </a:lnTo>
                  <a:lnTo>
                    <a:pt x="1810880" y="0"/>
                  </a:lnTo>
                  <a:lnTo>
                    <a:pt x="261061" y="91833"/>
                  </a:lnTo>
                  <a:lnTo>
                    <a:pt x="211861" y="98844"/>
                  </a:lnTo>
                  <a:lnTo>
                    <a:pt x="165950" y="113398"/>
                  </a:lnTo>
                  <a:lnTo>
                    <a:pt x="124079" y="134721"/>
                  </a:lnTo>
                  <a:lnTo>
                    <a:pt x="87007" y="162013"/>
                  </a:lnTo>
                  <a:lnTo>
                    <a:pt x="55499" y="194513"/>
                  </a:lnTo>
                  <a:lnTo>
                    <a:pt x="30289" y="231444"/>
                  </a:lnTo>
                  <a:lnTo>
                    <a:pt x="12128" y="272021"/>
                  </a:lnTo>
                  <a:lnTo>
                    <a:pt x="1778" y="315480"/>
                  </a:lnTo>
                  <a:lnTo>
                    <a:pt x="0" y="361086"/>
                  </a:lnTo>
                  <a:lnTo>
                    <a:pt x="7137" y="406120"/>
                  </a:lnTo>
                  <a:lnTo>
                    <a:pt x="22529" y="448043"/>
                  </a:lnTo>
                  <a:lnTo>
                    <a:pt x="45339" y="486194"/>
                  </a:lnTo>
                  <a:lnTo>
                    <a:pt x="74714" y="519887"/>
                  </a:lnTo>
                  <a:lnTo>
                    <a:pt x="109842" y="548436"/>
                  </a:lnTo>
                  <a:lnTo>
                    <a:pt x="149860" y="571157"/>
                  </a:lnTo>
                  <a:lnTo>
                    <a:pt x="193941" y="587375"/>
                  </a:lnTo>
                  <a:lnTo>
                    <a:pt x="241261" y="596404"/>
                  </a:lnTo>
                  <a:lnTo>
                    <a:pt x="290957" y="597573"/>
                  </a:lnTo>
                  <a:lnTo>
                    <a:pt x="1779003" y="509422"/>
                  </a:lnTo>
                  <a:lnTo>
                    <a:pt x="1860677" y="2812250"/>
                  </a:lnTo>
                  <a:lnTo>
                    <a:pt x="3103715" y="2812250"/>
                  </a:lnTo>
                  <a:close/>
                </a:path>
              </a:pathLst>
            </a:custGeom>
            <a:solidFill>
              <a:srgbClr val="FEC78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045982" y="7676884"/>
            <a:ext cx="1335405" cy="2602230"/>
          </a:xfrm>
          <a:custGeom>
            <a:avLst/>
            <a:gdLst/>
            <a:ahLst/>
            <a:cxnLst/>
            <a:rect l="l" t="t" r="r" b="b"/>
            <a:pathLst>
              <a:path w="1335404" h="2602229">
                <a:moveTo>
                  <a:pt x="1243000" y="2601876"/>
                </a:moveTo>
                <a:lnTo>
                  <a:pt x="0" y="2601876"/>
                </a:lnTo>
                <a:lnTo>
                  <a:pt x="55488" y="57207"/>
                </a:lnTo>
                <a:lnTo>
                  <a:pt x="1335296" y="0"/>
                </a:lnTo>
                <a:lnTo>
                  <a:pt x="1243000" y="2601876"/>
                </a:lnTo>
                <a:close/>
              </a:path>
            </a:pathLst>
          </a:custGeom>
          <a:solidFill>
            <a:srgbClr val="FEC78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620809" y="6893312"/>
            <a:ext cx="3145790" cy="1552575"/>
            <a:chOff x="4620809" y="6893312"/>
            <a:chExt cx="3145790" cy="1552575"/>
          </a:xfrm>
        </p:grpSpPr>
        <p:sp>
          <p:nvSpPr>
            <p:cNvPr id="9" name="object 9"/>
            <p:cNvSpPr/>
            <p:nvPr/>
          </p:nvSpPr>
          <p:spPr>
            <a:xfrm>
              <a:off x="6214657" y="6914951"/>
              <a:ext cx="1287145" cy="1216025"/>
            </a:xfrm>
            <a:custGeom>
              <a:avLst/>
              <a:gdLst/>
              <a:ahLst/>
              <a:cxnLst/>
              <a:rect l="l" t="t" r="r" b="b"/>
              <a:pathLst>
                <a:path w="1287145" h="1216025">
                  <a:moveTo>
                    <a:pt x="264395" y="1215579"/>
                  </a:moveTo>
                  <a:lnTo>
                    <a:pt x="220817" y="1213431"/>
                  </a:lnTo>
                  <a:lnTo>
                    <a:pt x="178120" y="1203944"/>
                  </a:lnTo>
                  <a:lnTo>
                    <a:pt x="137346" y="1187170"/>
                  </a:lnTo>
                  <a:lnTo>
                    <a:pt x="99533" y="1163160"/>
                  </a:lnTo>
                  <a:lnTo>
                    <a:pt x="65722" y="1131965"/>
                  </a:lnTo>
                  <a:lnTo>
                    <a:pt x="38042" y="1095207"/>
                  </a:lnTo>
                  <a:lnTo>
                    <a:pt x="17896" y="1055167"/>
                  </a:lnTo>
                  <a:lnTo>
                    <a:pt x="5232" y="1012887"/>
                  </a:lnTo>
                  <a:lnTo>
                    <a:pt x="0" y="969407"/>
                  </a:lnTo>
                  <a:lnTo>
                    <a:pt x="2148" y="925770"/>
                  </a:lnTo>
                  <a:lnTo>
                    <a:pt x="11626" y="883015"/>
                  </a:lnTo>
                  <a:lnTo>
                    <a:pt x="28384" y="842185"/>
                  </a:lnTo>
                  <a:lnTo>
                    <a:pt x="52369" y="804321"/>
                  </a:lnTo>
                  <a:lnTo>
                    <a:pt x="83532" y="770464"/>
                  </a:lnTo>
                  <a:lnTo>
                    <a:pt x="860167" y="65786"/>
                  </a:lnTo>
                  <a:lnTo>
                    <a:pt x="896875" y="38079"/>
                  </a:lnTo>
                  <a:lnTo>
                    <a:pt x="936860" y="17912"/>
                  </a:lnTo>
                  <a:lnTo>
                    <a:pt x="979082" y="5236"/>
                  </a:lnTo>
                  <a:lnTo>
                    <a:pt x="1022501" y="0"/>
                  </a:lnTo>
                  <a:lnTo>
                    <a:pt x="1066077" y="2151"/>
                  </a:lnTo>
                  <a:lnTo>
                    <a:pt x="1108769" y="11639"/>
                  </a:lnTo>
                  <a:lnTo>
                    <a:pt x="1149537" y="28414"/>
                  </a:lnTo>
                  <a:lnTo>
                    <a:pt x="1187341" y="52425"/>
                  </a:lnTo>
                  <a:lnTo>
                    <a:pt x="1221142" y="83619"/>
                  </a:lnTo>
                  <a:lnTo>
                    <a:pt x="1248856" y="120376"/>
                  </a:lnTo>
                  <a:lnTo>
                    <a:pt x="1269000" y="160413"/>
                  </a:lnTo>
                  <a:lnTo>
                    <a:pt x="1281661" y="202689"/>
                  </a:lnTo>
                  <a:lnTo>
                    <a:pt x="1286891" y="246163"/>
                  </a:lnTo>
                  <a:lnTo>
                    <a:pt x="1284743" y="289795"/>
                  </a:lnTo>
                  <a:lnTo>
                    <a:pt x="1275268" y="332544"/>
                  </a:lnTo>
                  <a:lnTo>
                    <a:pt x="1258518" y="373369"/>
                  </a:lnTo>
                  <a:lnTo>
                    <a:pt x="1234546" y="411230"/>
                  </a:lnTo>
                  <a:lnTo>
                    <a:pt x="1203402" y="445085"/>
                  </a:lnTo>
                  <a:lnTo>
                    <a:pt x="426732" y="1149764"/>
                  </a:lnTo>
                  <a:lnTo>
                    <a:pt x="390024" y="1177482"/>
                  </a:lnTo>
                  <a:lnTo>
                    <a:pt x="350038" y="1197656"/>
                  </a:lnTo>
                  <a:lnTo>
                    <a:pt x="307816" y="1210338"/>
                  </a:lnTo>
                  <a:lnTo>
                    <a:pt x="264395" y="1215579"/>
                  </a:lnTo>
                  <a:close/>
                </a:path>
              </a:pathLst>
            </a:custGeom>
            <a:solidFill>
              <a:srgbClr val="F2B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79155" y="6893312"/>
              <a:ext cx="1287145" cy="1216025"/>
            </a:xfrm>
            <a:custGeom>
              <a:avLst/>
              <a:gdLst/>
              <a:ahLst/>
              <a:cxnLst/>
              <a:rect l="l" t="t" r="r" b="b"/>
              <a:pathLst>
                <a:path w="1287145" h="1216025">
                  <a:moveTo>
                    <a:pt x="264386" y="1215579"/>
                  </a:moveTo>
                  <a:lnTo>
                    <a:pt x="220808" y="1213428"/>
                  </a:lnTo>
                  <a:lnTo>
                    <a:pt x="178112" y="1203939"/>
                  </a:lnTo>
                  <a:lnTo>
                    <a:pt x="137337" y="1187164"/>
                  </a:lnTo>
                  <a:lnTo>
                    <a:pt x="99525" y="1163154"/>
                  </a:lnTo>
                  <a:lnTo>
                    <a:pt x="65714" y="1131959"/>
                  </a:lnTo>
                  <a:lnTo>
                    <a:pt x="38035" y="1095201"/>
                  </a:lnTo>
                  <a:lnTo>
                    <a:pt x="17891" y="1055161"/>
                  </a:lnTo>
                  <a:lnTo>
                    <a:pt x="5230" y="1012881"/>
                  </a:lnTo>
                  <a:lnTo>
                    <a:pt x="0" y="969401"/>
                  </a:lnTo>
                  <a:lnTo>
                    <a:pt x="2148" y="925764"/>
                  </a:lnTo>
                  <a:lnTo>
                    <a:pt x="11623" y="883009"/>
                  </a:lnTo>
                  <a:lnTo>
                    <a:pt x="28373" y="842179"/>
                  </a:lnTo>
                  <a:lnTo>
                    <a:pt x="52345" y="804315"/>
                  </a:lnTo>
                  <a:lnTo>
                    <a:pt x="83488" y="770458"/>
                  </a:lnTo>
                  <a:lnTo>
                    <a:pt x="860159" y="65815"/>
                  </a:lnTo>
                  <a:lnTo>
                    <a:pt x="896866" y="38097"/>
                  </a:lnTo>
                  <a:lnTo>
                    <a:pt x="936848" y="17923"/>
                  </a:lnTo>
                  <a:lnTo>
                    <a:pt x="979067" y="5241"/>
                  </a:lnTo>
                  <a:lnTo>
                    <a:pt x="1022484" y="0"/>
                  </a:lnTo>
                  <a:lnTo>
                    <a:pt x="1066060" y="2148"/>
                  </a:lnTo>
                  <a:lnTo>
                    <a:pt x="1108755" y="11635"/>
                  </a:lnTo>
                  <a:lnTo>
                    <a:pt x="1149531" y="28409"/>
                  </a:lnTo>
                  <a:lnTo>
                    <a:pt x="1187348" y="52419"/>
                  </a:lnTo>
                  <a:lnTo>
                    <a:pt x="1221168" y="83613"/>
                  </a:lnTo>
                  <a:lnTo>
                    <a:pt x="1248847" y="120371"/>
                  </a:lnTo>
                  <a:lnTo>
                    <a:pt x="1268991" y="160411"/>
                  </a:lnTo>
                  <a:lnTo>
                    <a:pt x="1281651" y="202692"/>
                  </a:lnTo>
                  <a:lnTo>
                    <a:pt x="1286880" y="246171"/>
                  </a:lnTo>
                  <a:lnTo>
                    <a:pt x="1284728" y="289809"/>
                  </a:lnTo>
                  <a:lnTo>
                    <a:pt x="1275249" y="332564"/>
                  </a:lnTo>
                  <a:lnTo>
                    <a:pt x="1258493" y="373393"/>
                  </a:lnTo>
                  <a:lnTo>
                    <a:pt x="1234513" y="411257"/>
                  </a:lnTo>
                  <a:lnTo>
                    <a:pt x="1203359" y="445114"/>
                  </a:lnTo>
                  <a:lnTo>
                    <a:pt x="426724" y="1149793"/>
                  </a:lnTo>
                  <a:lnTo>
                    <a:pt x="390015" y="1177500"/>
                  </a:lnTo>
                  <a:lnTo>
                    <a:pt x="350030" y="1197666"/>
                  </a:lnTo>
                  <a:lnTo>
                    <a:pt x="307807" y="1210342"/>
                  </a:lnTo>
                  <a:lnTo>
                    <a:pt x="264386" y="1215579"/>
                  </a:lnTo>
                  <a:close/>
                </a:path>
              </a:pathLst>
            </a:custGeom>
            <a:solidFill>
              <a:srgbClr val="F7BC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20809" y="7601628"/>
              <a:ext cx="2560320" cy="844550"/>
            </a:xfrm>
            <a:custGeom>
              <a:avLst/>
              <a:gdLst/>
              <a:ahLst/>
              <a:cxnLst/>
              <a:rect l="l" t="t" r="r" b="b"/>
              <a:pathLst>
                <a:path w="2560320" h="844550">
                  <a:moveTo>
                    <a:pt x="327189" y="844036"/>
                  </a:moveTo>
                  <a:lnTo>
                    <a:pt x="278718" y="841248"/>
                  </a:lnTo>
                  <a:lnTo>
                    <a:pt x="232217" y="832520"/>
                  </a:lnTo>
                  <a:lnTo>
                    <a:pt x="188279" y="818242"/>
                  </a:lnTo>
                  <a:lnTo>
                    <a:pt x="147495" y="798798"/>
                  </a:lnTo>
                  <a:lnTo>
                    <a:pt x="110455" y="774576"/>
                  </a:lnTo>
                  <a:lnTo>
                    <a:pt x="77752" y="745964"/>
                  </a:lnTo>
                  <a:lnTo>
                    <a:pt x="49976" y="713347"/>
                  </a:lnTo>
                  <a:lnTo>
                    <a:pt x="27720" y="677112"/>
                  </a:lnTo>
                  <a:lnTo>
                    <a:pt x="11575" y="637647"/>
                  </a:lnTo>
                  <a:lnTo>
                    <a:pt x="2131" y="595338"/>
                  </a:lnTo>
                  <a:lnTo>
                    <a:pt x="0" y="552037"/>
                  </a:lnTo>
                  <a:lnTo>
                    <a:pt x="5084" y="509693"/>
                  </a:lnTo>
                  <a:lnTo>
                    <a:pt x="16916" y="468837"/>
                  </a:lnTo>
                  <a:lnTo>
                    <a:pt x="35030" y="429998"/>
                  </a:lnTo>
                  <a:lnTo>
                    <a:pt x="58957" y="393706"/>
                  </a:lnTo>
                  <a:lnTo>
                    <a:pt x="88230" y="360493"/>
                  </a:lnTo>
                  <a:lnTo>
                    <a:pt x="122383" y="330887"/>
                  </a:lnTo>
                  <a:lnTo>
                    <a:pt x="160946" y="305420"/>
                  </a:lnTo>
                  <a:lnTo>
                    <a:pt x="203454" y="284622"/>
                  </a:lnTo>
                  <a:lnTo>
                    <a:pt x="249439" y="269023"/>
                  </a:lnTo>
                  <a:lnTo>
                    <a:pt x="298433" y="259154"/>
                  </a:lnTo>
                  <a:lnTo>
                    <a:pt x="2182891" y="3536"/>
                  </a:lnTo>
                  <a:lnTo>
                    <a:pt x="2232743" y="0"/>
                  </a:lnTo>
                  <a:lnTo>
                    <a:pt x="2281216" y="2788"/>
                  </a:lnTo>
                  <a:lnTo>
                    <a:pt x="2327720" y="11515"/>
                  </a:lnTo>
                  <a:lnTo>
                    <a:pt x="2371662" y="25794"/>
                  </a:lnTo>
                  <a:lnTo>
                    <a:pt x="2412451" y="45238"/>
                  </a:lnTo>
                  <a:lnTo>
                    <a:pt x="2449496" y="69459"/>
                  </a:lnTo>
                  <a:lnTo>
                    <a:pt x="2482203" y="98072"/>
                  </a:lnTo>
                  <a:lnTo>
                    <a:pt x="2509983" y="130689"/>
                  </a:lnTo>
                  <a:lnTo>
                    <a:pt x="2532243" y="166924"/>
                  </a:lnTo>
                  <a:lnTo>
                    <a:pt x="2548390" y="206389"/>
                  </a:lnTo>
                  <a:lnTo>
                    <a:pt x="2557834" y="248698"/>
                  </a:lnTo>
                  <a:lnTo>
                    <a:pt x="2559966" y="291999"/>
                  </a:lnTo>
                  <a:lnTo>
                    <a:pt x="2554882" y="334342"/>
                  </a:lnTo>
                  <a:lnTo>
                    <a:pt x="2543049" y="375199"/>
                  </a:lnTo>
                  <a:lnTo>
                    <a:pt x="2524936" y="414038"/>
                  </a:lnTo>
                  <a:lnTo>
                    <a:pt x="2501009" y="450329"/>
                  </a:lnTo>
                  <a:lnTo>
                    <a:pt x="2471735" y="483543"/>
                  </a:lnTo>
                  <a:lnTo>
                    <a:pt x="2437583" y="513148"/>
                  </a:lnTo>
                  <a:lnTo>
                    <a:pt x="2399019" y="538615"/>
                  </a:lnTo>
                  <a:lnTo>
                    <a:pt x="2356511" y="559413"/>
                  </a:lnTo>
                  <a:lnTo>
                    <a:pt x="2310527" y="575012"/>
                  </a:lnTo>
                  <a:lnTo>
                    <a:pt x="2261533" y="584882"/>
                  </a:lnTo>
                  <a:lnTo>
                    <a:pt x="377039" y="840499"/>
                  </a:lnTo>
                  <a:lnTo>
                    <a:pt x="327189" y="844036"/>
                  </a:lnTo>
                  <a:close/>
                </a:path>
              </a:pathLst>
            </a:custGeom>
            <a:solidFill>
              <a:srgbClr val="FEC78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178542" y="3967915"/>
            <a:ext cx="2356485" cy="2902585"/>
            <a:chOff x="1178542" y="3967915"/>
            <a:chExt cx="2356485" cy="2902585"/>
          </a:xfrm>
        </p:grpSpPr>
        <p:sp>
          <p:nvSpPr>
            <p:cNvPr id="13" name="object 13"/>
            <p:cNvSpPr/>
            <p:nvPr/>
          </p:nvSpPr>
          <p:spPr>
            <a:xfrm>
              <a:off x="1210669" y="4285461"/>
              <a:ext cx="2324735" cy="2314575"/>
            </a:xfrm>
            <a:custGeom>
              <a:avLst/>
              <a:gdLst/>
              <a:ahLst/>
              <a:cxnLst/>
              <a:rect l="l" t="t" r="r" b="b"/>
              <a:pathLst>
                <a:path w="2324735" h="2314575">
                  <a:moveTo>
                    <a:pt x="1162054" y="2314123"/>
                  </a:moveTo>
                  <a:lnTo>
                    <a:pt x="1114155" y="2313133"/>
                  </a:lnTo>
                  <a:lnTo>
                    <a:pt x="1066750" y="2310187"/>
                  </a:lnTo>
                  <a:lnTo>
                    <a:pt x="1019874" y="2305325"/>
                  </a:lnTo>
                  <a:lnTo>
                    <a:pt x="973566" y="2298584"/>
                  </a:lnTo>
                  <a:lnTo>
                    <a:pt x="927864" y="2290002"/>
                  </a:lnTo>
                  <a:lnTo>
                    <a:pt x="882803" y="2279619"/>
                  </a:lnTo>
                  <a:lnTo>
                    <a:pt x="838423" y="2267471"/>
                  </a:lnTo>
                  <a:lnTo>
                    <a:pt x="794760" y="2253597"/>
                  </a:lnTo>
                  <a:lnTo>
                    <a:pt x="751852" y="2238035"/>
                  </a:lnTo>
                  <a:lnTo>
                    <a:pt x="709736" y="2220824"/>
                  </a:lnTo>
                  <a:lnTo>
                    <a:pt x="668449" y="2202001"/>
                  </a:lnTo>
                  <a:lnTo>
                    <a:pt x="628029" y="2181605"/>
                  </a:lnTo>
                  <a:lnTo>
                    <a:pt x="588513" y="2159675"/>
                  </a:lnTo>
                  <a:lnTo>
                    <a:pt x="549939" y="2136247"/>
                  </a:lnTo>
                  <a:lnTo>
                    <a:pt x="512344" y="2111362"/>
                  </a:lnTo>
                  <a:lnTo>
                    <a:pt x="475766" y="2085055"/>
                  </a:lnTo>
                  <a:lnTo>
                    <a:pt x="440241" y="2057367"/>
                  </a:lnTo>
                  <a:lnTo>
                    <a:pt x="405807" y="2028335"/>
                  </a:lnTo>
                  <a:lnTo>
                    <a:pt x="372502" y="1997996"/>
                  </a:lnTo>
                  <a:lnTo>
                    <a:pt x="340362" y="1966391"/>
                  </a:lnTo>
                  <a:lnTo>
                    <a:pt x="309427" y="1933556"/>
                  </a:lnTo>
                  <a:lnTo>
                    <a:pt x="279731" y="1899530"/>
                  </a:lnTo>
                  <a:lnTo>
                    <a:pt x="251314" y="1864351"/>
                  </a:lnTo>
                  <a:lnTo>
                    <a:pt x="224212" y="1828057"/>
                  </a:lnTo>
                  <a:lnTo>
                    <a:pt x="198464" y="1790686"/>
                  </a:lnTo>
                  <a:lnTo>
                    <a:pt x="174105" y="1752278"/>
                  </a:lnTo>
                  <a:lnTo>
                    <a:pt x="151174" y="1712869"/>
                  </a:lnTo>
                  <a:lnTo>
                    <a:pt x="129708" y="1672498"/>
                  </a:lnTo>
                  <a:lnTo>
                    <a:pt x="109745" y="1631203"/>
                  </a:lnTo>
                  <a:lnTo>
                    <a:pt x="91321" y="1589023"/>
                  </a:lnTo>
                  <a:lnTo>
                    <a:pt x="74475" y="1545996"/>
                  </a:lnTo>
                  <a:lnTo>
                    <a:pt x="59243" y="1502159"/>
                  </a:lnTo>
                  <a:lnTo>
                    <a:pt x="45663" y="1457551"/>
                  </a:lnTo>
                  <a:lnTo>
                    <a:pt x="33773" y="1412211"/>
                  </a:lnTo>
                  <a:lnTo>
                    <a:pt x="23609" y="1366176"/>
                  </a:lnTo>
                  <a:lnTo>
                    <a:pt x="15209" y="1319484"/>
                  </a:lnTo>
                  <a:lnTo>
                    <a:pt x="8611" y="1272175"/>
                  </a:lnTo>
                  <a:lnTo>
                    <a:pt x="3852" y="1224285"/>
                  </a:lnTo>
                  <a:lnTo>
                    <a:pt x="969" y="1175854"/>
                  </a:lnTo>
                  <a:lnTo>
                    <a:pt x="0" y="1126919"/>
                  </a:lnTo>
                  <a:lnTo>
                    <a:pt x="1033" y="1076380"/>
                  </a:lnTo>
                  <a:lnTo>
                    <a:pt x="4108" y="1026380"/>
                  </a:lnTo>
                  <a:lnTo>
                    <a:pt x="9182" y="976962"/>
                  </a:lnTo>
                  <a:lnTo>
                    <a:pt x="16214" y="928166"/>
                  </a:lnTo>
                  <a:lnTo>
                    <a:pt x="25163" y="880036"/>
                  </a:lnTo>
                  <a:lnTo>
                    <a:pt x="35987" y="832613"/>
                  </a:lnTo>
                  <a:lnTo>
                    <a:pt x="48646" y="785940"/>
                  </a:lnTo>
                  <a:lnTo>
                    <a:pt x="63099" y="740058"/>
                  </a:lnTo>
                  <a:lnTo>
                    <a:pt x="79303" y="695009"/>
                  </a:lnTo>
                  <a:lnTo>
                    <a:pt x="97219" y="650836"/>
                  </a:lnTo>
                  <a:lnTo>
                    <a:pt x="116804" y="607581"/>
                  </a:lnTo>
                  <a:lnTo>
                    <a:pt x="138018" y="565286"/>
                  </a:lnTo>
                  <a:lnTo>
                    <a:pt x="160819" y="523992"/>
                  </a:lnTo>
                  <a:lnTo>
                    <a:pt x="185166" y="483743"/>
                  </a:lnTo>
                  <a:lnTo>
                    <a:pt x="211018" y="444579"/>
                  </a:lnTo>
                  <a:lnTo>
                    <a:pt x="238334" y="406544"/>
                  </a:lnTo>
                  <a:lnTo>
                    <a:pt x="267072" y="369679"/>
                  </a:lnTo>
                  <a:lnTo>
                    <a:pt x="297192" y="334026"/>
                  </a:lnTo>
                  <a:lnTo>
                    <a:pt x="328652" y="299627"/>
                  </a:lnTo>
                  <a:lnTo>
                    <a:pt x="361410" y="266525"/>
                  </a:lnTo>
                  <a:lnTo>
                    <a:pt x="395427" y="234761"/>
                  </a:lnTo>
                  <a:lnTo>
                    <a:pt x="430660" y="204378"/>
                  </a:lnTo>
                  <a:lnTo>
                    <a:pt x="467068" y="175417"/>
                  </a:lnTo>
                  <a:lnTo>
                    <a:pt x="504610" y="147922"/>
                  </a:lnTo>
                  <a:lnTo>
                    <a:pt x="543246" y="121933"/>
                  </a:lnTo>
                  <a:lnTo>
                    <a:pt x="582933" y="97493"/>
                  </a:lnTo>
                  <a:lnTo>
                    <a:pt x="623630" y="74644"/>
                  </a:lnTo>
                  <a:lnTo>
                    <a:pt x="665297" y="53428"/>
                  </a:lnTo>
                  <a:lnTo>
                    <a:pt x="707892" y="33887"/>
                  </a:lnTo>
                  <a:lnTo>
                    <a:pt x="751374" y="16064"/>
                  </a:lnTo>
                  <a:lnTo>
                    <a:pt x="795702" y="0"/>
                  </a:lnTo>
                  <a:lnTo>
                    <a:pt x="1528407" y="0"/>
                  </a:lnTo>
                  <a:lnTo>
                    <a:pt x="1572731" y="16064"/>
                  </a:lnTo>
                  <a:lnTo>
                    <a:pt x="1616211" y="33887"/>
                  </a:lnTo>
                  <a:lnTo>
                    <a:pt x="1658803" y="53428"/>
                  </a:lnTo>
                  <a:lnTo>
                    <a:pt x="1700468" y="74644"/>
                  </a:lnTo>
                  <a:lnTo>
                    <a:pt x="1741164" y="97493"/>
                  </a:lnTo>
                  <a:lnTo>
                    <a:pt x="1780850" y="121933"/>
                  </a:lnTo>
                  <a:lnTo>
                    <a:pt x="1819484" y="147922"/>
                  </a:lnTo>
                  <a:lnTo>
                    <a:pt x="1857026" y="175417"/>
                  </a:lnTo>
                  <a:lnTo>
                    <a:pt x="1893433" y="204378"/>
                  </a:lnTo>
                  <a:lnTo>
                    <a:pt x="1928666" y="234761"/>
                  </a:lnTo>
                  <a:lnTo>
                    <a:pt x="1962683" y="266525"/>
                  </a:lnTo>
                  <a:lnTo>
                    <a:pt x="1995442" y="299627"/>
                  </a:lnTo>
                  <a:lnTo>
                    <a:pt x="2026902" y="334026"/>
                  </a:lnTo>
                  <a:lnTo>
                    <a:pt x="2057022" y="369679"/>
                  </a:lnTo>
                  <a:lnTo>
                    <a:pt x="2085761" y="406544"/>
                  </a:lnTo>
                  <a:lnTo>
                    <a:pt x="2113078" y="444579"/>
                  </a:lnTo>
                  <a:lnTo>
                    <a:pt x="2138931" y="483743"/>
                  </a:lnTo>
                  <a:lnTo>
                    <a:pt x="2163279" y="523992"/>
                  </a:lnTo>
                  <a:lnTo>
                    <a:pt x="2186081" y="565286"/>
                  </a:lnTo>
                  <a:lnTo>
                    <a:pt x="2207296" y="607581"/>
                  </a:lnTo>
                  <a:lnTo>
                    <a:pt x="2226882" y="650836"/>
                  </a:lnTo>
                  <a:lnTo>
                    <a:pt x="2244799" y="695009"/>
                  </a:lnTo>
                  <a:lnTo>
                    <a:pt x="2261005" y="740058"/>
                  </a:lnTo>
                  <a:lnTo>
                    <a:pt x="2275458" y="785940"/>
                  </a:lnTo>
                  <a:lnTo>
                    <a:pt x="2288118" y="832613"/>
                  </a:lnTo>
                  <a:lnTo>
                    <a:pt x="2298944" y="880036"/>
                  </a:lnTo>
                  <a:lnTo>
                    <a:pt x="2307893" y="928166"/>
                  </a:lnTo>
                  <a:lnTo>
                    <a:pt x="2314926" y="976962"/>
                  </a:lnTo>
                  <a:lnTo>
                    <a:pt x="2320000" y="1026380"/>
                  </a:lnTo>
                  <a:lnTo>
                    <a:pt x="2323075" y="1076380"/>
                  </a:lnTo>
                  <a:lnTo>
                    <a:pt x="2324109" y="1126919"/>
                  </a:lnTo>
                  <a:lnTo>
                    <a:pt x="2323140" y="1175854"/>
                  </a:lnTo>
                  <a:lnTo>
                    <a:pt x="2320257" y="1224285"/>
                  </a:lnTo>
                  <a:lnTo>
                    <a:pt x="2315498" y="1272175"/>
                  </a:lnTo>
                  <a:lnTo>
                    <a:pt x="2308899" y="1319484"/>
                  </a:lnTo>
                  <a:lnTo>
                    <a:pt x="2300500" y="1366176"/>
                  </a:lnTo>
                  <a:lnTo>
                    <a:pt x="2290336" y="1412211"/>
                  </a:lnTo>
                  <a:lnTo>
                    <a:pt x="2278445" y="1457551"/>
                  </a:lnTo>
                  <a:lnTo>
                    <a:pt x="2264866" y="1502159"/>
                  </a:lnTo>
                  <a:lnTo>
                    <a:pt x="2249634" y="1545996"/>
                  </a:lnTo>
                  <a:lnTo>
                    <a:pt x="2232787" y="1589023"/>
                  </a:lnTo>
                  <a:lnTo>
                    <a:pt x="2214364" y="1631203"/>
                  </a:lnTo>
                  <a:lnTo>
                    <a:pt x="2194400" y="1672498"/>
                  </a:lnTo>
                  <a:lnTo>
                    <a:pt x="2172934" y="1712869"/>
                  </a:lnTo>
                  <a:lnTo>
                    <a:pt x="2150003" y="1752278"/>
                  </a:lnTo>
                  <a:lnTo>
                    <a:pt x="2125645" y="1790686"/>
                  </a:lnTo>
                  <a:lnTo>
                    <a:pt x="2099896" y="1828057"/>
                  </a:lnTo>
                  <a:lnTo>
                    <a:pt x="2072794" y="1864351"/>
                  </a:lnTo>
                  <a:lnTo>
                    <a:pt x="2044377" y="1899530"/>
                  </a:lnTo>
                  <a:lnTo>
                    <a:pt x="2014682" y="1933556"/>
                  </a:lnTo>
                  <a:lnTo>
                    <a:pt x="1983746" y="1966391"/>
                  </a:lnTo>
                  <a:lnTo>
                    <a:pt x="1951607" y="1997996"/>
                  </a:lnTo>
                  <a:lnTo>
                    <a:pt x="1918302" y="2028335"/>
                  </a:lnTo>
                  <a:lnTo>
                    <a:pt x="1883868" y="2057367"/>
                  </a:lnTo>
                  <a:lnTo>
                    <a:pt x="1848343" y="2085055"/>
                  </a:lnTo>
                  <a:lnTo>
                    <a:pt x="1811764" y="2111362"/>
                  </a:lnTo>
                  <a:lnTo>
                    <a:pt x="1774169" y="2136247"/>
                  </a:lnTo>
                  <a:lnTo>
                    <a:pt x="1735595" y="2159675"/>
                  </a:lnTo>
                  <a:lnTo>
                    <a:pt x="1696080" y="2181605"/>
                  </a:lnTo>
                  <a:lnTo>
                    <a:pt x="1655660" y="2202001"/>
                  </a:lnTo>
                  <a:lnTo>
                    <a:pt x="1614373" y="2220824"/>
                  </a:lnTo>
                  <a:lnTo>
                    <a:pt x="1572257" y="2238035"/>
                  </a:lnTo>
                  <a:lnTo>
                    <a:pt x="1529348" y="2253597"/>
                  </a:lnTo>
                  <a:lnTo>
                    <a:pt x="1485685" y="2267471"/>
                  </a:lnTo>
                  <a:lnTo>
                    <a:pt x="1441305" y="2279619"/>
                  </a:lnTo>
                  <a:lnTo>
                    <a:pt x="1396245" y="2290002"/>
                  </a:lnTo>
                  <a:lnTo>
                    <a:pt x="1350542" y="2298584"/>
                  </a:lnTo>
                  <a:lnTo>
                    <a:pt x="1304235" y="2305325"/>
                  </a:lnTo>
                  <a:lnTo>
                    <a:pt x="1257359" y="2310187"/>
                  </a:lnTo>
                  <a:lnTo>
                    <a:pt x="1209953" y="2313133"/>
                  </a:lnTo>
                  <a:lnTo>
                    <a:pt x="1162054" y="2314123"/>
                  </a:lnTo>
                  <a:close/>
                </a:path>
              </a:pathLst>
            </a:custGeom>
            <a:solidFill>
              <a:srgbClr val="DBDE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0729" y="5341733"/>
              <a:ext cx="2324100" cy="122555"/>
            </a:xfrm>
            <a:custGeom>
              <a:avLst/>
              <a:gdLst/>
              <a:ahLst/>
              <a:cxnLst/>
              <a:rect l="l" t="t" r="r" b="b"/>
              <a:pathLst>
                <a:path w="2324100" h="122554">
                  <a:moveTo>
                    <a:pt x="2323985" y="53365"/>
                  </a:moveTo>
                  <a:lnTo>
                    <a:pt x="2323719" y="53365"/>
                  </a:lnTo>
                  <a:lnTo>
                    <a:pt x="2323719" y="35572"/>
                  </a:lnTo>
                  <a:lnTo>
                    <a:pt x="2323198" y="35572"/>
                  </a:lnTo>
                  <a:lnTo>
                    <a:pt x="2323198" y="17792"/>
                  </a:lnTo>
                  <a:lnTo>
                    <a:pt x="2322423" y="17792"/>
                  </a:lnTo>
                  <a:lnTo>
                    <a:pt x="2322423" y="0"/>
                  </a:lnTo>
                  <a:lnTo>
                    <a:pt x="1524" y="0"/>
                  </a:lnTo>
                  <a:lnTo>
                    <a:pt x="1524" y="17792"/>
                  </a:lnTo>
                  <a:lnTo>
                    <a:pt x="762" y="17792"/>
                  </a:lnTo>
                  <a:lnTo>
                    <a:pt x="762" y="35572"/>
                  </a:lnTo>
                  <a:lnTo>
                    <a:pt x="254" y="35572"/>
                  </a:lnTo>
                  <a:lnTo>
                    <a:pt x="254" y="53365"/>
                  </a:lnTo>
                  <a:lnTo>
                    <a:pt x="0" y="53365"/>
                  </a:lnTo>
                  <a:lnTo>
                    <a:pt x="0" y="71158"/>
                  </a:lnTo>
                  <a:lnTo>
                    <a:pt x="101" y="96583"/>
                  </a:lnTo>
                  <a:lnTo>
                    <a:pt x="685" y="96583"/>
                  </a:lnTo>
                  <a:lnTo>
                    <a:pt x="685" y="121996"/>
                  </a:lnTo>
                  <a:lnTo>
                    <a:pt x="2323300" y="121996"/>
                  </a:lnTo>
                  <a:lnTo>
                    <a:pt x="2323300" y="96583"/>
                  </a:lnTo>
                  <a:lnTo>
                    <a:pt x="2323884" y="96583"/>
                  </a:lnTo>
                  <a:lnTo>
                    <a:pt x="2323884" y="71158"/>
                  </a:lnTo>
                  <a:lnTo>
                    <a:pt x="2323985" y="53365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72793" y="4285461"/>
              <a:ext cx="1162050" cy="2314575"/>
            </a:xfrm>
            <a:custGeom>
              <a:avLst/>
              <a:gdLst/>
              <a:ahLst/>
              <a:cxnLst/>
              <a:rect l="l" t="t" r="r" b="b"/>
              <a:pathLst>
                <a:path w="1162050" h="2314575">
                  <a:moveTo>
                    <a:pt x="0" y="2314123"/>
                  </a:moveTo>
                  <a:lnTo>
                    <a:pt x="0" y="0"/>
                  </a:lnTo>
                  <a:lnTo>
                    <a:pt x="366282" y="0"/>
                  </a:lnTo>
                  <a:lnTo>
                    <a:pt x="410607" y="16064"/>
                  </a:lnTo>
                  <a:lnTo>
                    <a:pt x="454086" y="33887"/>
                  </a:lnTo>
                  <a:lnTo>
                    <a:pt x="496678" y="53428"/>
                  </a:lnTo>
                  <a:lnTo>
                    <a:pt x="538343" y="74644"/>
                  </a:lnTo>
                  <a:lnTo>
                    <a:pt x="579039" y="97493"/>
                  </a:lnTo>
                  <a:lnTo>
                    <a:pt x="618725" y="121933"/>
                  </a:lnTo>
                  <a:lnTo>
                    <a:pt x="657359" y="147922"/>
                  </a:lnTo>
                  <a:lnTo>
                    <a:pt x="694901" y="175417"/>
                  </a:lnTo>
                  <a:lnTo>
                    <a:pt x="731309" y="204378"/>
                  </a:lnTo>
                  <a:lnTo>
                    <a:pt x="766542" y="234761"/>
                  </a:lnTo>
                  <a:lnTo>
                    <a:pt x="800558" y="266525"/>
                  </a:lnTo>
                  <a:lnTo>
                    <a:pt x="833317" y="299627"/>
                  </a:lnTo>
                  <a:lnTo>
                    <a:pt x="864777" y="334026"/>
                  </a:lnTo>
                  <a:lnTo>
                    <a:pt x="894897" y="369679"/>
                  </a:lnTo>
                  <a:lnTo>
                    <a:pt x="923636" y="406544"/>
                  </a:lnTo>
                  <a:lnTo>
                    <a:pt x="950953" y="444579"/>
                  </a:lnTo>
                  <a:lnTo>
                    <a:pt x="976806" y="483743"/>
                  </a:lnTo>
                  <a:lnTo>
                    <a:pt x="1001154" y="523992"/>
                  </a:lnTo>
                  <a:lnTo>
                    <a:pt x="1023956" y="565286"/>
                  </a:lnTo>
                  <a:lnTo>
                    <a:pt x="1045171" y="607581"/>
                  </a:lnTo>
                  <a:lnTo>
                    <a:pt x="1064758" y="650836"/>
                  </a:lnTo>
                  <a:lnTo>
                    <a:pt x="1082674" y="695009"/>
                  </a:lnTo>
                  <a:lnTo>
                    <a:pt x="1098880" y="740058"/>
                  </a:lnTo>
                  <a:lnTo>
                    <a:pt x="1113333" y="785940"/>
                  </a:lnTo>
                  <a:lnTo>
                    <a:pt x="1125993" y="832613"/>
                  </a:lnTo>
                  <a:lnTo>
                    <a:pt x="1136819" y="880036"/>
                  </a:lnTo>
                  <a:lnTo>
                    <a:pt x="1145769" y="928166"/>
                  </a:lnTo>
                  <a:lnTo>
                    <a:pt x="1152801" y="976962"/>
                  </a:lnTo>
                  <a:lnTo>
                    <a:pt x="1157876" y="1026380"/>
                  </a:lnTo>
                  <a:lnTo>
                    <a:pt x="1160950" y="1076380"/>
                  </a:lnTo>
                  <a:lnTo>
                    <a:pt x="1161984" y="1126919"/>
                  </a:lnTo>
                  <a:lnTo>
                    <a:pt x="1161015" y="1175854"/>
                  </a:lnTo>
                  <a:lnTo>
                    <a:pt x="1158132" y="1224285"/>
                  </a:lnTo>
                  <a:lnTo>
                    <a:pt x="1153373" y="1272174"/>
                  </a:lnTo>
                  <a:lnTo>
                    <a:pt x="1146776" y="1319483"/>
                  </a:lnTo>
                  <a:lnTo>
                    <a:pt x="1138377" y="1366174"/>
                  </a:lnTo>
                  <a:lnTo>
                    <a:pt x="1128214" y="1412209"/>
                  </a:lnTo>
                  <a:lnTo>
                    <a:pt x="1116324" y="1457548"/>
                  </a:lnTo>
                  <a:lnTo>
                    <a:pt x="1102745" y="1502155"/>
                  </a:lnTo>
                  <a:lnTo>
                    <a:pt x="1087514" y="1545991"/>
                  </a:lnTo>
                  <a:lnTo>
                    <a:pt x="1070669" y="1589018"/>
                  </a:lnTo>
                  <a:lnTo>
                    <a:pt x="1052246" y="1631198"/>
                  </a:lnTo>
                  <a:lnTo>
                    <a:pt x="1032284" y="1672491"/>
                  </a:lnTo>
                  <a:lnTo>
                    <a:pt x="1010819" y="1712861"/>
                  </a:lnTo>
                  <a:lnTo>
                    <a:pt x="987890" y="1752269"/>
                  </a:lnTo>
                  <a:lnTo>
                    <a:pt x="963533" y="1790677"/>
                  </a:lnTo>
                  <a:lnTo>
                    <a:pt x="937786" y="1828047"/>
                  </a:lnTo>
                  <a:lnTo>
                    <a:pt x="910686" y="1864340"/>
                  </a:lnTo>
                  <a:lnTo>
                    <a:pt x="882271" y="1899518"/>
                  </a:lnTo>
                  <a:lnTo>
                    <a:pt x="852577" y="1933543"/>
                  </a:lnTo>
                  <a:lnTo>
                    <a:pt x="821643" y="1966378"/>
                  </a:lnTo>
                  <a:lnTo>
                    <a:pt x="789506" y="1997983"/>
                  </a:lnTo>
                  <a:lnTo>
                    <a:pt x="756203" y="2028320"/>
                  </a:lnTo>
                  <a:lnTo>
                    <a:pt x="721771" y="2057352"/>
                  </a:lnTo>
                  <a:lnTo>
                    <a:pt x="686249" y="2085040"/>
                  </a:lnTo>
                  <a:lnTo>
                    <a:pt x="649672" y="2111346"/>
                  </a:lnTo>
                  <a:lnTo>
                    <a:pt x="612079" y="2136232"/>
                  </a:lnTo>
                  <a:lnTo>
                    <a:pt x="573508" y="2159659"/>
                  </a:lnTo>
                  <a:lnTo>
                    <a:pt x="533994" y="2181590"/>
                  </a:lnTo>
                  <a:lnTo>
                    <a:pt x="493577" y="2201986"/>
                  </a:lnTo>
                  <a:lnTo>
                    <a:pt x="452292" y="2220809"/>
                  </a:lnTo>
                  <a:lnTo>
                    <a:pt x="410179" y="2238021"/>
                  </a:lnTo>
                  <a:lnTo>
                    <a:pt x="367273" y="2253583"/>
                  </a:lnTo>
                  <a:lnTo>
                    <a:pt x="323612" y="2267458"/>
                  </a:lnTo>
                  <a:lnTo>
                    <a:pt x="279235" y="2279607"/>
                  </a:lnTo>
                  <a:lnTo>
                    <a:pt x="234177" y="2289992"/>
                  </a:lnTo>
                  <a:lnTo>
                    <a:pt x="188477" y="2298576"/>
                  </a:lnTo>
                  <a:lnTo>
                    <a:pt x="142172" y="2305318"/>
                  </a:lnTo>
                  <a:lnTo>
                    <a:pt x="95299" y="2310183"/>
                  </a:lnTo>
                  <a:lnTo>
                    <a:pt x="47896" y="2313130"/>
                  </a:lnTo>
                  <a:lnTo>
                    <a:pt x="0" y="231412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72791" y="5341733"/>
              <a:ext cx="1162050" cy="122555"/>
            </a:xfrm>
            <a:custGeom>
              <a:avLst/>
              <a:gdLst/>
              <a:ahLst/>
              <a:cxnLst/>
              <a:rect l="l" t="t" r="r" b="b"/>
              <a:pathLst>
                <a:path w="1162050" h="122554">
                  <a:moveTo>
                    <a:pt x="1161923" y="53365"/>
                  </a:moveTo>
                  <a:lnTo>
                    <a:pt x="1161656" y="53365"/>
                  </a:lnTo>
                  <a:lnTo>
                    <a:pt x="1161656" y="35572"/>
                  </a:lnTo>
                  <a:lnTo>
                    <a:pt x="1161135" y="35572"/>
                  </a:lnTo>
                  <a:lnTo>
                    <a:pt x="1161135" y="17792"/>
                  </a:lnTo>
                  <a:lnTo>
                    <a:pt x="1160360" y="17792"/>
                  </a:lnTo>
                  <a:lnTo>
                    <a:pt x="1160360" y="0"/>
                  </a:lnTo>
                  <a:lnTo>
                    <a:pt x="0" y="0"/>
                  </a:lnTo>
                  <a:lnTo>
                    <a:pt x="0" y="17792"/>
                  </a:lnTo>
                  <a:lnTo>
                    <a:pt x="0" y="35572"/>
                  </a:lnTo>
                  <a:lnTo>
                    <a:pt x="0" y="53365"/>
                  </a:lnTo>
                  <a:lnTo>
                    <a:pt x="0" y="71158"/>
                  </a:lnTo>
                  <a:lnTo>
                    <a:pt x="0" y="96583"/>
                  </a:lnTo>
                  <a:lnTo>
                    <a:pt x="0" y="121996"/>
                  </a:lnTo>
                  <a:lnTo>
                    <a:pt x="1161237" y="121996"/>
                  </a:lnTo>
                  <a:lnTo>
                    <a:pt x="1161237" y="96583"/>
                  </a:lnTo>
                  <a:lnTo>
                    <a:pt x="1161821" y="96583"/>
                  </a:lnTo>
                  <a:lnTo>
                    <a:pt x="1161821" y="71158"/>
                  </a:lnTo>
                  <a:lnTo>
                    <a:pt x="1161923" y="53365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6050" y="5782658"/>
              <a:ext cx="78105" cy="1087755"/>
            </a:xfrm>
            <a:custGeom>
              <a:avLst/>
              <a:gdLst/>
              <a:ahLst/>
              <a:cxnLst/>
              <a:rect l="l" t="t" r="r" b="b"/>
              <a:pathLst>
                <a:path w="78105" h="1087754">
                  <a:moveTo>
                    <a:pt x="78082" y="1087545"/>
                  </a:moveTo>
                  <a:lnTo>
                    <a:pt x="0" y="1087545"/>
                  </a:lnTo>
                  <a:lnTo>
                    <a:pt x="0" y="39898"/>
                  </a:lnTo>
                  <a:lnTo>
                    <a:pt x="3080" y="24400"/>
                  </a:lnTo>
                  <a:lnTo>
                    <a:pt x="11467" y="11714"/>
                  </a:lnTo>
                  <a:lnTo>
                    <a:pt x="23880" y="3146"/>
                  </a:lnTo>
                  <a:lnTo>
                    <a:pt x="39041" y="0"/>
                  </a:lnTo>
                  <a:lnTo>
                    <a:pt x="54187" y="3146"/>
                  </a:lnTo>
                  <a:lnTo>
                    <a:pt x="66602" y="11714"/>
                  </a:lnTo>
                  <a:lnTo>
                    <a:pt x="74997" y="24400"/>
                  </a:lnTo>
                  <a:lnTo>
                    <a:pt x="78082" y="39898"/>
                  </a:lnTo>
                  <a:lnTo>
                    <a:pt x="78082" y="1087545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1314" y="5782658"/>
              <a:ext cx="78105" cy="1087755"/>
            </a:xfrm>
            <a:custGeom>
              <a:avLst/>
              <a:gdLst/>
              <a:ahLst/>
              <a:cxnLst/>
              <a:rect l="l" t="t" r="r" b="b"/>
              <a:pathLst>
                <a:path w="78105" h="1087754">
                  <a:moveTo>
                    <a:pt x="78082" y="1087545"/>
                  </a:moveTo>
                  <a:lnTo>
                    <a:pt x="0" y="1087545"/>
                  </a:lnTo>
                  <a:lnTo>
                    <a:pt x="0" y="39898"/>
                  </a:lnTo>
                  <a:lnTo>
                    <a:pt x="3080" y="24400"/>
                  </a:lnTo>
                  <a:lnTo>
                    <a:pt x="11467" y="11714"/>
                  </a:lnTo>
                  <a:lnTo>
                    <a:pt x="23880" y="3146"/>
                  </a:lnTo>
                  <a:lnTo>
                    <a:pt x="39041" y="0"/>
                  </a:lnTo>
                  <a:lnTo>
                    <a:pt x="54201" y="3146"/>
                  </a:lnTo>
                  <a:lnTo>
                    <a:pt x="66615" y="11714"/>
                  </a:lnTo>
                  <a:lnTo>
                    <a:pt x="75002" y="24400"/>
                  </a:lnTo>
                  <a:lnTo>
                    <a:pt x="78082" y="39898"/>
                  </a:lnTo>
                  <a:lnTo>
                    <a:pt x="78082" y="1087545"/>
                  </a:lnTo>
                  <a:close/>
                </a:path>
              </a:pathLst>
            </a:custGeom>
            <a:solidFill>
              <a:srgbClr val="ECB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8542" y="5508263"/>
              <a:ext cx="78105" cy="1362075"/>
            </a:xfrm>
            <a:custGeom>
              <a:avLst/>
              <a:gdLst/>
              <a:ahLst/>
              <a:cxnLst/>
              <a:rect l="l" t="t" r="r" b="b"/>
              <a:pathLst>
                <a:path w="78105" h="1362075">
                  <a:moveTo>
                    <a:pt x="78082" y="1361940"/>
                  </a:moveTo>
                  <a:lnTo>
                    <a:pt x="0" y="1361940"/>
                  </a:lnTo>
                  <a:lnTo>
                    <a:pt x="0" y="39863"/>
                  </a:lnTo>
                  <a:lnTo>
                    <a:pt x="3080" y="24385"/>
                  </a:lnTo>
                  <a:lnTo>
                    <a:pt x="11467" y="11709"/>
                  </a:lnTo>
                  <a:lnTo>
                    <a:pt x="23880" y="3145"/>
                  </a:lnTo>
                  <a:lnTo>
                    <a:pt x="39041" y="0"/>
                  </a:lnTo>
                  <a:lnTo>
                    <a:pt x="54201" y="3145"/>
                  </a:lnTo>
                  <a:lnTo>
                    <a:pt x="66615" y="11709"/>
                  </a:lnTo>
                  <a:lnTo>
                    <a:pt x="75002" y="24385"/>
                  </a:lnTo>
                  <a:lnTo>
                    <a:pt x="78082" y="39863"/>
                  </a:lnTo>
                  <a:lnTo>
                    <a:pt x="78082" y="136194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56696" y="5508263"/>
              <a:ext cx="78105" cy="1362075"/>
            </a:xfrm>
            <a:custGeom>
              <a:avLst/>
              <a:gdLst/>
              <a:ahLst/>
              <a:cxnLst/>
              <a:rect l="l" t="t" r="r" b="b"/>
              <a:pathLst>
                <a:path w="78104" h="1362075">
                  <a:moveTo>
                    <a:pt x="78082" y="1361940"/>
                  </a:moveTo>
                  <a:lnTo>
                    <a:pt x="0" y="1361940"/>
                  </a:lnTo>
                  <a:lnTo>
                    <a:pt x="0" y="39863"/>
                  </a:lnTo>
                  <a:lnTo>
                    <a:pt x="3079" y="24385"/>
                  </a:lnTo>
                  <a:lnTo>
                    <a:pt x="11462" y="11709"/>
                  </a:lnTo>
                  <a:lnTo>
                    <a:pt x="23866" y="3145"/>
                  </a:lnTo>
                  <a:lnTo>
                    <a:pt x="39006" y="0"/>
                  </a:lnTo>
                  <a:lnTo>
                    <a:pt x="54172" y="3145"/>
                  </a:lnTo>
                  <a:lnTo>
                    <a:pt x="66598" y="11709"/>
                  </a:lnTo>
                  <a:lnTo>
                    <a:pt x="74997" y="24385"/>
                  </a:lnTo>
                  <a:lnTo>
                    <a:pt x="78082" y="39863"/>
                  </a:lnTo>
                  <a:lnTo>
                    <a:pt x="78082" y="1361940"/>
                  </a:lnTo>
                  <a:close/>
                </a:path>
              </a:pathLst>
            </a:custGeom>
            <a:solidFill>
              <a:srgbClr val="ECB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97735" y="3967923"/>
              <a:ext cx="750570" cy="2902585"/>
            </a:xfrm>
            <a:custGeom>
              <a:avLst/>
              <a:gdLst/>
              <a:ahLst/>
              <a:cxnLst/>
              <a:rect l="l" t="t" r="r" b="b"/>
              <a:pathLst>
                <a:path w="750569" h="2902584">
                  <a:moveTo>
                    <a:pt x="749960" y="19926"/>
                  </a:moveTo>
                  <a:lnTo>
                    <a:pt x="748423" y="12166"/>
                  </a:lnTo>
                  <a:lnTo>
                    <a:pt x="744245" y="5829"/>
                  </a:lnTo>
                  <a:lnTo>
                    <a:pt x="738047" y="1562"/>
                  </a:lnTo>
                  <a:lnTo>
                    <a:pt x="730440" y="0"/>
                  </a:lnTo>
                  <a:lnTo>
                    <a:pt x="710920" y="0"/>
                  </a:lnTo>
                  <a:lnTo>
                    <a:pt x="710920" y="39890"/>
                  </a:lnTo>
                  <a:lnTo>
                    <a:pt x="710920" y="277647"/>
                  </a:lnTo>
                  <a:lnTo>
                    <a:pt x="572211" y="277647"/>
                  </a:lnTo>
                  <a:lnTo>
                    <a:pt x="572211" y="39890"/>
                  </a:lnTo>
                  <a:lnTo>
                    <a:pt x="710920" y="39890"/>
                  </a:lnTo>
                  <a:lnTo>
                    <a:pt x="710920" y="0"/>
                  </a:lnTo>
                  <a:lnTo>
                    <a:pt x="533171" y="0"/>
                  </a:lnTo>
                  <a:lnTo>
                    <a:pt x="533171" y="39890"/>
                  </a:lnTo>
                  <a:lnTo>
                    <a:pt x="533171" y="277647"/>
                  </a:lnTo>
                  <a:lnTo>
                    <a:pt x="492391" y="277647"/>
                  </a:lnTo>
                  <a:lnTo>
                    <a:pt x="492391" y="317538"/>
                  </a:lnTo>
                  <a:lnTo>
                    <a:pt x="491337" y="322897"/>
                  </a:lnTo>
                  <a:lnTo>
                    <a:pt x="491337" y="2857665"/>
                  </a:lnTo>
                  <a:lnTo>
                    <a:pt x="375056" y="2857665"/>
                  </a:lnTo>
                  <a:lnTo>
                    <a:pt x="258622" y="2857665"/>
                  </a:lnTo>
                  <a:lnTo>
                    <a:pt x="258622" y="2699816"/>
                  </a:lnTo>
                  <a:lnTo>
                    <a:pt x="375056" y="2699816"/>
                  </a:lnTo>
                  <a:lnTo>
                    <a:pt x="491337" y="2699816"/>
                  </a:lnTo>
                  <a:lnTo>
                    <a:pt x="491337" y="2659926"/>
                  </a:lnTo>
                  <a:lnTo>
                    <a:pt x="375056" y="2659926"/>
                  </a:lnTo>
                  <a:lnTo>
                    <a:pt x="258622" y="2659926"/>
                  </a:lnTo>
                  <a:lnTo>
                    <a:pt x="258622" y="2502077"/>
                  </a:lnTo>
                  <a:lnTo>
                    <a:pt x="375056" y="2502077"/>
                  </a:lnTo>
                  <a:lnTo>
                    <a:pt x="491337" y="2502077"/>
                  </a:lnTo>
                  <a:lnTo>
                    <a:pt x="491337" y="2462174"/>
                  </a:lnTo>
                  <a:lnTo>
                    <a:pt x="375056" y="2462174"/>
                  </a:lnTo>
                  <a:lnTo>
                    <a:pt x="258622" y="2462174"/>
                  </a:lnTo>
                  <a:lnTo>
                    <a:pt x="258622" y="2304326"/>
                  </a:lnTo>
                  <a:lnTo>
                    <a:pt x="375056" y="2304326"/>
                  </a:lnTo>
                  <a:lnTo>
                    <a:pt x="491337" y="2304326"/>
                  </a:lnTo>
                  <a:lnTo>
                    <a:pt x="491337" y="2264435"/>
                  </a:lnTo>
                  <a:lnTo>
                    <a:pt x="375056" y="2264435"/>
                  </a:lnTo>
                  <a:lnTo>
                    <a:pt x="258622" y="2264435"/>
                  </a:lnTo>
                  <a:lnTo>
                    <a:pt x="258622" y="2106549"/>
                  </a:lnTo>
                  <a:lnTo>
                    <a:pt x="375056" y="2106549"/>
                  </a:lnTo>
                  <a:lnTo>
                    <a:pt x="491337" y="2106549"/>
                  </a:lnTo>
                  <a:lnTo>
                    <a:pt x="491337" y="2066645"/>
                  </a:lnTo>
                  <a:lnTo>
                    <a:pt x="375056" y="2066645"/>
                  </a:lnTo>
                  <a:lnTo>
                    <a:pt x="258622" y="2066645"/>
                  </a:lnTo>
                  <a:lnTo>
                    <a:pt x="258622" y="1908810"/>
                  </a:lnTo>
                  <a:lnTo>
                    <a:pt x="375056" y="1908810"/>
                  </a:lnTo>
                  <a:lnTo>
                    <a:pt x="491337" y="1908810"/>
                  </a:lnTo>
                  <a:lnTo>
                    <a:pt x="491337" y="1868906"/>
                  </a:lnTo>
                  <a:lnTo>
                    <a:pt x="375056" y="1868906"/>
                  </a:lnTo>
                  <a:lnTo>
                    <a:pt x="258622" y="1868906"/>
                  </a:lnTo>
                  <a:lnTo>
                    <a:pt x="258622" y="1711058"/>
                  </a:lnTo>
                  <a:lnTo>
                    <a:pt x="375056" y="1711058"/>
                  </a:lnTo>
                  <a:lnTo>
                    <a:pt x="491337" y="1711058"/>
                  </a:lnTo>
                  <a:lnTo>
                    <a:pt x="491337" y="1671154"/>
                  </a:lnTo>
                  <a:lnTo>
                    <a:pt x="375056" y="1671154"/>
                  </a:lnTo>
                  <a:lnTo>
                    <a:pt x="258622" y="1671154"/>
                  </a:lnTo>
                  <a:lnTo>
                    <a:pt x="258622" y="1513319"/>
                  </a:lnTo>
                  <a:lnTo>
                    <a:pt x="375056" y="1513319"/>
                  </a:lnTo>
                  <a:lnTo>
                    <a:pt x="491337" y="1513319"/>
                  </a:lnTo>
                  <a:lnTo>
                    <a:pt x="491337" y="1473415"/>
                  </a:lnTo>
                  <a:lnTo>
                    <a:pt x="375056" y="1473415"/>
                  </a:lnTo>
                  <a:lnTo>
                    <a:pt x="258622" y="1473415"/>
                  </a:lnTo>
                  <a:lnTo>
                    <a:pt x="258622" y="1315567"/>
                  </a:lnTo>
                  <a:lnTo>
                    <a:pt x="375056" y="1315567"/>
                  </a:lnTo>
                  <a:lnTo>
                    <a:pt x="491337" y="1315567"/>
                  </a:lnTo>
                  <a:lnTo>
                    <a:pt x="491337" y="1275676"/>
                  </a:lnTo>
                  <a:lnTo>
                    <a:pt x="375056" y="1275676"/>
                  </a:lnTo>
                  <a:lnTo>
                    <a:pt x="258622" y="1275676"/>
                  </a:lnTo>
                  <a:lnTo>
                    <a:pt x="258622" y="1117828"/>
                  </a:lnTo>
                  <a:lnTo>
                    <a:pt x="375056" y="1117828"/>
                  </a:lnTo>
                  <a:lnTo>
                    <a:pt x="491337" y="1117828"/>
                  </a:lnTo>
                  <a:lnTo>
                    <a:pt x="491337" y="1077925"/>
                  </a:lnTo>
                  <a:lnTo>
                    <a:pt x="375056" y="1077925"/>
                  </a:lnTo>
                  <a:lnTo>
                    <a:pt x="258622" y="1077925"/>
                  </a:lnTo>
                  <a:lnTo>
                    <a:pt x="258622" y="920038"/>
                  </a:lnTo>
                  <a:lnTo>
                    <a:pt x="375056" y="920038"/>
                  </a:lnTo>
                  <a:lnTo>
                    <a:pt x="491337" y="920038"/>
                  </a:lnTo>
                  <a:lnTo>
                    <a:pt x="491337" y="880186"/>
                  </a:lnTo>
                  <a:lnTo>
                    <a:pt x="375056" y="880186"/>
                  </a:lnTo>
                  <a:lnTo>
                    <a:pt x="258622" y="880186"/>
                  </a:lnTo>
                  <a:lnTo>
                    <a:pt x="258622" y="722299"/>
                  </a:lnTo>
                  <a:lnTo>
                    <a:pt x="375056" y="722299"/>
                  </a:lnTo>
                  <a:lnTo>
                    <a:pt x="491337" y="722299"/>
                  </a:lnTo>
                  <a:lnTo>
                    <a:pt x="491337" y="682434"/>
                  </a:lnTo>
                  <a:lnTo>
                    <a:pt x="375056" y="682434"/>
                  </a:lnTo>
                  <a:lnTo>
                    <a:pt x="258622" y="682434"/>
                  </a:lnTo>
                  <a:lnTo>
                    <a:pt x="258622" y="524560"/>
                  </a:lnTo>
                  <a:lnTo>
                    <a:pt x="375056" y="524560"/>
                  </a:lnTo>
                  <a:lnTo>
                    <a:pt x="491337" y="524560"/>
                  </a:lnTo>
                  <a:lnTo>
                    <a:pt x="491337" y="484657"/>
                  </a:lnTo>
                  <a:lnTo>
                    <a:pt x="375056" y="484657"/>
                  </a:lnTo>
                  <a:lnTo>
                    <a:pt x="258622" y="484657"/>
                  </a:lnTo>
                  <a:lnTo>
                    <a:pt x="258622" y="322897"/>
                  </a:lnTo>
                  <a:lnTo>
                    <a:pt x="257568" y="317538"/>
                  </a:lnTo>
                  <a:lnTo>
                    <a:pt x="375056" y="317538"/>
                  </a:lnTo>
                  <a:lnTo>
                    <a:pt x="492391" y="317538"/>
                  </a:lnTo>
                  <a:lnTo>
                    <a:pt x="492391" y="277647"/>
                  </a:lnTo>
                  <a:lnTo>
                    <a:pt x="394500" y="277647"/>
                  </a:lnTo>
                  <a:lnTo>
                    <a:pt x="394500" y="39890"/>
                  </a:lnTo>
                  <a:lnTo>
                    <a:pt x="533171" y="39890"/>
                  </a:lnTo>
                  <a:lnTo>
                    <a:pt x="533171" y="0"/>
                  </a:lnTo>
                  <a:lnTo>
                    <a:pt x="375056" y="0"/>
                  </a:lnTo>
                  <a:lnTo>
                    <a:pt x="355460" y="0"/>
                  </a:lnTo>
                  <a:lnTo>
                    <a:pt x="355460" y="39890"/>
                  </a:lnTo>
                  <a:lnTo>
                    <a:pt x="355460" y="277647"/>
                  </a:lnTo>
                  <a:lnTo>
                    <a:pt x="216789" y="277647"/>
                  </a:lnTo>
                  <a:lnTo>
                    <a:pt x="216789" y="39890"/>
                  </a:lnTo>
                  <a:lnTo>
                    <a:pt x="355460" y="39890"/>
                  </a:lnTo>
                  <a:lnTo>
                    <a:pt x="355460" y="0"/>
                  </a:lnTo>
                  <a:lnTo>
                    <a:pt x="177711" y="0"/>
                  </a:lnTo>
                  <a:lnTo>
                    <a:pt x="177711" y="39890"/>
                  </a:lnTo>
                  <a:lnTo>
                    <a:pt x="177711" y="277647"/>
                  </a:lnTo>
                  <a:lnTo>
                    <a:pt x="39039" y="277647"/>
                  </a:lnTo>
                  <a:lnTo>
                    <a:pt x="39039" y="39890"/>
                  </a:lnTo>
                  <a:lnTo>
                    <a:pt x="177711" y="39890"/>
                  </a:lnTo>
                  <a:lnTo>
                    <a:pt x="177711" y="0"/>
                  </a:lnTo>
                  <a:lnTo>
                    <a:pt x="19519" y="0"/>
                  </a:lnTo>
                  <a:lnTo>
                    <a:pt x="11925" y="1562"/>
                  </a:lnTo>
                  <a:lnTo>
                    <a:pt x="5715" y="5829"/>
                  </a:lnTo>
                  <a:lnTo>
                    <a:pt x="1536" y="12166"/>
                  </a:lnTo>
                  <a:lnTo>
                    <a:pt x="0" y="19926"/>
                  </a:lnTo>
                  <a:lnTo>
                    <a:pt x="0" y="305333"/>
                  </a:lnTo>
                  <a:lnTo>
                    <a:pt x="4330" y="312051"/>
                  </a:lnTo>
                  <a:lnTo>
                    <a:pt x="10617" y="315341"/>
                  </a:lnTo>
                  <a:lnTo>
                    <a:pt x="13627" y="316814"/>
                  </a:lnTo>
                  <a:lnTo>
                    <a:pt x="16484" y="317538"/>
                  </a:lnTo>
                  <a:lnTo>
                    <a:pt x="220637" y="317538"/>
                  </a:lnTo>
                  <a:lnTo>
                    <a:pt x="219583" y="322897"/>
                  </a:lnTo>
                  <a:lnTo>
                    <a:pt x="219583" y="2882315"/>
                  </a:lnTo>
                  <a:lnTo>
                    <a:pt x="221119" y="2890088"/>
                  </a:lnTo>
                  <a:lnTo>
                    <a:pt x="225298" y="2896438"/>
                  </a:lnTo>
                  <a:lnTo>
                    <a:pt x="231508" y="2900718"/>
                  </a:lnTo>
                  <a:lnTo>
                    <a:pt x="239102" y="2902280"/>
                  </a:lnTo>
                  <a:lnTo>
                    <a:pt x="375056" y="2902280"/>
                  </a:lnTo>
                  <a:lnTo>
                    <a:pt x="510857" y="2902280"/>
                  </a:lnTo>
                  <a:lnTo>
                    <a:pt x="518464" y="2900718"/>
                  </a:lnTo>
                  <a:lnTo>
                    <a:pt x="524662" y="2896438"/>
                  </a:lnTo>
                  <a:lnTo>
                    <a:pt x="528840" y="2890088"/>
                  </a:lnTo>
                  <a:lnTo>
                    <a:pt x="530377" y="2882315"/>
                  </a:lnTo>
                  <a:lnTo>
                    <a:pt x="530377" y="2857665"/>
                  </a:lnTo>
                  <a:lnTo>
                    <a:pt x="530377" y="2699816"/>
                  </a:lnTo>
                  <a:lnTo>
                    <a:pt x="530377" y="322897"/>
                  </a:lnTo>
                  <a:lnTo>
                    <a:pt x="529310" y="317538"/>
                  </a:lnTo>
                  <a:lnTo>
                    <a:pt x="733475" y="317538"/>
                  </a:lnTo>
                  <a:lnTo>
                    <a:pt x="736346" y="316814"/>
                  </a:lnTo>
                  <a:lnTo>
                    <a:pt x="739305" y="315341"/>
                  </a:lnTo>
                  <a:lnTo>
                    <a:pt x="745629" y="312051"/>
                  </a:lnTo>
                  <a:lnTo>
                    <a:pt x="749960" y="305333"/>
                  </a:lnTo>
                  <a:lnTo>
                    <a:pt x="749960" y="277647"/>
                  </a:lnTo>
                  <a:lnTo>
                    <a:pt x="749960" y="39890"/>
                  </a:lnTo>
                  <a:lnTo>
                    <a:pt x="749960" y="19926"/>
                  </a:lnTo>
                  <a:close/>
                </a:path>
              </a:pathLst>
            </a:custGeom>
            <a:solidFill>
              <a:srgbClr val="009DE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681759" y="3423530"/>
            <a:ext cx="294640" cy="3446779"/>
            <a:chOff x="3681759" y="3423530"/>
            <a:chExt cx="294640" cy="3446779"/>
          </a:xfrm>
        </p:grpSpPr>
        <p:sp>
          <p:nvSpPr>
            <p:cNvPr id="23" name="object 23"/>
            <p:cNvSpPr/>
            <p:nvPr/>
          </p:nvSpPr>
          <p:spPr>
            <a:xfrm>
              <a:off x="3681759" y="3423530"/>
              <a:ext cx="294640" cy="3446779"/>
            </a:xfrm>
            <a:custGeom>
              <a:avLst/>
              <a:gdLst/>
              <a:ahLst/>
              <a:cxnLst/>
              <a:rect l="l" t="t" r="r" b="b"/>
              <a:pathLst>
                <a:path w="294639" h="3446779">
                  <a:moveTo>
                    <a:pt x="294206" y="3446672"/>
                  </a:moveTo>
                  <a:lnTo>
                    <a:pt x="0" y="3446672"/>
                  </a:lnTo>
                  <a:lnTo>
                    <a:pt x="107834" y="0"/>
                  </a:lnTo>
                  <a:lnTo>
                    <a:pt x="186371" y="0"/>
                  </a:lnTo>
                  <a:lnTo>
                    <a:pt x="294206" y="3446672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28845" y="3423530"/>
              <a:ext cx="147320" cy="3446779"/>
            </a:xfrm>
            <a:custGeom>
              <a:avLst/>
              <a:gdLst/>
              <a:ahLst/>
              <a:cxnLst/>
              <a:rect l="l" t="t" r="r" b="b"/>
              <a:pathLst>
                <a:path w="147320" h="3446779">
                  <a:moveTo>
                    <a:pt x="147120" y="3446672"/>
                  </a:moveTo>
                  <a:lnTo>
                    <a:pt x="0" y="3446672"/>
                  </a:lnTo>
                  <a:lnTo>
                    <a:pt x="0" y="0"/>
                  </a:lnTo>
                  <a:lnTo>
                    <a:pt x="39285" y="0"/>
                  </a:lnTo>
                  <a:lnTo>
                    <a:pt x="147120" y="3446672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2491209" y="31233"/>
            <a:ext cx="5221605" cy="6839584"/>
            <a:chOff x="2491209" y="31233"/>
            <a:chExt cx="5221605" cy="6839584"/>
          </a:xfrm>
        </p:grpSpPr>
        <p:sp>
          <p:nvSpPr>
            <p:cNvPr id="26" name="object 26"/>
            <p:cNvSpPr/>
            <p:nvPr/>
          </p:nvSpPr>
          <p:spPr>
            <a:xfrm>
              <a:off x="3754972" y="1938117"/>
              <a:ext cx="387985" cy="1406525"/>
            </a:xfrm>
            <a:custGeom>
              <a:avLst/>
              <a:gdLst/>
              <a:ahLst/>
              <a:cxnLst/>
              <a:rect l="l" t="t" r="r" b="b"/>
              <a:pathLst>
                <a:path w="387985" h="1406525">
                  <a:moveTo>
                    <a:pt x="81450" y="1406349"/>
                  </a:moveTo>
                  <a:lnTo>
                    <a:pt x="41984" y="1386127"/>
                  </a:lnTo>
                  <a:lnTo>
                    <a:pt x="16126" y="1344115"/>
                  </a:lnTo>
                  <a:lnTo>
                    <a:pt x="2571" y="1283123"/>
                  </a:lnTo>
                  <a:lnTo>
                    <a:pt x="0" y="1246386"/>
                  </a:lnTo>
                  <a:lnTo>
                    <a:pt x="14" y="1205957"/>
                  </a:lnTo>
                  <a:lnTo>
                    <a:pt x="2450" y="1162187"/>
                  </a:lnTo>
                  <a:lnTo>
                    <a:pt x="7147" y="1115427"/>
                  </a:lnTo>
                  <a:lnTo>
                    <a:pt x="13939" y="1066028"/>
                  </a:lnTo>
                  <a:lnTo>
                    <a:pt x="22665" y="1014341"/>
                  </a:lnTo>
                  <a:lnTo>
                    <a:pt x="33160" y="960716"/>
                  </a:lnTo>
                  <a:lnTo>
                    <a:pt x="45261" y="905505"/>
                  </a:lnTo>
                  <a:lnTo>
                    <a:pt x="58806" y="849059"/>
                  </a:lnTo>
                  <a:lnTo>
                    <a:pt x="73630" y="791729"/>
                  </a:lnTo>
                  <a:lnTo>
                    <a:pt x="89572" y="733866"/>
                  </a:lnTo>
                  <a:lnTo>
                    <a:pt x="106466" y="675821"/>
                  </a:lnTo>
                  <a:lnTo>
                    <a:pt x="124151" y="617944"/>
                  </a:lnTo>
                  <a:lnTo>
                    <a:pt x="142463" y="560587"/>
                  </a:lnTo>
                  <a:lnTo>
                    <a:pt x="161239" y="504101"/>
                  </a:lnTo>
                  <a:lnTo>
                    <a:pt x="180314" y="448838"/>
                  </a:lnTo>
                  <a:lnTo>
                    <a:pt x="199527" y="395146"/>
                  </a:lnTo>
                  <a:lnTo>
                    <a:pt x="218714" y="343379"/>
                  </a:lnTo>
                  <a:lnTo>
                    <a:pt x="237712" y="293887"/>
                  </a:lnTo>
                  <a:lnTo>
                    <a:pt x="256357" y="247020"/>
                  </a:lnTo>
                  <a:lnTo>
                    <a:pt x="274486" y="203131"/>
                  </a:lnTo>
                  <a:lnTo>
                    <a:pt x="291935" y="162569"/>
                  </a:lnTo>
                  <a:lnTo>
                    <a:pt x="308543" y="125686"/>
                  </a:lnTo>
                  <a:lnTo>
                    <a:pt x="338578" y="64361"/>
                  </a:lnTo>
                  <a:lnTo>
                    <a:pt x="363284" y="21964"/>
                  </a:lnTo>
                  <a:lnTo>
                    <a:pt x="387495" y="0"/>
                  </a:lnTo>
                  <a:lnTo>
                    <a:pt x="81450" y="1406349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36416" y="1938120"/>
              <a:ext cx="1041400" cy="2380615"/>
            </a:xfrm>
            <a:custGeom>
              <a:avLst/>
              <a:gdLst/>
              <a:ahLst/>
              <a:cxnLst/>
              <a:rect l="l" t="t" r="r" b="b"/>
              <a:pathLst>
                <a:path w="1041400" h="2380615">
                  <a:moveTo>
                    <a:pt x="1041133" y="2374341"/>
                  </a:moveTo>
                  <a:lnTo>
                    <a:pt x="1022642" y="2328430"/>
                  </a:lnTo>
                  <a:lnTo>
                    <a:pt x="992149" y="2277961"/>
                  </a:lnTo>
                  <a:lnTo>
                    <a:pt x="949134" y="2214600"/>
                  </a:lnTo>
                  <a:lnTo>
                    <a:pt x="923480" y="2178875"/>
                  </a:lnTo>
                  <a:lnTo>
                    <a:pt x="895337" y="2140889"/>
                  </a:lnTo>
                  <a:lnTo>
                    <a:pt x="864933" y="2100961"/>
                  </a:lnTo>
                  <a:lnTo>
                    <a:pt x="832485" y="2059406"/>
                  </a:lnTo>
                  <a:lnTo>
                    <a:pt x="798195" y="2016556"/>
                  </a:lnTo>
                  <a:lnTo>
                    <a:pt x="762292" y="1972703"/>
                  </a:lnTo>
                  <a:lnTo>
                    <a:pt x="724979" y="1928202"/>
                  </a:lnTo>
                  <a:lnTo>
                    <a:pt x="686485" y="1883346"/>
                  </a:lnTo>
                  <a:lnTo>
                    <a:pt x="647026" y="1838464"/>
                  </a:lnTo>
                  <a:lnTo>
                    <a:pt x="606806" y="1793875"/>
                  </a:lnTo>
                  <a:lnTo>
                    <a:pt x="566051" y="1749907"/>
                  </a:lnTo>
                  <a:lnTo>
                    <a:pt x="524979" y="1706867"/>
                  </a:lnTo>
                  <a:lnTo>
                    <a:pt x="483793" y="1665097"/>
                  </a:lnTo>
                  <a:lnTo>
                    <a:pt x="442722" y="1624888"/>
                  </a:lnTo>
                  <a:lnTo>
                    <a:pt x="401967" y="1586572"/>
                  </a:lnTo>
                  <a:lnTo>
                    <a:pt x="361759" y="1550479"/>
                  </a:lnTo>
                  <a:lnTo>
                    <a:pt x="322313" y="1516913"/>
                  </a:lnTo>
                  <a:lnTo>
                    <a:pt x="283832" y="1486204"/>
                  </a:lnTo>
                  <a:lnTo>
                    <a:pt x="246545" y="1458671"/>
                  </a:lnTo>
                  <a:lnTo>
                    <a:pt x="210654" y="1434630"/>
                  </a:lnTo>
                  <a:lnTo>
                    <a:pt x="176390" y="1414399"/>
                  </a:lnTo>
                  <a:lnTo>
                    <a:pt x="113588" y="1386674"/>
                  </a:lnTo>
                  <a:lnTo>
                    <a:pt x="83273" y="1379664"/>
                  </a:lnTo>
                  <a:lnTo>
                    <a:pt x="84988" y="1378254"/>
                  </a:lnTo>
                  <a:lnTo>
                    <a:pt x="122567" y="1328864"/>
                  </a:lnTo>
                  <a:lnTo>
                    <a:pt x="156883" y="1260081"/>
                  </a:lnTo>
                  <a:lnTo>
                    <a:pt x="172834" y="1219377"/>
                  </a:lnTo>
                  <a:lnTo>
                    <a:pt x="187960" y="1174991"/>
                  </a:lnTo>
                  <a:lnTo>
                    <a:pt x="202298" y="1127302"/>
                  </a:lnTo>
                  <a:lnTo>
                    <a:pt x="215836" y="1076706"/>
                  </a:lnTo>
                  <a:lnTo>
                    <a:pt x="228561" y="1023581"/>
                  </a:lnTo>
                  <a:lnTo>
                    <a:pt x="240499" y="968336"/>
                  </a:lnTo>
                  <a:lnTo>
                    <a:pt x="251637" y="911352"/>
                  </a:lnTo>
                  <a:lnTo>
                    <a:pt x="261988" y="852995"/>
                  </a:lnTo>
                  <a:lnTo>
                    <a:pt x="271538" y="793686"/>
                  </a:lnTo>
                  <a:lnTo>
                    <a:pt x="280314" y="733793"/>
                  </a:lnTo>
                  <a:lnTo>
                    <a:pt x="288290" y="673722"/>
                  </a:lnTo>
                  <a:lnTo>
                    <a:pt x="295490" y="613841"/>
                  </a:lnTo>
                  <a:lnTo>
                    <a:pt x="301904" y="554545"/>
                  </a:lnTo>
                  <a:lnTo>
                    <a:pt x="307543" y="496227"/>
                  </a:lnTo>
                  <a:lnTo>
                    <a:pt x="312407" y="439280"/>
                  </a:lnTo>
                  <a:lnTo>
                    <a:pt x="316496" y="384086"/>
                  </a:lnTo>
                  <a:lnTo>
                    <a:pt x="319824" y="331038"/>
                  </a:lnTo>
                  <a:lnTo>
                    <a:pt x="322364" y="280504"/>
                  </a:lnTo>
                  <a:lnTo>
                    <a:pt x="324142" y="232905"/>
                  </a:lnTo>
                  <a:lnTo>
                    <a:pt x="325158" y="188620"/>
                  </a:lnTo>
                  <a:lnTo>
                    <a:pt x="325412" y="148018"/>
                  </a:lnTo>
                  <a:lnTo>
                    <a:pt x="324916" y="111506"/>
                  </a:lnTo>
                  <a:lnTo>
                    <a:pt x="321627" y="52298"/>
                  </a:lnTo>
                  <a:lnTo>
                    <a:pt x="315328" y="14097"/>
                  </a:lnTo>
                  <a:lnTo>
                    <a:pt x="306044" y="0"/>
                  </a:lnTo>
                  <a:lnTo>
                    <a:pt x="0" y="1406347"/>
                  </a:lnTo>
                  <a:lnTo>
                    <a:pt x="190" y="1406372"/>
                  </a:lnTo>
                  <a:lnTo>
                    <a:pt x="1039164" y="2380424"/>
                  </a:lnTo>
                  <a:lnTo>
                    <a:pt x="1041133" y="2374341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13888" y="3344607"/>
              <a:ext cx="1061720" cy="976630"/>
            </a:xfrm>
            <a:custGeom>
              <a:avLst/>
              <a:gdLst/>
              <a:ahLst/>
              <a:cxnLst/>
              <a:rect l="l" t="t" r="r" b="b"/>
              <a:pathLst>
                <a:path w="1061720" h="976629">
                  <a:moveTo>
                    <a:pt x="1055940" y="976454"/>
                  </a:moveTo>
                  <a:lnTo>
                    <a:pt x="1009574" y="961574"/>
                  </a:lnTo>
                  <a:lnTo>
                    <a:pt x="957739" y="934874"/>
                  </a:lnTo>
                  <a:lnTo>
                    <a:pt x="892250" y="896543"/>
                  </a:lnTo>
                  <a:lnTo>
                    <a:pt x="855211" y="873497"/>
                  </a:lnTo>
                  <a:lnTo>
                    <a:pt x="815750" y="848120"/>
                  </a:lnTo>
                  <a:lnTo>
                    <a:pt x="774198" y="820604"/>
                  </a:lnTo>
                  <a:lnTo>
                    <a:pt x="730885" y="791143"/>
                  </a:lnTo>
                  <a:lnTo>
                    <a:pt x="686142" y="759927"/>
                  </a:lnTo>
                  <a:lnTo>
                    <a:pt x="640299" y="727149"/>
                  </a:lnTo>
                  <a:lnTo>
                    <a:pt x="593687" y="693002"/>
                  </a:lnTo>
                  <a:lnTo>
                    <a:pt x="546637" y="657677"/>
                  </a:lnTo>
                  <a:lnTo>
                    <a:pt x="499478" y="621368"/>
                  </a:lnTo>
                  <a:lnTo>
                    <a:pt x="452543" y="584265"/>
                  </a:lnTo>
                  <a:lnTo>
                    <a:pt x="406160" y="546562"/>
                  </a:lnTo>
                  <a:lnTo>
                    <a:pt x="360661" y="508450"/>
                  </a:lnTo>
                  <a:lnTo>
                    <a:pt x="316376" y="470123"/>
                  </a:lnTo>
                  <a:lnTo>
                    <a:pt x="273636" y="431771"/>
                  </a:lnTo>
                  <a:lnTo>
                    <a:pt x="232772" y="393588"/>
                  </a:lnTo>
                  <a:lnTo>
                    <a:pt x="194113" y="355766"/>
                  </a:lnTo>
                  <a:lnTo>
                    <a:pt x="157992" y="318496"/>
                  </a:lnTo>
                  <a:lnTo>
                    <a:pt x="124737" y="281971"/>
                  </a:lnTo>
                  <a:lnTo>
                    <a:pt x="94680" y="246384"/>
                  </a:lnTo>
                  <a:lnTo>
                    <a:pt x="68151" y="211926"/>
                  </a:lnTo>
                  <a:lnTo>
                    <a:pt x="45481" y="178791"/>
                  </a:lnTo>
                  <a:lnTo>
                    <a:pt x="13039" y="117253"/>
                  </a:lnTo>
                  <a:lnTo>
                    <a:pt x="0" y="63310"/>
                  </a:lnTo>
                  <a:lnTo>
                    <a:pt x="1582" y="39667"/>
                  </a:lnTo>
                  <a:lnTo>
                    <a:pt x="9007" y="18500"/>
                  </a:lnTo>
                  <a:lnTo>
                    <a:pt x="22604" y="0"/>
                  </a:lnTo>
                  <a:lnTo>
                    <a:pt x="1061703" y="973933"/>
                  </a:lnTo>
                  <a:lnTo>
                    <a:pt x="1055940" y="976454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91209" y="3344572"/>
              <a:ext cx="1350010" cy="443865"/>
            </a:xfrm>
            <a:custGeom>
              <a:avLst/>
              <a:gdLst/>
              <a:ahLst/>
              <a:cxnLst/>
              <a:rect l="l" t="t" r="r" b="b"/>
              <a:pathLst>
                <a:path w="1350010" h="443864">
                  <a:moveTo>
                    <a:pt x="52344" y="443792"/>
                  </a:moveTo>
                  <a:lnTo>
                    <a:pt x="30726" y="442853"/>
                  </a:lnTo>
                  <a:lnTo>
                    <a:pt x="14543" y="440665"/>
                  </a:lnTo>
                  <a:lnTo>
                    <a:pt x="4174" y="437196"/>
                  </a:lnTo>
                  <a:lnTo>
                    <a:pt x="0" y="432416"/>
                  </a:lnTo>
                  <a:lnTo>
                    <a:pt x="1345143" y="0"/>
                  </a:lnTo>
                  <a:lnTo>
                    <a:pt x="1349787" y="22643"/>
                  </a:lnTo>
                  <a:lnTo>
                    <a:pt x="1347733" y="45032"/>
                  </a:lnTo>
                  <a:lnTo>
                    <a:pt x="1325050" y="88917"/>
                  </a:lnTo>
                  <a:lnTo>
                    <a:pt x="1280125" y="131408"/>
                  </a:lnTo>
                  <a:lnTo>
                    <a:pt x="1215994" y="172255"/>
                  </a:lnTo>
                  <a:lnTo>
                    <a:pt x="1177673" y="191985"/>
                  </a:lnTo>
                  <a:lnTo>
                    <a:pt x="1135688" y="211210"/>
                  </a:lnTo>
                  <a:lnTo>
                    <a:pt x="1090418" y="229901"/>
                  </a:lnTo>
                  <a:lnTo>
                    <a:pt x="1042242" y="248025"/>
                  </a:lnTo>
                  <a:lnTo>
                    <a:pt x="991538" y="265552"/>
                  </a:lnTo>
                  <a:lnTo>
                    <a:pt x="938687" y="282451"/>
                  </a:lnTo>
                  <a:lnTo>
                    <a:pt x="884068" y="298690"/>
                  </a:lnTo>
                  <a:lnTo>
                    <a:pt x="828059" y="314239"/>
                  </a:lnTo>
                  <a:lnTo>
                    <a:pt x="771040" y="329067"/>
                  </a:lnTo>
                  <a:lnTo>
                    <a:pt x="713389" y="343142"/>
                  </a:lnTo>
                  <a:lnTo>
                    <a:pt x="655487" y="356434"/>
                  </a:lnTo>
                  <a:lnTo>
                    <a:pt x="597712" y="368911"/>
                  </a:lnTo>
                  <a:lnTo>
                    <a:pt x="540443" y="380542"/>
                  </a:lnTo>
                  <a:lnTo>
                    <a:pt x="484060" y="391297"/>
                  </a:lnTo>
                  <a:lnTo>
                    <a:pt x="428941" y="401144"/>
                  </a:lnTo>
                  <a:lnTo>
                    <a:pt x="375466" y="410052"/>
                  </a:lnTo>
                  <a:lnTo>
                    <a:pt x="324015" y="417990"/>
                  </a:lnTo>
                  <a:lnTo>
                    <a:pt x="274965" y="424927"/>
                  </a:lnTo>
                  <a:lnTo>
                    <a:pt x="228697" y="430833"/>
                  </a:lnTo>
                  <a:lnTo>
                    <a:pt x="185589" y="435675"/>
                  </a:lnTo>
                  <a:lnTo>
                    <a:pt x="146020" y="439423"/>
                  </a:lnTo>
                  <a:lnTo>
                    <a:pt x="79019" y="443512"/>
                  </a:lnTo>
                  <a:lnTo>
                    <a:pt x="52344" y="443792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91209" y="3274873"/>
              <a:ext cx="1345565" cy="502284"/>
            </a:xfrm>
            <a:custGeom>
              <a:avLst/>
              <a:gdLst/>
              <a:ahLst/>
              <a:cxnLst/>
              <a:rect l="l" t="t" r="r" b="b"/>
              <a:pathLst>
                <a:path w="1345564" h="502285">
                  <a:moveTo>
                    <a:pt x="0" y="502116"/>
                  </a:moveTo>
                  <a:lnTo>
                    <a:pt x="36535" y="462169"/>
                  </a:lnTo>
                  <a:lnTo>
                    <a:pt x="85085" y="429655"/>
                  </a:lnTo>
                  <a:lnTo>
                    <a:pt x="150320" y="390875"/>
                  </a:lnTo>
                  <a:lnTo>
                    <a:pt x="188375" y="369626"/>
                  </a:lnTo>
                  <a:lnTo>
                    <a:pt x="229616" y="347400"/>
                  </a:lnTo>
                  <a:lnTo>
                    <a:pt x="273716" y="324392"/>
                  </a:lnTo>
                  <a:lnTo>
                    <a:pt x="320346" y="300800"/>
                  </a:lnTo>
                  <a:lnTo>
                    <a:pt x="369178" y="276819"/>
                  </a:lnTo>
                  <a:lnTo>
                    <a:pt x="419885" y="252647"/>
                  </a:lnTo>
                  <a:lnTo>
                    <a:pt x="472137" y="228479"/>
                  </a:lnTo>
                  <a:lnTo>
                    <a:pt x="525606" y="204511"/>
                  </a:lnTo>
                  <a:lnTo>
                    <a:pt x="579964" y="180940"/>
                  </a:lnTo>
                  <a:lnTo>
                    <a:pt x="634883" y="157963"/>
                  </a:lnTo>
                  <a:lnTo>
                    <a:pt x="690035" y="135776"/>
                  </a:lnTo>
                  <a:lnTo>
                    <a:pt x="745091" y="114575"/>
                  </a:lnTo>
                  <a:lnTo>
                    <a:pt x="799724" y="94556"/>
                  </a:lnTo>
                  <a:lnTo>
                    <a:pt x="853604" y="75916"/>
                  </a:lnTo>
                  <a:lnTo>
                    <a:pt x="906404" y="58852"/>
                  </a:lnTo>
                  <a:lnTo>
                    <a:pt x="957796" y="43559"/>
                  </a:lnTo>
                  <a:lnTo>
                    <a:pt x="1007450" y="30234"/>
                  </a:lnTo>
                  <a:lnTo>
                    <a:pt x="1055040" y="19073"/>
                  </a:lnTo>
                  <a:lnTo>
                    <a:pt x="1100236" y="10273"/>
                  </a:lnTo>
                  <a:lnTo>
                    <a:pt x="1142711" y="4029"/>
                  </a:lnTo>
                  <a:lnTo>
                    <a:pt x="1182136" y="540"/>
                  </a:lnTo>
                  <a:lnTo>
                    <a:pt x="1218182" y="0"/>
                  </a:lnTo>
                  <a:lnTo>
                    <a:pt x="1250523" y="2606"/>
                  </a:lnTo>
                  <a:lnTo>
                    <a:pt x="1302772" y="18041"/>
                  </a:lnTo>
                  <a:lnTo>
                    <a:pt x="1336258" y="48418"/>
                  </a:lnTo>
                  <a:lnTo>
                    <a:pt x="1345143" y="69699"/>
                  </a:lnTo>
                  <a:lnTo>
                    <a:pt x="0" y="502116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83116" y="3177871"/>
              <a:ext cx="306705" cy="313055"/>
            </a:xfrm>
            <a:custGeom>
              <a:avLst/>
              <a:gdLst/>
              <a:ahLst/>
              <a:cxnLst/>
              <a:rect l="l" t="t" r="r" b="b"/>
              <a:pathLst>
                <a:path w="306704" h="313054">
                  <a:moveTo>
                    <a:pt x="169813" y="312983"/>
                  </a:moveTo>
                  <a:lnTo>
                    <a:pt x="122245" y="310725"/>
                  </a:lnTo>
                  <a:lnTo>
                    <a:pt x="76132" y="292796"/>
                  </a:lnTo>
                  <a:lnTo>
                    <a:pt x="37890" y="260971"/>
                  </a:lnTo>
                  <a:lnTo>
                    <a:pt x="12202" y="220017"/>
                  </a:lnTo>
                  <a:lnTo>
                    <a:pt x="0" y="173477"/>
                  </a:lnTo>
                  <a:lnTo>
                    <a:pt x="2212" y="124894"/>
                  </a:lnTo>
                  <a:lnTo>
                    <a:pt x="19770" y="77812"/>
                  </a:lnTo>
                  <a:lnTo>
                    <a:pt x="50914" y="38722"/>
                  </a:lnTo>
                  <a:lnTo>
                    <a:pt x="90996" y="12470"/>
                  </a:lnTo>
                  <a:lnTo>
                    <a:pt x="136549" y="0"/>
                  </a:lnTo>
                  <a:lnTo>
                    <a:pt x="184106" y="2256"/>
                  </a:lnTo>
                  <a:lnTo>
                    <a:pt x="230202" y="20184"/>
                  </a:lnTo>
                  <a:lnTo>
                    <a:pt x="268448" y="52009"/>
                  </a:lnTo>
                  <a:lnTo>
                    <a:pt x="294144" y="92966"/>
                  </a:lnTo>
                  <a:lnTo>
                    <a:pt x="306357" y="139511"/>
                  </a:lnTo>
                  <a:lnTo>
                    <a:pt x="304153" y="188104"/>
                  </a:lnTo>
                  <a:lnTo>
                    <a:pt x="286599" y="235204"/>
                  </a:lnTo>
                  <a:lnTo>
                    <a:pt x="255454" y="274276"/>
                  </a:lnTo>
                  <a:lnTo>
                    <a:pt x="215371" y="300518"/>
                  </a:lnTo>
                  <a:lnTo>
                    <a:pt x="169813" y="312983"/>
                  </a:lnTo>
                  <a:close/>
                </a:path>
              </a:pathLst>
            </a:custGeom>
            <a:solidFill>
              <a:srgbClr val="BFC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912014" y="2090963"/>
              <a:ext cx="408305" cy="4779645"/>
            </a:xfrm>
            <a:custGeom>
              <a:avLst/>
              <a:gdLst/>
              <a:ahLst/>
              <a:cxnLst/>
              <a:rect l="l" t="t" r="r" b="b"/>
              <a:pathLst>
                <a:path w="408304" h="4779645">
                  <a:moveTo>
                    <a:pt x="407978" y="4779239"/>
                  </a:moveTo>
                  <a:lnTo>
                    <a:pt x="0" y="4779239"/>
                  </a:lnTo>
                  <a:lnTo>
                    <a:pt x="149565" y="0"/>
                  </a:lnTo>
                  <a:lnTo>
                    <a:pt x="258412" y="0"/>
                  </a:lnTo>
                  <a:lnTo>
                    <a:pt x="407978" y="4779239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5986" y="2090963"/>
              <a:ext cx="204470" cy="4779645"/>
            </a:xfrm>
            <a:custGeom>
              <a:avLst/>
              <a:gdLst/>
              <a:ahLst/>
              <a:cxnLst/>
              <a:rect l="l" t="t" r="r" b="b"/>
              <a:pathLst>
                <a:path w="204470" h="4779645">
                  <a:moveTo>
                    <a:pt x="204006" y="4779239"/>
                  </a:moveTo>
                  <a:lnTo>
                    <a:pt x="0" y="4779239"/>
                  </a:lnTo>
                  <a:lnTo>
                    <a:pt x="0" y="0"/>
                  </a:lnTo>
                  <a:lnTo>
                    <a:pt x="54441" y="0"/>
                  </a:lnTo>
                  <a:lnTo>
                    <a:pt x="204006" y="4779239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013293" y="31233"/>
              <a:ext cx="537845" cy="1950085"/>
            </a:xfrm>
            <a:custGeom>
              <a:avLst/>
              <a:gdLst/>
              <a:ahLst/>
              <a:cxnLst/>
              <a:rect l="l" t="t" r="r" b="b"/>
              <a:pathLst>
                <a:path w="537845" h="1950085">
                  <a:moveTo>
                    <a:pt x="113238" y="1950070"/>
                  </a:moveTo>
                  <a:lnTo>
                    <a:pt x="71850" y="1933092"/>
                  </a:lnTo>
                  <a:lnTo>
                    <a:pt x="40509" y="1899886"/>
                  </a:lnTo>
                  <a:lnTo>
                    <a:pt x="18537" y="1851907"/>
                  </a:lnTo>
                  <a:lnTo>
                    <a:pt x="5259" y="1790607"/>
                  </a:lnTo>
                  <a:lnTo>
                    <a:pt x="0" y="1717439"/>
                  </a:lnTo>
                  <a:lnTo>
                    <a:pt x="165" y="1676859"/>
                  </a:lnTo>
                  <a:lnTo>
                    <a:pt x="2082" y="1633857"/>
                  </a:lnTo>
                  <a:lnTo>
                    <a:pt x="5665" y="1588615"/>
                  </a:lnTo>
                  <a:lnTo>
                    <a:pt x="10830" y="1541315"/>
                  </a:lnTo>
                  <a:lnTo>
                    <a:pt x="17493" y="1492137"/>
                  </a:lnTo>
                  <a:lnTo>
                    <a:pt x="25568" y="1441264"/>
                  </a:lnTo>
                  <a:lnTo>
                    <a:pt x="34973" y="1388878"/>
                  </a:lnTo>
                  <a:lnTo>
                    <a:pt x="45621" y="1335160"/>
                  </a:lnTo>
                  <a:lnTo>
                    <a:pt x="57428" y="1280291"/>
                  </a:lnTo>
                  <a:lnTo>
                    <a:pt x="70311" y="1224454"/>
                  </a:lnTo>
                  <a:lnTo>
                    <a:pt x="84184" y="1167830"/>
                  </a:lnTo>
                  <a:lnTo>
                    <a:pt x="98963" y="1110601"/>
                  </a:lnTo>
                  <a:lnTo>
                    <a:pt x="114564" y="1052948"/>
                  </a:lnTo>
                  <a:lnTo>
                    <a:pt x="130902" y="995053"/>
                  </a:lnTo>
                  <a:lnTo>
                    <a:pt x="147892" y="937098"/>
                  </a:lnTo>
                  <a:lnTo>
                    <a:pt x="165450" y="879265"/>
                  </a:lnTo>
                  <a:lnTo>
                    <a:pt x="183492" y="821734"/>
                  </a:lnTo>
                  <a:lnTo>
                    <a:pt x="201933" y="764688"/>
                  </a:lnTo>
                  <a:lnTo>
                    <a:pt x="220688" y="708309"/>
                  </a:lnTo>
                  <a:lnTo>
                    <a:pt x="239674" y="652778"/>
                  </a:lnTo>
                  <a:lnTo>
                    <a:pt x="258805" y="598276"/>
                  </a:lnTo>
                  <a:lnTo>
                    <a:pt x="277997" y="544985"/>
                  </a:lnTo>
                  <a:lnTo>
                    <a:pt x="297165" y="493088"/>
                  </a:lnTo>
                  <a:lnTo>
                    <a:pt x="316225" y="442766"/>
                  </a:lnTo>
                  <a:lnTo>
                    <a:pt x="335093" y="394199"/>
                  </a:lnTo>
                  <a:lnTo>
                    <a:pt x="353685" y="347571"/>
                  </a:lnTo>
                  <a:lnTo>
                    <a:pt x="371914" y="303063"/>
                  </a:lnTo>
                  <a:lnTo>
                    <a:pt x="389698" y="260855"/>
                  </a:lnTo>
                  <a:lnTo>
                    <a:pt x="406951" y="221131"/>
                  </a:lnTo>
                  <a:lnTo>
                    <a:pt x="423589" y="184072"/>
                  </a:lnTo>
                  <a:lnTo>
                    <a:pt x="454683" y="118673"/>
                  </a:lnTo>
                  <a:lnTo>
                    <a:pt x="482302" y="66114"/>
                  </a:lnTo>
                  <a:lnTo>
                    <a:pt x="505772" y="27846"/>
                  </a:lnTo>
                  <a:lnTo>
                    <a:pt x="537559" y="0"/>
                  </a:lnTo>
                  <a:lnTo>
                    <a:pt x="113238" y="1950070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26520" y="31241"/>
              <a:ext cx="1443990" cy="3301365"/>
            </a:xfrm>
            <a:custGeom>
              <a:avLst/>
              <a:gdLst/>
              <a:ahLst/>
              <a:cxnLst/>
              <a:rect l="l" t="t" r="r" b="b"/>
              <a:pathLst>
                <a:path w="1443990" h="3301365">
                  <a:moveTo>
                    <a:pt x="1443469" y="3295370"/>
                  </a:moveTo>
                  <a:lnTo>
                    <a:pt x="1424139" y="3240189"/>
                  </a:lnTo>
                  <a:lnTo>
                    <a:pt x="1398308" y="3194710"/>
                  </a:lnTo>
                  <a:lnTo>
                    <a:pt x="1362875" y="3139084"/>
                  </a:lnTo>
                  <a:lnTo>
                    <a:pt x="1318742" y="3074619"/>
                  </a:lnTo>
                  <a:lnTo>
                    <a:pt x="1293698" y="3039491"/>
                  </a:lnTo>
                  <a:lnTo>
                    <a:pt x="1266812" y="3002661"/>
                  </a:lnTo>
                  <a:lnTo>
                    <a:pt x="1238199" y="2964269"/>
                  </a:lnTo>
                  <a:lnTo>
                    <a:pt x="1207973" y="2924505"/>
                  </a:lnTo>
                  <a:lnTo>
                    <a:pt x="1176235" y="2883535"/>
                  </a:lnTo>
                  <a:lnTo>
                    <a:pt x="1143101" y="2841510"/>
                  </a:lnTo>
                  <a:lnTo>
                    <a:pt x="1108697" y="2798597"/>
                  </a:lnTo>
                  <a:lnTo>
                    <a:pt x="1073124" y="2754973"/>
                  </a:lnTo>
                  <a:lnTo>
                    <a:pt x="1036485" y="2710802"/>
                  </a:lnTo>
                  <a:lnTo>
                    <a:pt x="998905" y="2666238"/>
                  </a:lnTo>
                  <a:lnTo>
                    <a:pt x="960488" y="2621445"/>
                  </a:lnTo>
                  <a:lnTo>
                    <a:pt x="921359" y="2576614"/>
                  </a:lnTo>
                  <a:lnTo>
                    <a:pt x="881608" y="2531884"/>
                  </a:lnTo>
                  <a:lnTo>
                    <a:pt x="841362" y="2487434"/>
                  </a:lnTo>
                  <a:lnTo>
                    <a:pt x="800735" y="2443429"/>
                  </a:lnTo>
                  <a:lnTo>
                    <a:pt x="759828" y="2400020"/>
                  </a:lnTo>
                  <a:lnTo>
                    <a:pt x="718756" y="2357386"/>
                  </a:lnTo>
                  <a:lnTo>
                    <a:pt x="677633" y="2315705"/>
                  </a:lnTo>
                  <a:lnTo>
                    <a:pt x="636574" y="2275116"/>
                  </a:lnTo>
                  <a:lnTo>
                    <a:pt x="595680" y="2235797"/>
                  </a:lnTo>
                  <a:lnTo>
                    <a:pt x="555078" y="2197912"/>
                  </a:lnTo>
                  <a:lnTo>
                    <a:pt x="514870" y="2161641"/>
                  </a:lnTo>
                  <a:lnTo>
                    <a:pt x="475157" y="2127123"/>
                  </a:lnTo>
                  <a:lnTo>
                    <a:pt x="436079" y="2094547"/>
                  </a:lnTo>
                  <a:lnTo>
                    <a:pt x="397725" y="2064054"/>
                  </a:lnTo>
                  <a:lnTo>
                    <a:pt x="360210" y="2035835"/>
                  </a:lnTo>
                  <a:lnTo>
                    <a:pt x="323646" y="2010041"/>
                  </a:lnTo>
                  <a:lnTo>
                    <a:pt x="288163" y="1986851"/>
                  </a:lnTo>
                  <a:lnTo>
                    <a:pt x="253847" y="1966417"/>
                  </a:lnTo>
                  <a:lnTo>
                    <a:pt x="189191" y="1934476"/>
                  </a:lnTo>
                  <a:lnTo>
                    <a:pt x="130594" y="1915579"/>
                  </a:lnTo>
                  <a:lnTo>
                    <a:pt x="115125" y="1913178"/>
                  </a:lnTo>
                  <a:lnTo>
                    <a:pt x="126479" y="1902142"/>
                  </a:lnTo>
                  <a:lnTo>
                    <a:pt x="163918" y="1852371"/>
                  </a:lnTo>
                  <a:lnTo>
                    <a:pt x="199021" y="1788375"/>
                  </a:lnTo>
                  <a:lnTo>
                    <a:pt x="215696" y="1751545"/>
                  </a:lnTo>
                  <a:lnTo>
                    <a:pt x="231787" y="1711756"/>
                  </a:lnTo>
                  <a:lnTo>
                    <a:pt x="247307" y="1669224"/>
                  </a:lnTo>
                  <a:lnTo>
                    <a:pt x="262242" y="1624152"/>
                  </a:lnTo>
                  <a:lnTo>
                    <a:pt x="276593" y="1576717"/>
                  </a:lnTo>
                  <a:lnTo>
                    <a:pt x="290372" y="1527149"/>
                  </a:lnTo>
                  <a:lnTo>
                    <a:pt x="303580" y="1475625"/>
                  </a:lnTo>
                  <a:lnTo>
                    <a:pt x="316217" y="1422349"/>
                  </a:lnTo>
                  <a:lnTo>
                    <a:pt x="328269" y="1367548"/>
                  </a:lnTo>
                  <a:lnTo>
                    <a:pt x="339763" y="1311389"/>
                  </a:lnTo>
                  <a:lnTo>
                    <a:pt x="350672" y="1254099"/>
                  </a:lnTo>
                  <a:lnTo>
                    <a:pt x="361022" y="1195857"/>
                  </a:lnTo>
                  <a:lnTo>
                    <a:pt x="370801" y="1136878"/>
                  </a:lnTo>
                  <a:lnTo>
                    <a:pt x="380009" y="1077366"/>
                  </a:lnTo>
                  <a:lnTo>
                    <a:pt x="388645" y="1017524"/>
                  </a:lnTo>
                  <a:lnTo>
                    <a:pt x="396735" y="957529"/>
                  </a:lnTo>
                  <a:lnTo>
                    <a:pt x="404241" y="897610"/>
                  </a:lnTo>
                  <a:lnTo>
                    <a:pt x="411200" y="837958"/>
                  </a:lnTo>
                  <a:lnTo>
                    <a:pt x="417588" y="778764"/>
                  </a:lnTo>
                  <a:lnTo>
                    <a:pt x="423430" y="720255"/>
                  </a:lnTo>
                  <a:lnTo>
                    <a:pt x="428701" y="662597"/>
                  </a:lnTo>
                  <a:lnTo>
                    <a:pt x="433412" y="606018"/>
                  </a:lnTo>
                  <a:lnTo>
                    <a:pt x="437578" y="550722"/>
                  </a:lnTo>
                  <a:lnTo>
                    <a:pt x="441172" y="496887"/>
                  </a:lnTo>
                  <a:lnTo>
                    <a:pt x="444233" y="444728"/>
                  </a:lnTo>
                  <a:lnTo>
                    <a:pt x="446722" y="394436"/>
                  </a:lnTo>
                  <a:lnTo>
                    <a:pt x="448678" y="346227"/>
                  </a:lnTo>
                  <a:lnTo>
                    <a:pt x="450075" y="300304"/>
                  </a:lnTo>
                  <a:lnTo>
                    <a:pt x="450913" y="256844"/>
                  </a:lnTo>
                  <a:lnTo>
                    <a:pt x="451218" y="216077"/>
                  </a:lnTo>
                  <a:lnTo>
                    <a:pt x="450964" y="178193"/>
                  </a:lnTo>
                  <a:lnTo>
                    <a:pt x="448830" y="111848"/>
                  </a:lnTo>
                  <a:lnTo>
                    <a:pt x="444525" y="59461"/>
                  </a:lnTo>
                  <a:lnTo>
                    <a:pt x="434022" y="10515"/>
                  </a:lnTo>
                  <a:lnTo>
                    <a:pt x="424332" y="0"/>
                  </a:lnTo>
                  <a:lnTo>
                    <a:pt x="0" y="1950072"/>
                  </a:lnTo>
                  <a:lnTo>
                    <a:pt x="203" y="1950110"/>
                  </a:lnTo>
                  <a:lnTo>
                    <a:pt x="38" y="1950275"/>
                  </a:lnTo>
                  <a:lnTo>
                    <a:pt x="1440903" y="3300742"/>
                  </a:lnTo>
                  <a:lnTo>
                    <a:pt x="1443469" y="3295370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95135" y="1981513"/>
              <a:ext cx="1472565" cy="1353820"/>
            </a:xfrm>
            <a:custGeom>
              <a:avLst/>
              <a:gdLst/>
              <a:ahLst/>
              <a:cxnLst/>
              <a:rect l="l" t="t" r="r" b="b"/>
              <a:pathLst>
                <a:path w="1472565" h="1353820">
                  <a:moveTo>
                    <a:pt x="1458101" y="1353742"/>
                  </a:moveTo>
                  <a:lnTo>
                    <a:pt x="1409699" y="1337704"/>
                  </a:lnTo>
                  <a:lnTo>
                    <a:pt x="1361474" y="1314280"/>
                  </a:lnTo>
                  <a:lnTo>
                    <a:pt x="1302181" y="1281658"/>
                  </a:lnTo>
                  <a:lnTo>
                    <a:pt x="1268838" y="1262162"/>
                  </a:lnTo>
                  <a:lnTo>
                    <a:pt x="1233274" y="1240684"/>
                  </a:lnTo>
                  <a:lnTo>
                    <a:pt x="1195669" y="1217329"/>
                  </a:lnTo>
                  <a:lnTo>
                    <a:pt x="1156206" y="1192203"/>
                  </a:lnTo>
                  <a:lnTo>
                    <a:pt x="1115066" y="1165411"/>
                  </a:lnTo>
                  <a:lnTo>
                    <a:pt x="1072432" y="1137060"/>
                  </a:lnTo>
                  <a:lnTo>
                    <a:pt x="1028485" y="1107256"/>
                  </a:lnTo>
                  <a:lnTo>
                    <a:pt x="983407" y="1076103"/>
                  </a:lnTo>
                  <a:lnTo>
                    <a:pt x="937379" y="1043707"/>
                  </a:lnTo>
                  <a:lnTo>
                    <a:pt x="890584" y="1010175"/>
                  </a:lnTo>
                  <a:lnTo>
                    <a:pt x="843203" y="975612"/>
                  </a:lnTo>
                  <a:lnTo>
                    <a:pt x="795418" y="940124"/>
                  </a:lnTo>
                  <a:lnTo>
                    <a:pt x="747411" y="903816"/>
                  </a:lnTo>
                  <a:lnTo>
                    <a:pt x="699364" y="866795"/>
                  </a:lnTo>
                  <a:lnTo>
                    <a:pt x="651457" y="829165"/>
                  </a:lnTo>
                  <a:lnTo>
                    <a:pt x="603874" y="791033"/>
                  </a:lnTo>
                  <a:lnTo>
                    <a:pt x="556796" y="752504"/>
                  </a:lnTo>
                  <a:lnTo>
                    <a:pt x="510404" y="713684"/>
                  </a:lnTo>
                  <a:lnTo>
                    <a:pt x="464881" y="674679"/>
                  </a:lnTo>
                  <a:lnTo>
                    <a:pt x="420408" y="635595"/>
                  </a:lnTo>
                  <a:lnTo>
                    <a:pt x="377167" y="596536"/>
                  </a:lnTo>
                  <a:lnTo>
                    <a:pt x="335339" y="557610"/>
                  </a:lnTo>
                  <a:lnTo>
                    <a:pt x="295108" y="518921"/>
                  </a:lnTo>
                  <a:lnTo>
                    <a:pt x="256653" y="480575"/>
                  </a:lnTo>
                  <a:lnTo>
                    <a:pt x="220158" y="442679"/>
                  </a:lnTo>
                  <a:lnTo>
                    <a:pt x="185804" y="405337"/>
                  </a:lnTo>
                  <a:lnTo>
                    <a:pt x="153772" y="368655"/>
                  </a:lnTo>
                  <a:lnTo>
                    <a:pt x="124244" y="332740"/>
                  </a:lnTo>
                  <a:lnTo>
                    <a:pt x="97403" y="297697"/>
                  </a:lnTo>
                  <a:lnTo>
                    <a:pt x="73430" y="263631"/>
                  </a:lnTo>
                  <a:lnTo>
                    <a:pt x="52507" y="230649"/>
                  </a:lnTo>
                  <a:lnTo>
                    <a:pt x="20537" y="168357"/>
                  </a:lnTo>
                  <a:lnTo>
                    <a:pt x="2947" y="111667"/>
                  </a:lnTo>
                  <a:lnTo>
                    <a:pt x="0" y="85687"/>
                  </a:lnTo>
                  <a:lnTo>
                    <a:pt x="1192" y="61424"/>
                  </a:lnTo>
                  <a:lnTo>
                    <a:pt x="6707" y="38985"/>
                  </a:lnTo>
                  <a:lnTo>
                    <a:pt x="16726" y="18475"/>
                  </a:lnTo>
                  <a:lnTo>
                    <a:pt x="31431" y="0"/>
                  </a:lnTo>
                  <a:lnTo>
                    <a:pt x="1472292" y="1350470"/>
                  </a:lnTo>
                  <a:lnTo>
                    <a:pt x="1467126" y="1353573"/>
                  </a:lnTo>
                  <a:lnTo>
                    <a:pt x="1458101" y="1353742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61175" y="1981478"/>
              <a:ext cx="1871980" cy="615950"/>
            </a:xfrm>
            <a:custGeom>
              <a:avLst/>
              <a:gdLst/>
              <a:ahLst/>
              <a:cxnLst/>
              <a:rect l="l" t="t" r="r" b="b"/>
              <a:pathLst>
                <a:path w="1871979" h="615950">
                  <a:moveTo>
                    <a:pt x="86857" y="615409"/>
                  </a:moveTo>
                  <a:lnTo>
                    <a:pt x="41006" y="613931"/>
                  </a:lnTo>
                  <a:lnTo>
                    <a:pt x="3393" y="604646"/>
                  </a:lnTo>
                  <a:lnTo>
                    <a:pt x="0" y="599599"/>
                  </a:lnTo>
                  <a:lnTo>
                    <a:pt x="1865182" y="0"/>
                  </a:lnTo>
                  <a:lnTo>
                    <a:pt x="1870840" y="23099"/>
                  </a:lnTo>
                  <a:lnTo>
                    <a:pt x="1871410" y="46013"/>
                  </a:lnTo>
                  <a:lnTo>
                    <a:pt x="1867100" y="68725"/>
                  </a:lnTo>
                  <a:lnTo>
                    <a:pt x="1844676" y="113474"/>
                  </a:lnTo>
                  <a:lnTo>
                    <a:pt x="1805234" y="157211"/>
                  </a:lnTo>
                  <a:lnTo>
                    <a:pt x="1750443" y="199797"/>
                  </a:lnTo>
                  <a:lnTo>
                    <a:pt x="1717813" y="220616"/>
                  </a:lnTo>
                  <a:lnTo>
                    <a:pt x="1681971" y="241096"/>
                  </a:lnTo>
                  <a:lnTo>
                    <a:pt x="1643126" y="261221"/>
                  </a:lnTo>
                  <a:lnTo>
                    <a:pt x="1601486" y="280972"/>
                  </a:lnTo>
                  <a:lnTo>
                    <a:pt x="1557260" y="300334"/>
                  </a:lnTo>
                  <a:lnTo>
                    <a:pt x="1510656" y="319288"/>
                  </a:lnTo>
                  <a:lnTo>
                    <a:pt x="1461883" y="337819"/>
                  </a:lnTo>
                  <a:lnTo>
                    <a:pt x="1411149" y="355908"/>
                  </a:lnTo>
                  <a:lnTo>
                    <a:pt x="1358663" y="373539"/>
                  </a:lnTo>
                  <a:lnTo>
                    <a:pt x="1304633" y="390695"/>
                  </a:lnTo>
                  <a:lnTo>
                    <a:pt x="1249267" y="407358"/>
                  </a:lnTo>
                  <a:lnTo>
                    <a:pt x="1192775" y="423511"/>
                  </a:lnTo>
                  <a:lnTo>
                    <a:pt x="1135364" y="439138"/>
                  </a:lnTo>
                  <a:lnTo>
                    <a:pt x="1077244" y="454221"/>
                  </a:lnTo>
                  <a:lnTo>
                    <a:pt x="1018622" y="468744"/>
                  </a:lnTo>
                  <a:lnTo>
                    <a:pt x="959707" y="482689"/>
                  </a:lnTo>
                  <a:lnTo>
                    <a:pt x="900708" y="496038"/>
                  </a:lnTo>
                  <a:lnTo>
                    <a:pt x="841834" y="508776"/>
                  </a:lnTo>
                  <a:lnTo>
                    <a:pt x="783292" y="520885"/>
                  </a:lnTo>
                  <a:lnTo>
                    <a:pt x="725291" y="532347"/>
                  </a:lnTo>
                  <a:lnTo>
                    <a:pt x="668039" y="543146"/>
                  </a:lnTo>
                  <a:lnTo>
                    <a:pt x="611746" y="553265"/>
                  </a:lnTo>
                  <a:lnTo>
                    <a:pt x="556620" y="562687"/>
                  </a:lnTo>
                  <a:lnTo>
                    <a:pt x="502868" y="571393"/>
                  </a:lnTo>
                  <a:lnTo>
                    <a:pt x="450701" y="579369"/>
                  </a:lnTo>
                  <a:lnTo>
                    <a:pt x="400325" y="586596"/>
                  </a:lnTo>
                  <a:lnTo>
                    <a:pt x="351950" y="593057"/>
                  </a:lnTo>
                  <a:lnTo>
                    <a:pt x="305785" y="598735"/>
                  </a:lnTo>
                  <a:lnTo>
                    <a:pt x="262036" y="603613"/>
                  </a:lnTo>
                  <a:lnTo>
                    <a:pt x="220914" y="607675"/>
                  </a:lnTo>
                  <a:lnTo>
                    <a:pt x="182627" y="610902"/>
                  </a:lnTo>
                  <a:lnTo>
                    <a:pt x="115390" y="614786"/>
                  </a:lnTo>
                  <a:lnTo>
                    <a:pt x="86857" y="615409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61128" y="1884778"/>
              <a:ext cx="1865630" cy="696595"/>
            </a:xfrm>
            <a:custGeom>
              <a:avLst/>
              <a:gdLst/>
              <a:ahLst/>
              <a:cxnLst/>
              <a:rect l="l" t="t" r="r" b="b"/>
              <a:pathLst>
                <a:path w="1865629" h="696594">
                  <a:moveTo>
                    <a:pt x="47" y="696299"/>
                  </a:moveTo>
                  <a:lnTo>
                    <a:pt x="25631" y="660557"/>
                  </a:lnTo>
                  <a:lnTo>
                    <a:pt x="62392" y="632519"/>
                  </a:lnTo>
                  <a:lnTo>
                    <a:pt x="113206" y="598855"/>
                  </a:lnTo>
                  <a:lnTo>
                    <a:pt x="176630" y="560429"/>
                  </a:lnTo>
                  <a:lnTo>
                    <a:pt x="212619" y="539701"/>
                  </a:lnTo>
                  <a:lnTo>
                    <a:pt x="251219" y="518105"/>
                  </a:lnTo>
                  <a:lnTo>
                    <a:pt x="292250" y="495751"/>
                  </a:lnTo>
                  <a:lnTo>
                    <a:pt x="335530" y="472747"/>
                  </a:lnTo>
                  <a:lnTo>
                    <a:pt x="380880" y="449199"/>
                  </a:lnTo>
                  <a:lnTo>
                    <a:pt x="428118" y="425217"/>
                  </a:lnTo>
                  <a:lnTo>
                    <a:pt x="477065" y="400908"/>
                  </a:lnTo>
                  <a:lnTo>
                    <a:pt x="527540" y="376381"/>
                  </a:lnTo>
                  <a:lnTo>
                    <a:pt x="579362" y="351743"/>
                  </a:lnTo>
                  <a:lnTo>
                    <a:pt x="632351" y="327102"/>
                  </a:lnTo>
                  <a:lnTo>
                    <a:pt x="686326" y="302566"/>
                  </a:lnTo>
                  <a:lnTo>
                    <a:pt x="741107" y="278244"/>
                  </a:lnTo>
                  <a:lnTo>
                    <a:pt x="796514" y="254243"/>
                  </a:lnTo>
                  <a:lnTo>
                    <a:pt x="852365" y="230671"/>
                  </a:lnTo>
                  <a:lnTo>
                    <a:pt x="908480" y="207636"/>
                  </a:lnTo>
                  <a:lnTo>
                    <a:pt x="964680" y="185246"/>
                  </a:lnTo>
                  <a:lnTo>
                    <a:pt x="1020782" y="163609"/>
                  </a:lnTo>
                  <a:lnTo>
                    <a:pt x="1076608" y="142834"/>
                  </a:lnTo>
                  <a:lnTo>
                    <a:pt x="1131975" y="123028"/>
                  </a:lnTo>
                  <a:lnTo>
                    <a:pt x="1186705" y="104298"/>
                  </a:lnTo>
                  <a:lnTo>
                    <a:pt x="1240616" y="86754"/>
                  </a:lnTo>
                  <a:lnTo>
                    <a:pt x="1293527" y="70503"/>
                  </a:lnTo>
                  <a:lnTo>
                    <a:pt x="1345259" y="55652"/>
                  </a:lnTo>
                  <a:lnTo>
                    <a:pt x="1395630" y="42311"/>
                  </a:lnTo>
                  <a:lnTo>
                    <a:pt x="1444461" y="30587"/>
                  </a:lnTo>
                  <a:lnTo>
                    <a:pt x="1491570" y="20588"/>
                  </a:lnTo>
                  <a:lnTo>
                    <a:pt x="1536778" y="12421"/>
                  </a:lnTo>
                  <a:lnTo>
                    <a:pt x="1579904" y="6196"/>
                  </a:lnTo>
                  <a:lnTo>
                    <a:pt x="1620766" y="2019"/>
                  </a:lnTo>
                  <a:lnTo>
                    <a:pt x="1659186" y="0"/>
                  </a:lnTo>
                  <a:lnTo>
                    <a:pt x="1694981" y="245"/>
                  </a:lnTo>
                  <a:lnTo>
                    <a:pt x="1757979" y="7962"/>
                  </a:lnTo>
                  <a:lnTo>
                    <a:pt x="1808316" y="26034"/>
                  </a:lnTo>
                  <a:lnTo>
                    <a:pt x="1844547" y="55325"/>
                  </a:lnTo>
                  <a:lnTo>
                    <a:pt x="1865229" y="96700"/>
                  </a:lnTo>
                  <a:lnTo>
                    <a:pt x="47" y="696299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913131" y="1749511"/>
              <a:ext cx="426720" cy="435609"/>
            </a:xfrm>
            <a:custGeom>
              <a:avLst/>
              <a:gdLst/>
              <a:ahLst/>
              <a:cxnLst/>
              <a:rect l="l" t="t" r="r" b="b"/>
              <a:pathLst>
                <a:path w="426720" h="435610">
                  <a:moveTo>
                    <a:pt x="198585" y="435596"/>
                  </a:moveTo>
                  <a:lnTo>
                    <a:pt x="151610" y="426843"/>
                  </a:lnTo>
                  <a:lnTo>
                    <a:pt x="106369" y="406807"/>
                  </a:lnTo>
                  <a:lnTo>
                    <a:pt x="66768" y="376799"/>
                  </a:lnTo>
                  <a:lnTo>
                    <a:pt x="35860" y="339611"/>
                  </a:lnTo>
                  <a:lnTo>
                    <a:pt x="14116" y="297035"/>
                  </a:lnTo>
                  <a:lnTo>
                    <a:pt x="2006" y="250862"/>
                  </a:lnTo>
                  <a:lnTo>
                    <a:pt x="0" y="202883"/>
                  </a:lnTo>
                  <a:lnTo>
                    <a:pt x="8568" y="154888"/>
                  </a:lnTo>
                  <a:lnTo>
                    <a:pt x="28181" y="108668"/>
                  </a:lnTo>
                  <a:lnTo>
                    <a:pt x="57556" y="68215"/>
                  </a:lnTo>
                  <a:lnTo>
                    <a:pt x="93957" y="36641"/>
                  </a:lnTo>
                  <a:lnTo>
                    <a:pt x="135631" y="14428"/>
                  </a:lnTo>
                  <a:lnTo>
                    <a:pt x="180827" y="2054"/>
                  </a:lnTo>
                  <a:lnTo>
                    <a:pt x="227790" y="0"/>
                  </a:lnTo>
                  <a:lnTo>
                    <a:pt x="274770" y="8744"/>
                  </a:lnTo>
                  <a:lnTo>
                    <a:pt x="320013" y="28766"/>
                  </a:lnTo>
                  <a:lnTo>
                    <a:pt x="359612" y="58787"/>
                  </a:lnTo>
                  <a:lnTo>
                    <a:pt x="390515" y="95984"/>
                  </a:lnTo>
                  <a:lnTo>
                    <a:pt x="412255" y="138566"/>
                  </a:lnTo>
                  <a:lnTo>
                    <a:pt x="424361" y="184743"/>
                  </a:lnTo>
                  <a:lnTo>
                    <a:pt x="426367" y="232725"/>
                  </a:lnTo>
                  <a:lnTo>
                    <a:pt x="417803" y="280721"/>
                  </a:lnTo>
                  <a:lnTo>
                    <a:pt x="398201" y="326940"/>
                  </a:lnTo>
                  <a:lnTo>
                    <a:pt x="368815" y="367394"/>
                  </a:lnTo>
                  <a:lnTo>
                    <a:pt x="332410" y="398966"/>
                  </a:lnTo>
                  <a:lnTo>
                    <a:pt x="290736" y="421178"/>
                  </a:lnTo>
                  <a:lnTo>
                    <a:pt x="245544" y="433548"/>
                  </a:lnTo>
                  <a:lnTo>
                    <a:pt x="198585" y="435596"/>
                  </a:lnTo>
                  <a:close/>
                </a:path>
              </a:pathLst>
            </a:custGeom>
            <a:solidFill>
              <a:srgbClr val="BFC1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16898" y="3423530"/>
              <a:ext cx="294640" cy="3446779"/>
            </a:xfrm>
            <a:custGeom>
              <a:avLst/>
              <a:gdLst/>
              <a:ahLst/>
              <a:cxnLst/>
              <a:rect l="l" t="t" r="r" b="b"/>
              <a:pathLst>
                <a:path w="294640" h="3446779">
                  <a:moveTo>
                    <a:pt x="294206" y="3446672"/>
                  </a:moveTo>
                  <a:lnTo>
                    <a:pt x="0" y="3446672"/>
                  </a:lnTo>
                  <a:lnTo>
                    <a:pt x="107869" y="0"/>
                  </a:lnTo>
                  <a:lnTo>
                    <a:pt x="186371" y="0"/>
                  </a:lnTo>
                  <a:lnTo>
                    <a:pt x="294206" y="3446672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663984" y="3423530"/>
              <a:ext cx="147320" cy="3446779"/>
            </a:xfrm>
            <a:custGeom>
              <a:avLst/>
              <a:gdLst/>
              <a:ahLst/>
              <a:cxnLst/>
              <a:rect l="l" t="t" r="r" b="b"/>
              <a:pathLst>
                <a:path w="147320" h="3446779">
                  <a:moveTo>
                    <a:pt x="147120" y="3446672"/>
                  </a:moveTo>
                  <a:lnTo>
                    <a:pt x="0" y="3446672"/>
                  </a:lnTo>
                  <a:lnTo>
                    <a:pt x="0" y="0"/>
                  </a:lnTo>
                  <a:lnTo>
                    <a:pt x="39285" y="0"/>
                  </a:lnTo>
                  <a:lnTo>
                    <a:pt x="147120" y="3446672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90129" y="1938117"/>
              <a:ext cx="387985" cy="1406525"/>
            </a:xfrm>
            <a:custGeom>
              <a:avLst/>
              <a:gdLst/>
              <a:ahLst/>
              <a:cxnLst/>
              <a:rect l="l" t="t" r="r" b="b"/>
              <a:pathLst>
                <a:path w="387984" h="1406525">
                  <a:moveTo>
                    <a:pt x="81467" y="1406349"/>
                  </a:moveTo>
                  <a:lnTo>
                    <a:pt x="41995" y="1386127"/>
                  </a:lnTo>
                  <a:lnTo>
                    <a:pt x="16132" y="1344115"/>
                  </a:lnTo>
                  <a:lnTo>
                    <a:pt x="2573" y="1283123"/>
                  </a:lnTo>
                  <a:lnTo>
                    <a:pt x="0" y="1246386"/>
                  </a:lnTo>
                  <a:lnTo>
                    <a:pt x="12" y="1205957"/>
                  </a:lnTo>
                  <a:lnTo>
                    <a:pt x="2447" y="1162187"/>
                  </a:lnTo>
                  <a:lnTo>
                    <a:pt x="7142" y="1115427"/>
                  </a:lnTo>
                  <a:lnTo>
                    <a:pt x="13933" y="1066028"/>
                  </a:lnTo>
                  <a:lnTo>
                    <a:pt x="22657" y="1014341"/>
                  </a:lnTo>
                  <a:lnTo>
                    <a:pt x="33150" y="960716"/>
                  </a:lnTo>
                  <a:lnTo>
                    <a:pt x="45251" y="905505"/>
                  </a:lnTo>
                  <a:lnTo>
                    <a:pt x="58794" y="849059"/>
                  </a:lnTo>
                  <a:lnTo>
                    <a:pt x="73618" y="791729"/>
                  </a:lnTo>
                  <a:lnTo>
                    <a:pt x="89559" y="733866"/>
                  </a:lnTo>
                  <a:lnTo>
                    <a:pt x="106453" y="675821"/>
                  </a:lnTo>
                  <a:lnTo>
                    <a:pt x="124137" y="617944"/>
                  </a:lnTo>
                  <a:lnTo>
                    <a:pt x="142448" y="560587"/>
                  </a:lnTo>
                  <a:lnTo>
                    <a:pt x="161223" y="504101"/>
                  </a:lnTo>
                  <a:lnTo>
                    <a:pt x="180298" y="448838"/>
                  </a:lnTo>
                  <a:lnTo>
                    <a:pt x="199511" y="395146"/>
                  </a:lnTo>
                  <a:lnTo>
                    <a:pt x="218697" y="343379"/>
                  </a:lnTo>
                  <a:lnTo>
                    <a:pt x="237694" y="293887"/>
                  </a:lnTo>
                  <a:lnTo>
                    <a:pt x="256339" y="247020"/>
                  </a:lnTo>
                  <a:lnTo>
                    <a:pt x="274468" y="203131"/>
                  </a:lnTo>
                  <a:lnTo>
                    <a:pt x="291918" y="162569"/>
                  </a:lnTo>
                  <a:lnTo>
                    <a:pt x="308525" y="125686"/>
                  </a:lnTo>
                  <a:lnTo>
                    <a:pt x="338559" y="64361"/>
                  </a:lnTo>
                  <a:lnTo>
                    <a:pt x="363266" y="21964"/>
                  </a:lnTo>
                  <a:lnTo>
                    <a:pt x="387477" y="0"/>
                  </a:lnTo>
                  <a:lnTo>
                    <a:pt x="81467" y="1406349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671589" y="1938120"/>
              <a:ext cx="1041400" cy="2380615"/>
            </a:xfrm>
            <a:custGeom>
              <a:avLst/>
              <a:gdLst/>
              <a:ahLst/>
              <a:cxnLst/>
              <a:rect l="l" t="t" r="r" b="b"/>
              <a:pathLst>
                <a:path w="1041400" h="2380615">
                  <a:moveTo>
                    <a:pt x="1041069" y="2374341"/>
                  </a:moveTo>
                  <a:lnTo>
                    <a:pt x="1022578" y="2328430"/>
                  </a:lnTo>
                  <a:lnTo>
                    <a:pt x="992085" y="2277961"/>
                  </a:lnTo>
                  <a:lnTo>
                    <a:pt x="949071" y="2214600"/>
                  </a:lnTo>
                  <a:lnTo>
                    <a:pt x="923417" y="2178875"/>
                  </a:lnTo>
                  <a:lnTo>
                    <a:pt x="895273" y="2140889"/>
                  </a:lnTo>
                  <a:lnTo>
                    <a:pt x="864870" y="2100961"/>
                  </a:lnTo>
                  <a:lnTo>
                    <a:pt x="832421" y="2059406"/>
                  </a:lnTo>
                  <a:lnTo>
                    <a:pt x="798131" y="2016556"/>
                  </a:lnTo>
                  <a:lnTo>
                    <a:pt x="762228" y="1972703"/>
                  </a:lnTo>
                  <a:lnTo>
                    <a:pt x="724916" y="1928202"/>
                  </a:lnTo>
                  <a:lnTo>
                    <a:pt x="686422" y="1883346"/>
                  </a:lnTo>
                  <a:lnTo>
                    <a:pt x="646963" y="1838464"/>
                  </a:lnTo>
                  <a:lnTo>
                    <a:pt x="606742" y="1793875"/>
                  </a:lnTo>
                  <a:lnTo>
                    <a:pt x="565988" y="1749907"/>
                  </a:lnTo>
                  <a:lnTo>
                    <a:pt x="524916" y="1706867"/>
                  </a:lnTo>
                  <a:lnTo>
                    <a:pt x="483730" y="1665097"/>
                  </a:lnTo>
                  <a:lnTo>
                    <a:pt x="442658" y="1624888"/>
                  </a:lnTo>
                  <a:lnTo>
                    <a:pt x="401904" y="1586572"/>
                  </a:lnTo>
                  <a:lnTo>
                    <a:pt x="361696" y="1550479"/>
                  </a:lnTo>
                  <a:lnTo>
                    <a:pt x="322249" y="1516913"/>
                  </a:lnTo>
                  <a:lnTo>
                    <a:pt x="283768" y="1486204"/>
                  </a:lnTo>
                  <a:lnTo>
                    <a:pt x="246481" y="1458671"/>
                  </a:lnTo>
                  <a:lnTo>
                    <a:pt x="210604" y="1434630"/>
                  </a:lnTo>
                  <a:lnTo>
                    <a:pt x="176339" y="1414399"/>
                  </a:lnTo>
                  <a:lnTo>
                    <a:pt x="113550" y="1386674"/>
                  </a:lnTo>
                  <a:lnTo>
                    <a:pt x="83261" y="1379664"/>
                  </a:lnTo>
                  <a:lnTo>
                    <a:pt x="84975" y="1378254"/>
                  </a:lnTo>
                  <a:lnTo>
                    <a:pt x="122555" y="1328864"/>
                  </a:lnTo>
                  <a:lnTo>
                    <a:pt x="156870" y="1260081"/>
                  </a:lnTo>
                  <a:lnTo>
                    <a:pt x="172808" y="1219377"/>
                  </a:lnTo>
                  <a:lnTo>
                    <a:pt x="187947" y="1174991"/>
                  </a:lnTo>
                  <a:lnTo>
                    <a:pt x="202285" y="1127302"/>
                  </a:lnTo>
                  <a:lnTo>
                    <a:pt x="215811" y="1076706"/>
                  </a:lnTo>
                  <a:lnTo>
                    <a:pt x="228549" y="1023581"/>
                  </a:lnTo>
                  <a:lnTo>
                    <a:pt x="240487" y="968336"/>
                  </a:lnTo>
                  <a:lnTo>
                    <a:pt x="251625" y="911352"/>
                  </a:lnTo>
                  <a:lnTo>
                    <a:pt x="261962" y="852995"/>
                  </a:lnTo>
                  <a:lnTo>
                    <a:pt x="271526" y="793686"/>
                  </a:lnTo>
                  <a:lnTo>
                    <a:pt x="280289" y="733793"/>
                  </a:lnTo>
                  <a:lnTo>
                    <a:pt x="288277" y="673722"/>
                  </a:lnTo>
                  <a:lnTo>
                    <a:pt x="295478" y="613841"/>
                  </a:lnTo>
                  <a:lnTo>
                    <a:pt x="301891" y="554545"/>
                  </a:lnTo>
                  <a:lnTo>
                    <a:pt x="307530" y="496227"/>
                  </a:lnTo>
                  <a:lnTo>
                    <a:pt x="312394" y="439280"/>
                  </a:lnTo>
                  <a:lnTo>
                    <a:pt x="316484" y="384086"/>
                  </a:lnTo>
                  <a:lnTo>
                    <a:pt x="319798" y="331038"/>
                  </a:lnTo>
                  <a:lnTo>
                    <a:pt x="322351" y="280504"/>
                  </a:lnTo>
                  <a:lnTo>
                    <a:pt x="324129" y="232905"/>
                  </a:lnTo>
                  <a:lnTo>
                    <a:pt x="325145" y="188620"/>
                  </a:lnTo>
                  <a:lnTo>
                    <a:pt x="325399" y="148018"/>
                  </a:lnTo>
                  <a:lnTo>
                    <a:pt x="324891" y="111506"/>
                  </a:lnTo>
                  <a:lnTo>
                    <a:pt x="321602" y="52298"/>
                  </a:lnTo>
                  <a:lnTo>
                    <a:pt x="315302" y="14097"/>
                  </a:lnTo>
                  <a:lnTo>
                    <a:pt x="306006" y="0"/>
                  </a:lnTo>
                  <a:lnTo>
                    <a:pt x="0" y="1406347"/>
                  </a:lnTo>
                  <a:lnTo>
                    <a:pt x="165" y="1406372"/>
                  </a:lnTo>
                  <a:lnTo>
                    <a:pt x="38" y="1406486"/>
                  </a:lnTo>
                  <a:lnTo>
                    <a:pt x="1039101" y="2380424"/>
                  </a:lnTo>
                  <a:lnTo>
                    <a:pt x="1041069" y="2374341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49028" y="3344607"/>
              <a:ext cx="1061720" cy="976630"/>
            </a:xfrm>
            <a:custGeom>
              <a:avLst/>
              <a:gdLst/>
              <a:ahLst/>
              <a:cxnLst/>
              <a:rect l="l" t="t" r="r" b="b"/>
              <a:pathLst>
                <a:path w="1061720" h="976629">
                  <a:moveTo>
                    <a:pt x="1055910" y="976454"/>
                  </a:moveTo>
                  <a:lnTo>
                    <a:pt x="1009559" y="961574"/>
                  </a:lnTo>
                  <a:lnTo>
                    <a:pt x="957731" y="934874"/>
                  </a:lnTo>
                  <a:lnTo>
                    <a:pt x="892247" y="896543"/>
                  </a:lnTo>
                  <a:lnTo>
                    <a:pt x="855210" y="873497"/>
                  </a:lnTo>
                  <a:lnTo>
                    <a:pt x="815752" y="848120"/>
                  </a:lnTo>
                  <a:lnTo>
                    <a:pt x="774201" y="820604"/>
                  </a:lnTo>
                  <a:lnTo>
                    <a:pt x="730890" y="791143"/>
                  </a:lnTo>
                  <a:lnTo>
                    <a:pt x="686148" y="759927"/>
                  </a:lnTo>
                  <a:lnTo>
                    <a:pt x="640306" y="727149"/>
                  </a:lnTo>
                  <a:lnTo>
                    <a:pt x="593695" y="693002"/>
                  </a:lnTo>
                  <a:lnTo>
                    <a:pt x="546645" y="657677"/>
                  </a:lnTo>
                  <a:lnTo>
                    <a:pt x="499487" y="621368"/>
                  </a:lnTo>
                  <a:lnTo>
                    <a:pt x="452551" y="584265"/>
                  </a:lnTo>
                  <a:lnTo>
                    <a:pt x="406168" y="546562"/>
                  </a:lnTo>
                  <a:lnTo>
                    <a:pt x="360669" y="508450"/>
                  </a:lnTo>
                  <a:lnTo>
                    <a:pt x="316384" y="470123"/>
                  </a:lnTo>
                  <a:lnTo>
                    <a:pt x="273643" y="431771"/>
                  </a:lnTo>
                  <a:lnTo>
                    <a:pt x="232778" y="393588"/>
                  </a:lnTo>
                  <a:lnTo>
                    <a:pt x="194119" y="355766"/>
                  </a:lnTo>
                  <a:lnTo>
                    <a:pt x="157997" y="318496"/>
                  </a:lnTo>
                  <a:lnTo>
                    <a:pt x="124741" y="281971"/>
                  </a:lnTo>
                  <a:lnTo>
                    <a:pt x="94683" y="246384"/>
                  </a:lnTo>
                  <a:lnTo>
                    <a:pt x="68154" y="211926"/>
                  </a:lnTo>
                  <a:lnTo>
                    <a:pt x="45483" y="178791"/>
                  </a:lnTo>
                  <a:lnTo>
                    <a:pt x="13040" y="117253"/>
                  </a:lnTo>
                  <a:lnTo>
                    <a:pt x="0" y="63310"/>
                  </a:lnTo>
                  <a:lnTo>
                    <a:pt x="1582" y="39667"/>
                  </a:lnTo>
                  <a:lnTo>
                    <a:pt x="9006" y="18500"/>
                  </a:lnTo>
                  <a:lnTo>
                    <a:pt x="22603" y="0"/>
                  </a:lnTo>
                  <a:lnTo>
                    <a:pt x="1061667" y="973933"/>
                  </a:lnTo>
                  <a:lnTo>
                    <a:pt x="1055910" y="976454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326348" y="3344572"/>
              <a:ext cx="1350010" cy="443865"/>
            </a:xfrm>
            <a:custGeom>
              <a:avLst/>
              <a:gdLst/>
              <a:ahLst/>
              <a:cxnLst/>
              <a:rect l="l" t="t" r="r" b="b"/>
              <a:pathLst>
                <a:path w="1350009" h="443864">
                  <a:moveTo>
                    <a:pt x="52344" y="443792"/>
                  </a:moveTo>
                  <a:lnTo>
                    <a:pt x="30726" y="442853"/>
                  </a:lnTo>
                  <a:lnTo>
                    <a:pt x="14543" y="440665"/>
                  </a:lnTo>
                  <a:lnTo>
                    <a:pt x="4174" y="437196"/>
                  </a:lnTo>
                  <a:lnTo>
                    <a:pt x="0" y="432416"/>
                  </a:lnTo>
                  <a:lnTo>
                    <a:pt x="1345108" y="0"/>
                  </a:lnTo>
                  <a:lnTo>
                    <a:pt x="1349755" y="22643"/>
                  </a:lnTo>
                  <a:lnTo>
                    <a:pt x="1347704" y="45032"/>
                  </a:lnTo>
                  <a:lnTo>
                    <a:pt x="1325025" y="88917"/>
                  </a:lnTo>
                  <a:lnTo>
                    <a:pt x="1280105" y="131408"/>
                  </a:lnTo>
                  <a:lnTo>
                    <a:pt x="1215977" y="172255"/>
                  </a:lnTo>
                  <a:lnTo>
                    <a:pt x="1177658" y="191985"/>
                  </a:lnTo>
                  <a:lnTo>
                    <a:pt x="1135675" y="211210"/>
                  </a:lnTo>
                  <a:lnTo>
                    <a:pt x="1090406" y="229901"/>
                  </a:lnTo>
                  <a:lnTo>
                    <a:pt x="1042231" y="248025"/>
                  </a:lnTo>
                  <a:lnTo>
                    <a:pt x="991529" y="265552"/>
                  </a:lnTo>
                  <a:lnTo>
                    <a:pt x="938679" y="282451"/>
                  </a:lnTo>
                  <a:lnTo>
                    <a:pt x="884061" y="298690"/>
                  </a:lnTo>
                  <a:lnTo>
                    <a:pt x="828053" y="314239"/>
                  </a:lnTo>
                  <a:lnTo>
                    <a:pt x="771034" y="329067"/>
                  </a:lnTo>
                  <a:lnTo>
                    <a:pt x="713385" y="343142"/>
                  </a:lnTo>
                  <a:lnTo>
                    <a:pt x="655483" y="356434"/>
                  </a:lnTo>
                  <a:lnTo>
                    <a:pt x="597709" y="368911"/>
                  </a:lnTo>
                  <a:lnTo>
                    <a:pt x="540441" y="380542"/>
                  </a:lnTo>
                  <a:lnTo>
                    <a:pt x="484058" y="391297"/>
                  </a:lnTo>
                  <a:lnTo>
                    <a:pt x="428940" y="401144"/>
                  </a:lnTo>
                  <a:lnTo>
                    <a:pt x="375465" y="410052"/>
                  </a:lnTo>
                  <a:lnTo>
                    <a:pt x="324014" y="417990"/>
                  </a:lnTo>
                  <a:lnTo>
                    <a:pt x="274964" y="424927"/>
                  </a:lnTo>
                  <a:lnTo>
                    <a:pt x="228696" y="430833"/>
                  </a:lnTo>
                  <a:lnTo>
                    <a:pt x="185588" y="435675"/>
                  </a:lnTo>
                  <a:lnTo>
                    <a:pt x="146020" y="439423"/>
                  </a:lnTo>
                  <a:lnTo>
                    <a:pt x="79019" y="443512"/>
                  </a:lnTo>
                  <a:lnTo>
                    <a:pt x="52344" y="443792"/>
                  </a:lnTo>
                  <a:close/>
                </a:path>
              </a:pathLst>
            </a:custGeom>
            <a:solidFill>
              <a:srgbClr val="6B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326348" y="3274873"/>
              <a:ext cx="1345565" cy="502284"/>
            </a:xfrm>
            <a:custGeom>
              <a:avLst/>
              <a:gdLst/>
              <a:ahLst/>
              <a:cxnLst/>
              <a:rect l="l" t="t" r="r" b="b"/>
              <a:pathLst>
                <a:path w="1345565" h="502285">
                  <a:moveTo>
                    <a:pt x="0" y="502116"/>
                  </a:moveTo>
                  <a:lnTo>
                    <a:pt x="36535" y="462169"/>
                  </a:lnTo>
                  <a:lnTo>
                    <a:pt x="85084" y="429655"/>
                  </a:lnTo>
                  <a:lnTo>
                    <a:pt x="150320" y="390875"/>
                  </a:lnTo>
                  <a:lnTo>
                    <a:pt x="188374" y="369626"/>
                  </a:lnTo>
                  <a:lnTo>
                    <a:pt x="229615" y="347400"/>
                  </a:lnTo>
                  <a:lnTo>
                    <a:pt x="273715" y="324392"/>
                  </a:lnTo>
                  <a:lnTo>
                    <a:pt x="320345" y="300800"/>
                  </a:lnTo>
                  <a:lnTo>
                    <a:pt x="369177" y="276819"/>
                  </a:lnTo>
                  <a:lnTo>
                    <a:pt x="419883" y="252647"/>
                  </a:lnTo>
                  <a:lnTo>
                    <a:pt x="472134" y="228479"/>
                  </a:lnTo>
                  <a:lnTo>
                    <a:pt x="525603" y="204511"/>
                  </a:lnTo>
                  <a:lnTo>
                    <a:pt x="579960" y="180940"/>
                  </a:lnTo>
                  <a:lnTo>
                    <a:pt x="634879" y="157963"/>
                  </a:lnTo>
                  <a:lnTo>
                    <a:pt x="690030" y="135776"/>
                  </a:lnTo>
                  <a:lnTo>
                    <a:pt x="745085" y="114575"/>
                  </a:lnTo>
                  <a:lnTo>
                    <a:pt x="799717" y="94556"/>
                  </a:lnTo>
                  <a:lnTo>
                    <a:pt x="853596" y="75916"/>
                  </a:lnTo>
                  <a:lnTo>
                    <a:pt x="906395" y="58852"/>
                  </a:lnTo>
                  <a:lnTo>
                    <a:pt x="957785" y="43559"/>
                  </a:lnTo>
                  <a:lnTo>
                    <a:pt x="1007438" y="30234"/>
                  </a:lnTo>
                  <a:lnTo>
                    <a:pt x="1055027" y="19073"/>
                  </a:lnTo>
                  <a:lnTo>
                    <a:pt x="1100221" y="10273"/>
                  </a:lnTo>
                  <a:lnTo>
                    <a:pt x="1142694" y="4029"/>
                  </a:lnTo>
                  <a:lnTo>
                    <a:pt x="1182117" y="540"/>
                  </a:lnTo>
                  <a:lnTo>
                    <a:pt x="1218162" y="0"/>
                  </a:lnTo>
                  <a:lnTo>
                    <a:pt x="1250501" y="2606"/>
                  </a:lnTo>
                  <a:lnTo>
                    <a:pt x="1302745" y="18041"/>
                  </a:lnTo>
                  <a:lnTo>
                    <a:pt x="1336226" y="48418"/>
                  </a:lnTo>
                  <a:lnTo>
                    <a:pt x="1345108" y="69699"/>
                  </a:lnTo>
                  <a:lnTo>
                    <a:pt x="0" y="502116"/>
                  </a:lnTo>
                  <a:close/>
                </a:path>
              </a:pathLst>
            </a:custGeom>
            <a:solidFill>
              <a:srgbClr val="78D8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518254" y="3177871"/>
              <a:ext cx="306705" cy="313055"/>
            </a:xfrm>
            <a:custGeom>
              <a:avLst/>
              <a:gdLst/>
              <a:ahLst/>
              <a:cxnLst/>
              <a:rect l="l" t="t" r="r" b="b"/>
              <a:pathLst>
                <a:path w="306704" h="313054">
                  <a:moveTo>
                    <a:pt x="169813" y="312983"/>
                  </a:moveTo>
                  <a:lnTo>
                    <a:pt x="122245" y="310725"/>
                  </a:lnTo>
                  <a:lnTo>
                    <a:pt x="76132" y="292796"/>
                  </a:lnTo>
                  <a:lnTo>
                    <a:pt x="37890" y="260971"/>
                  </a:lnTo>
                  <a:lnTo>
                    <a:pt x="12202" y="220017"/>
                  </a:lnTo>
                  <a:lnTo>
                    <a:pt x="0" y="173477"/>
                  </a:lnTo>
                  <a:lnTo>
                    <a:pt x="2212" y="124894"/>
                  </a:lnTo>
                  <a:lnTo>
                    <a:pt x="19770" y="77812"/>
                  </a:lnTo>
                  <a:lnTo>
                    <a:pt x="50914" y="38722"/>
                  </a:lnTo>
                  <a:lnTo>
                    <a:pt x="90996" y="12470"/>
                  </a:lnTo>
                  <a:lnTo>
                    <a:pt x="136549" y="0"/>
                  </a:lnTo>
                  <a:lnTo>
                    <a:pt x="184106" y="2256"/>
                  </a:lnTo>
                  <a:lnTo>
                    <a:pt x="230202" y="20184"/>
                  </a:lnTo>
                  <a:lnTo>
                    <a:pt x="268461" y="52009"/>
                  </a:lnTo>
                  <a:lnTo>
                    <a:pt x="294159" y="92966"/>
                  </a:lnTo>
                  <a:lnTo>
                    <a:pt x="306367" y="139511"/>
                  </a:lnTo>
                  <a:lnTo>
                    <a:pt x="304157" y="188104"/>
                  </a:lnTo>
                  <a:lnTo>
                    <a:pt x="286599" y="235204"/>
                  </a:lnTo>
                  <a:lnTo>
                    <a:pt x="255454" y="274276"/>
                  </a:lnTo>
                  <a:lnTo>
                    <a:pt x="215371" y="300518"/>
                  </a:lnTo>
                  <a:lnTo>
                    <a:pt x="169813" y="312983"/>
                  </a:lnTo>
                  <a:close/>
                </a:path>
              </a:pathLst>
            </a:custGeom>
            <a:solidFill>
              <a:srgbClr val="BFC1D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254469" y="5558407"/>
            <a:ext cx="1176655" cy="1311910"/>
            <a:chOff x="254469" y="5558407"/>
            <a:chExt cx="1176655" cy="1311910"/>
          </a:xfrm>
        </p:grpSpPr>
        <p:sp>
          <p:nvSpPr>
            <p:cNvPr id="49" name="object 49"/>
            <p:cNvSpPr/>
            <p:nvPr/>
          </p:nvSpPr>
          <p:spPr>
            <a:xfrm>
              <a:off x="254469" y="5558407"/>
              <a:ext cx="1176655" cy="1311910"/>
            </a:xfrm>
            <a:custGeom>
              <a:avLst/>
              <a:gdLst/>
              <a:ahLst/>
              <a:cxnLst/>
              <a:rect l="l" t="t" r="r" b="b"/>
              <a:pathLst>
                <a:path w="1176655" h="1311909">
                  <a:moveTo>
                    <a:pt x="639155" y="1311795"/>
                  </a:moveTo>
                  <a:lnTo>
                    <a:pt x="538339" y="1311795"/>
                  </a:lnTo>
                  <a:lnTo>
                    <a:pt x="537955" y="1154089"/>
                  </a:lnTo>
                  <a:lnTo>
                    <a:pt x="401450" y="1015230"/>
                  </a:lnTo>
                  <a:lnTo>
                    <a:pt x="354474" y="1038587"/>
                  </a:lnTo>
                  <a:lnTo>
                    <a:pt x="311088" y="1052187"/>
                  </a:lnTo>
                  <a:lnTo>
                    <a:pt x="271168" y="1056851"/>
                  </a:lnTo>
                  <a:lnTo>
                    <a:pt x="234586" y="1053398"/>
                  </a:lnTo>
                  <a:lnTo>
                    <a:pt x="170929" y="1025425"/>
                  </a:lnTo>
                  <a:lnTo>
                    <a:pt x="119107" y="974833"/>
                  </a:lnTo>
                  <a:lnTo>
                    <a:pt x="97317" y="943105"/>
                  </a:lnTo>
                  <a:lnTo>
                    <a:pt x="78106" y="908184"/>
                  </a:lnTo>
                  <a:lnTo>
                    <a:pt x="61348" y="870890"/>
                  </a:lnTo>
                  <a:lnTo>
                    <a:pt x="46915" y="832042"/>
                  </a:lnTo>
                  <a:lnTo>
                    <a:pt x="34682" y="792463"/>
                  </a:lnTo>
                  <a:lnTo>
                    <a:pt x="24521" y="752972"/>
                  </a:lnTo>
                  <a:lnTo>
                    <a:pt x="16307" y="714389"/>
                  </a:lnTo>
                  <a:lnTo>
                    <a:pt x="5211" y="643231"/>
                  </a:lnTo>
                  <a:lnTo>
                    <a:pt x="381" y="585552"/>
                  </a:lnTo>
                  <a:lnTo>
                    <a:pt x="0" y="563818"/>
                  </a:lnTo>
                  <a:lnTo>
                    <a:pt x="805" y="547916"/>
                  </a:lnTo>
                  <a:lnTo>
                    <a:pt x="16932" y="547088"/>
                  </a:lnTo>
                  <a:lnTo>
                    <a:pt x="39092" y="547551"/>
                  </a:lnTo>
                  <a:lnTo>
                    <a:pt x="97996" y="552919"/>
                  </a:lnTo>
                  <a:lnTo>
                    <a:pt x="170493" y="565150"/>
                  </a:lnTo>
                  <a:lnTo>
                    <a:pt x="209642" y="574193"/>
                  </a:lnTo>
                  <a:lnTo>
                    <a:pt x="249555" y="585376"/>
                  </a:lnTo>
                  <a:lnTo>
                    <a:pt x="289352" y="598840"/>
                  </a:lnTo>
                  <a:lnTo>
                    <a:pt x="328156" y="614727"/>
                  </a:lnTo>
                  <a:lnTo>
                    <a:pt x="365088" y="633178"/>
                  </a:lnTo>
                  <a:lnTo>
                    <a:pt x="399269" y="654334"/>
                  </a:lnTo>
                  <a:lnTo>
                    <a:pt x="429823" y="678338"/>
                  </a:lnTo>
                  <a:lnTo>
                    <a:pt x="476531" y="735451"/>
                  </a:lnTo>
                  <a:lnTo>
                    <a:pt x="498186" y="805648"/>
                  </a:lnTo>
                  <a:lnTo>
                    <a:pt x="497422" y="846006"/>
                  </a:lnTo>
                  <a:lnTo>
                    <a:pt x="487761" y="890060"/>
                  </a:lnTo>
                  <a:lnTo>
                    <a:pt x="468323" y="937951"/>
                  </a:lnTo>
                  <a:lnTo>
                    <a:pt x="537606" y="1008412"/>
                  </a:lnTo>
                  <a:lnTo>
                    <a:pt x="536698" y="616523"/>
                  </a:lnTo>
                  <a:lnTo>
                    <a:pt x="487664" y="597339"/>
                  </a:lnTo>
                  <a:lnTo>
                    <a:pt x="448491" y="573636"/>
                  </a:lnTo>
                  <a:lnTo>
                    <a:pt x="418439" y="545964"/>
                  </a:lnTo>
                  <a:lnTo>
                    <a:pt x="382748" y="480906"/>
                  </a:lnTo>
                  <a:lnTo>
                    <a:pt x="374688" y="406557"/>
                  </a:lnTo>
                  <a:lnTo>
                    <a:pt x="379174" y="367270"/>
                  </a:lnTo>
                  <a:lnTo>
                    <a:pt x="388354" y="327306"/>
                  </a:lnTo>
                  <a:lnTo>
                    <a:pt x="401489" y="287215"/>
                  </a:lnTo>
                  <a:lnTo>
                    <a:pt x="417842" y="247544"/>
                  </a:lnTo>
                  <a:lnTo>
                    <a:pt x="436674" y="208843"/>
                  </a:lnTo>
                  <a:lnTo>
                    <a:pt x="457248" y="171661"/>
                  </a:lnTo>
                  <a:lnTo>
                    <a:pt x="478825" y="136546"/>
                  </a:lnTo>
                  <a:lnTo>
                    <a:pt x="500668" y="104047"/>
                  </a:lnTo>
                  <a:lnTo>
                    <a:pt x="542197" y="49092"/>
                  </a:lnTo>
                  <a:lnTo>
                    <a:pt x="575932" y="11187"/>
                  </a:lnTo>
                  <a:lnTo>
                    <a:pt x="588031" y="0"/>
                  </a:lnTo>
                  <a:lnTo>
                    <a:pt x="600152" y="11211"/>
                  </a:lnTo>
                  <a:lnTo>
                    <a:pt x="633957" y="49212"/>
                  </a:lnTo>
                  <a:lnTo>
                    <a:pt x="675567" y="104306"/>
                  </a:lnTo>
                  <a:lnTo>
                    <a:pt x="697444" y="136884"/>
                  </a:lnTo>
                  <a:lnTo>
                    <a:pt x="719048" y="172081"/>
                  </a:lnTo>
                  <a:lnTo>
                    <a:pt x="739636" y="209345"/>
                  </a:lnTo>
                  <a:lnTo>
                    <a:pt x="758467" y="248126"/>
                  </a:lnTo>
                  <a:lnTo>
                    <a:pt x="774800" y="287871"/>
                  </a:lnTo>
                  <a:lnTo>
                    <a:pt x="787891" y="328029"/>
                  </a:lnTo>
                  <a:lnTo>
                    <a:pt x="797001" y="368048"/>
                  </a:lnTo>
                  <a:lnTo>
                    <a:pt x="801386" y="407378"/>
                  </a:lnTo>
                  <a:lnTo>
                    <a:pt x="800306" y="445466"/>
                  </a:lnTo>
                  <a:lnTo>
                    <a:pt x="778783" y="515713"/>
                  </a:lnTo>
                  <a:lnTo>
                    <a:pt x="726496" y="574378"/>
                  </a:lnTo>
                  <a:lnTo>
                    <a:pt x="686963" y="597988"/>
                  </a:lnTo>
                  <a:lnTo>
                    <a:pt x="637514" y="617048"/>
                  </a:lnTo>
                  <a:lnTo>
                    <a:pt x="638421" y="1008412"/>
                  </a:lnTo>
                  <a:lnTo>
                    <a:pt x="707739" y="937951"/>
                  </a:lnTo>
                  <a:lnTo>
                    <a:pt x="688296" y="890060"/>
                  </a:lnTo>
                  <a:lnTo>
                    <a:pt x="678630" y="846006"/>
                  </a:lnTo>
                  <a:lnTo>
                    <a:pt x="677863" y="805648"/>
                  </a:lnTo>
                  <a:lnTo>
                    <a:pt x="699511" y="735451"/>
                  </a:lnTo>
                  <a:lnTo>
                    <a:pt x="746215" y="678338"/>
                  </a:lnTo>
                  <a:lnTo>
                    <a:pt x="776767" y="654334"/>
                  </a:lnTo>
                  <a:lnTo>
                    <a:pt x="810948" y="633178"/>
                  </a:lnTo>
                  <a:lnTo>
                    <a:pt x="847880" y="614727"/>
                  </a:lnTo>
                  <a:lnTo>
                    <a:pt x="886684" y="598840"/>
                  </a:lnTo>
                  <a:lnTo>
                    <a:pt x="926482" y="585376"/>
                  </a:lnTo>
                  <a:lnTo>
                    <a:pt x="966396" y="574193"/>
                  </a:lnTo>
                  <a:lnTo>
                    <a:pt x="1005547" y="565150"/>
                  </a:lnTo>
                  <a:lnTo>
                    <a:pt x="1043057" y="558106"/>
                  </a:lnTo>
                  <a:lnTo>
                    <a:pt x="1109643" y="549448"/>
                  </a:lnTo>
                  <a:lnTo>
                    <a:pt x="1159125" y="547088"/>
                  </a:lnTo>
                  <a:lnTo>
                    <a:pt x="1175257" y="547916"/>
                  </a:lnTo>
                  <a:lnTo>
                    <a:pt x="1176058" y="563818"/>
                  </a:lnTo>
                  <a:lnTo>
                    <a:pt x="1175673" y="585552"/>
                  </a:lnTo>
                  <a:lnTo>
                    <a:pt x="1170838" y="643231"/>
                  </a:lnTo>
                  <a:lnTo>
                    <a:pt x="1159739" y="714389"/>
                  </a:lnTo>
                  <a:lnTo>
                    <a:pt x="1151525" y="752972"/>
                  </a:lnTo>
                  <a:lnTo>
                    <a:pt x="1141365" y="792463"/>
                  </a:lnTo>
                  <a:lnTo>
                    <a:pt x="1129132" y="832042"/>
                  </a:lnTo>
                  <a:lnTo>
                    <a:pt x="1114700" y="870890"/>
                  </a:lnTo>
                  <a:lnTo>
                    <a:pt x="1097943" y="908184"/>
                  </a:lnTo>
                  <a:lnTo>
                    <a:pt x="1078734" y="943105"/>
                  </a:lnTo>
                  <a:lnTo>
                    <a:pt x="1056945" y="974833"/>
                  </a:lnTo>
                  <a:lnTo>
                    <a:pt x="1005126" y="1025425"/>
                  </a:lnTo>
                  <a:lnTo>
                    <a:pt x="941473" y="1053398"/>
                  </a:lnTo>
                  <a:lnTo>
                    <a:pt x="904892" y="1056851"/>
                  </a:lnTo>
                  <a:lnTo>
                    <a:pt x="864973" y="1052187"/>
                  </a:lnTo>
                  <a:lnTo>
                    <a:pt x="821588" y="1038587"/>
                  </a:lnTo>
                  <a:lnTo>
                    <a:pt x="774612" y="1015230"/>
                  </a:lnTo>
                  <a:lnTo>
                    <a:pt x="638771" y="1153355"/>
                  </a:lnTo>
                  <a:lnTo>
                    <a:pt x="639155" y="1311795"/>
                  </a:lnTo>
                  <a:close/>
                </a:path>
              </a:pathLst>
            </a:custGeom>
            <a:solidFill>
              <a:srgbClr val="70A5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42570" y="5558477"/>
              <a:ext cx="588010" cy="1311910"/>
            </a:xfrm>
            <a:custGeom>
              <a:avLst/>
              <a:gdLst/>
              <a:ahLst/>
              <a:cxnLst/>
              <a:rect l="l" t="t" r="r" b="b"/>
              <a:pathLst>
                <a:path w="588010" h="1311909">
                  <a:moveTo>
                    <a:pt x="51054" y="1311726"/>
                  </a:moveTo>
                  <a:lnTo>
                    <a:pt x="0" y="1311726"/>
                  </a:lnTo>
                  <a:lnTo>
                    <a:pt x="0" y="0"/>
                  </a:lnTo>
                  <a:lnTo>
                    <a:pt x="27706" y="27849"/>
                  </a:lnTo>
                  <a:lnTo>
                    <a:pt x="66162" y="74975"/>
                  </a:lnTo>
                  <a:lnTo>
                    <a:pt x="109440" y="136968"/>
                  </a:lnTo>
                  <a:lnTo>
                    <a:pt x="131034" y="172163"/>
                  </a:lnTo>
                  <a:lnTo>
                    <a:pt x="151611" y="209421"/>
                  </a:lnTo>
                  <a:lnTo>
                    <a:pt x="170428" y="248193"/>
                  </a:lnTo>
                  <a:lnTo>
                    <a:pt x="186746" y="287927"/>
                  </a:lnTo>
                  <a:lnTo>
                    <a:pt x="199824" y="328073"/>
                  </a:lnTo>
                  <a:lnTo>
                    <a:pt x="208919" y="368078"/>
                  </a:lnTo>
                  <a:lnTo>
                    <a:pt x="213292" y="407393"/>
                  </a:lnTo>
                  <a:lnTo>
                    <a:pt x="212200" y="445467"/>
                  </a:lnTo>
                  <a:lnTo>
                    <a:pt x="190662" y="515684"/>
                  </a:lnTo>
                  <a:lnTo>
                    <a:pt x="138375" y="574324"/>
                  </a:lnTo>
                  <a:lnTo>
                    <a:pt x="98849" y="597925"/>
                  </a:lnTo>
                  <a:lnTo>
                    <a:pt x="49412" y="616978"/>
                  </a:lnTo>
                  <a:lnTo>
                    <a:pt x="50320" y="1008342"/>
                  </a:lnTo>
                  <a:lnTo>
                    <a:pt x="119638" y="937881"/>
                  </a:lnTo>
                  <a:lnTo>
                    <a:pt x="100195" y="889990"/>
                  </a:lnTo>
                  <a:lnTo>
                    <a:pt x="90529" y="845937"/>
                  </a:lnTo>
                  <a:lnTo>
                    <a:pt x="89761" y="805578"/>
                  </a:lnTo>
                  <a:lnTo>
                    <a:pt x="111410" y="735381"/>
                  </a:lnTo>
                  <a:lnTo>
                    <a:pt x="158114" y="678268"/>
                  </a:lnTo>
                  <a:lnTo>
                    <a:pt x="188666" y="654264"/>
                  </a:lnTo>
                  <a:lnTo>
                    <a:pt x="222847" y="633108"/>
                  </a:lnTo>
                  <a:lnTo>
                    <a:pt x="259779" y="614657"/>
                  </a:lnTo>
                  <a:lnTo>
                    <a:pt x="298583" y="598770"/>
                  </a:lnTo>
                  <a:lnTo>
                    <a:pt x="338381" y="585306"/>
                  </a:lnTo>
                  <a:lnTo>
                    <a:pt x="378295" y="574123"/>
                  </a:lnTo>
                  <a:lnTo>
                    <a:pt x="417446" y="565080"/>
                  </a:lnTo>
                  <a:lnTo>
                    <a:pt x="454956" y="558036"/>
                  </a:lnTo>
                  <a:lnTo>
                    <a:pt x="521541" y="549378"/>
                  </a:lnTo>
                  <a:lnTo>
                    <a:pt x="571024" y="547018"/>
                  </a:lnTo>
                  <a:lnTo>
                    <a:pt x="587155" y="547846"/>
                  </a:lnTo>
                  <a:lnTo>
                    <a:pt x="587957" y="563748"/>
                  </a:lnTo>
                  <a:lnTo>
                    <a:pt x="587572" y="585482"/>
                  </a:lnTo>
                  <a:lnTo>
                    <a:pt x="582737" y="643161"/>
                  </a:lnTo>
                  <a:lnTo>
                    <a:pt x="571638" y="714319"/>
                  </a:lnTo>
                  <a:lnTo>
                    <a:pt x="563424" y="752902"/>
                  </a:lnTo>
                  <a:lnTo>
                    <a:pt x="553263" y="792393"/>
                  </a:lnTo>
                  <a:lnTo>
                    <a:pt x="541031" y="831973"/>
                  </a:lnTo>
                  <a:lnTo>
                    <a:pt x="526599" y="870820"/>
                  </a:lnTo>
                  <a:lnTo>
                    <a:pt x="509842" y="908114"/>
                  </a:lnTo>
                  <a:lnTo>
                    <a:pt x="490632" y="943035"/>
                  </a:lnTo>
                  <a:lnTo>
                    <a:pt x="468844" y="974763"/>
                  </a:lnTo>
                  <a:lnTo>
                    <a:pt x="417025" y="1025355"/>
                  </a:lnTo>
                  <a:lnTo>
                    <a:pt x="353372" y="1053328"/>
                  </a:lnTo>
                  <a:lnTo>
                    <a:pt x="316791" y="1056781"/>
                  </a:lnTo>
                  <a:lnTo>
                    <a:pt x="276871" y="1052117"/>
                  </a:lnTo>
                  <a:lnTo>
                    <a:pt x="233487" y="1038517"/>
                  </a:lnTo>
                  <a:lnTo>
                    <a:pt x="186511" y="1015160"/>
                  </a:lnTo>
                  <a:lnTo>
                    <a:pt x="50669" y="1153285"/>
                  </a:lnTo>
                  <a:lnTo>
                    <a:pt x="51054" y="1311726"/>
                  </a:lnTo>
                  <a:close/>
                </a:path>
              </a:pathLst>
            </a:custGeom>
            <a:solidFill>
              <a:srgbClr val="5C94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4099376" y="4365223"/>
            <a:ext cx="3255010" cy="2505075"/>
            <a:chOff x="4099376" y="4365223"/>
            <a:chExt cx="3255010" cy="2505075"/>
          </a:xfrm>
        </p:grpSpPr>
        <p:sp>
          <p:nvSpPr>
            <p:cNvPr id="52" name="object 52"/>
            <p:cNvSpPr/>
            <p:nvPr/>
          </p:nvSpPr>
          <p:spPr>
            <a:xfrm>
              <a:off x="4829811" y="4365223"/>
              <a:ext cx="1981200" cy="2496185"/>
            </a:xfrm>
            <a:custGeom>
              <a:avLst/>
              <a:gdLst/>
              <a:ahLst/>
              <a:cxnLst/>
              <a:rect l="l" t="t" r="r" b="b"/>
              <a:pathLst>
                <a:path w="1981200" h="2496184">
                  <a:moveTo>
                    <a:pt x="1079083" y="2495818"/>
                  </a:moveTo>
                  <a:lnTo>
                    <a:pt x="882270" y="2495818"/>
                  </a:lnTo>
                  <a:lnTo>
                    <a:pt x="883968" y="1878307"/>
                  </a:lnTo>
                  <a:lnTo>
                    <a:pt x="885832" y="1620460"/>
                  </a:lnTo>
                  <a:lnTo>
                    <a:pt x="0" y="1362045"/>
                  </a:lnTo>
                  <a:lnTo>
                    <a:pt x="12606" y="0"/>
                  </a:lnTo>
                  <a:lnTo>
                    <a:pt x="1980629" y="574107"/>
                  </a:lnTo>
                  <a:lnTo>
                    <a:pt x="1968023" y="1936152"/>
                  </a:lnTo>
                  <a:lnTo>
                    <a:pt x="1082226" y="1677772"/>
                  </a:lnTo>
                  <a:lnTo>
                    <a:pt x="1081780" y="1728880"/>
                  </a:lnTo>
                  <a:lnTo>
                    <a:pt x="1080218" y="1984429"/>
                  </a:lnTo>
                  <a:lnTo>
                    <a:pt x="1079083" y="2495818"/>
                  </a:lnTo>
                  <a:close/>
                </a:path>
              </a:pathLst>
            </a:custGeom>
            <a:solidFill>
              <a:srgbClr val="DBDE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24234" y="4472482"/>
              <a:ext cx="1791970" cy="1722120"/>
            </a:xfrm>
            <a:custGeom>
              <a:avLst/>
              <a:gdLst/>
              <a:ahLst/>
              <a:cxnLst/>
              <a:rect l="l" t="t" r="r" b="b"/>
              <a:pathLst>
                <a:path w="1791970" h="1722120">
                  <a:moveTo>
                    <a:pt x="571957" y="787095"/>
                  </a:moveTo>
                  <a:lnTo>
                    <a:pt x="5372" y="621766"/>
                  </a:lnTo>
                  <a:lnTo>
                    <a:pt x="0" y="1202194"/>
                  </a:lnTo>
                  <a:lnTo>
                    <a:pt x="566623" y="1367497"/>
                  </a:lnTo>
                  <a:lnTo>
                    <a:pt x="571957" y="787095"/>
                  </a:lnTo>
                  <a:close/>
                </a:path>
                <a:path w="1791970" h="1722120">
                  <a:moveTo>
                    <a:pt x="577723" y="165290"/>
                  </a:moveTo>
                  <a:lnTo>
                    <a:pt x="11099" y="0"/>
                  </a:lnTo>
                  <a:lnTo>
                    <a:pt x="5727" y="580390"/>
                  </a:lnTo>
                  <a:lnTo>
                    <a:pt x="572350" y="745693"/>
                  </a:lnTo>
                  <a:lnTo>
                    <a:pt x="577723" y="165290"/>
                  </a:lnTo>
                  <a:close/>
                </a:path>
                <a:path w="1791970" h="1722120">
                  <a:moveTo>
                    <a:pt x="1179017" y="964171"/>
                  </a:moveTo>
                  <a:lnTo>
                    <a:pt x="612394" y="798880"/>
                  </a:lnTo>
                  <a:lnTo>
                    <a:pt x="607021" y="1379283"/>
                  </a:lnTo>
                  <a:lnTo>
                    <a:pt x="1173645" y="1544612"/>
                  </a:lnTo>
                  <a:lnTo>
                    <a:pt x="1179017" y="964171"/>
                  </a:lnTo>
                  <a:close/>
                </a:path>
                <a:path w="1791970" h="1722120">
                  <a:moveTo>
                    <a:pt x="1184783" y="342366"/>
                  </a:moveTo>
                  <a:lnTo>
                    <a:pt x="618121" y="177076"/>
                  </a:lnTo>
                  <a:lnTo>
                    <a:pt x="612787" y="757478"/>
                  </a:lnTo>
                  <a:lnTo>
                    <a:pt x="1179410" y="922769"/>
                  </a:lnTo>
                  <a:lnTo>
                    <a:pt x="1184783" y="342366"/>
                  </a:lnTo>
                  <a:close/>
                </a:path>
                <a:path w="1791970" h="1722120">
                  <a:moveTo>
                    <a:pt x="1786051" y="1141247"/>
                  </a:moveTo>
                  <a:lnTo>
                    <a:pt x="1219428" y="975956"/>
                  </a:lnTo>
                  <a:lnTo>
                    <a:pt x="1214043" y="1556359"/>
                  </a:lnTo>
                  <a:lnTo>
                    <a:pt x="1780667" y="1721650"/>
                  </a:lnTo>
                  <a:lnTo>
                    <a:pt x="1786051" y="1141247"/>
                  </a:lnTo>
                  <a:close/>
                </a:path>
                <a:path w="1791970" h="1722120">
                  <a:moveTo>
                    <a:pt x="1791804" y="519442"/>
                  </a:moveTo>
                  <a:lnTo>
                    <a:pt x="1225181" y="354152"/>
                  </a:lnTo>
                  <a:lnTo>
                    <a:pt x="1219809" y="934554"/>
                  </a:lnTo>
                  <a:lnTo>
                    <a:pt x="1786432" y="1099883"/>
                  </a:lnTo>
                  <a:lnTo>
                    <a:pt x="1791804" y="519442"/>
                  </a:lnTo>
                  <a:close/>
                </a:path>
              </a:pathLst>
            </a:custGeom>
            <a:solidFill>
              <a:srgbClr val="31B0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91021" y="5126655"/>
              <a:ext cx="106438" cy="9151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953076" y="4948440"/>
              <a:ext cx="1763395" cy="1245870"/>
            </a:xfrm>
            <a:custGeom>
              <a:avLst/>
              <a:gdLst/>
              <a:ahLst/>
              <a:cxnLst/>
              <a:rect l="l" t="t" r="r" b="b"/>
              <a:pathLst>
                <a:path w="1763395" h="1245870">
                  <a:moveTo>
                    <a:pt x="543115" y="311137"/>
                  </a:moveTo>
                  <a:lnTo>
                    <a:pt x="394144" y="267665"/>
                  </a:lnTo>
                  <a:lnTo>
                    <a:pt x="349783" y="299453"/>
                  </a:lnTo>
                  <a:lnTo>
                    <a:pt x="307289" y="332701"/>
                  </a:lnTo>
                  <a:lnTo>
                    <a:pt x="266738" y="367372"/>
                  </a:lnTo>
                  <a:lnTo>
                    <a:pt x="228180" y="403402"/>
                  </a:lnTo>
                  <a:lnTo>
                    <a:pt x="191693" y="440740"/>
                  </a:lnTo>
                  <a:lnTo>
                    <a:pt x="157353" y="479348"/>
                  </a:lnTo>
                  <a:lnTo>
                    <a:pt x="125222" y="519163"/>
                  </a:lnTo>
                  <a:lnTo>
                    <a:pt x="95351" y="560133"/>
                  </a:lnTo>
                  <a:lnTo>
                    <a:pt x="67830" y="602221"/>
                  </a:lnTo>
                  <a:lnTo>
                    <a:pt x="42722" y="645375"/>
                  </a:lnTo>
                  <a:lnTo>
                    <a:pt x="20091" y="689521"/>
                  </a:lnTo>
                  <a:lnTo>
                    <a:pt x="0" y="734631"/>
                  </a:lnTo>
                  <a:lnTo>
                    <a:pt x="537781" y="891540"/>
                  </a:lnTo>
                  <a:lnTo>
                    <a:pt x="543115" y="311137"/>
                  </a:lnTo>
                  <a:close/>
                </a:path>
                <a:path w="1763395" h="1245870">
                  <a:moveTo>
                    <a:pt x="1150175" y="488213"/>
                  </a:moveTo>
                  <a:lnTo>
                    <a:pt x="583552" y="322922"/>
                  </a:lnTo>
                  <a:lnTo>
                    <a:pt x="578180" y="903325"/>
                  </a:lnTo>
                  <a:lnTo>
                    <a:pt x="1144803" y="1068654"/>
                  </a:lnTo>
                  <a:lnTo>
                    <a:pt x="1150175" y="488213"/>
                  </a:lnTo>
                  <a:close/>
                </a:path>
                <a:path w="1763395" h="1245870">
                  <a:moveTo>
                    <a:pt x="1154620" y="6591"/>
                  </a:moveTo>
                  <a:lnTo>
                    <a:pt x="1103096" y="11785"/>
                  </a:lnTo>
                  <a:lnTo>
                    <a:pt x="1052195" y="18415"/>
                  </a:lnTo>
                  <a:lnTo>
                    <a:pt x="1001941" y="26454"/>
                  </a:lnTo>
                  <a:lnTo>
                    <a:pt x="952373" y="35890"/>
                  </a:lnTo>
                  <a:lnTo>
                    <a:pt x="903541" y="46685"/>
                  </a:lnTo>
                  <a:lnTo>
                    <a:pt x="855459" y="58801"/>
                  </a:lnTo>
                  <a:lnTo>
                    <a:pt x="808177" y="72237"/>
                  </a:lnTo>
                  <a:lnTo>
                    <a:pt x="761733" y="86944"/>
                  </a:lnTo>
                  <a:lnTo>
                    <a:pt x="716165" y="102895"/>
                  </a:lnTo>
                  <a:lnTo>
                    <a:pt x="671512" y="120078"/>
                  </a:lnTo>
                  <a:lnTo>
                    <a:pt x="627786" y="138455"/>
                  </a:lnTo>
                  <a:lnTo>
                    <a:pt x="585063" y="158013"/>
                  </a:lnTo>
                  <a:lnTo>
                    <a:pt x="583946" y="281520"/>
                  </a:lnTo>
                  <a:lnTo>
                    <a:pt x="1150569" y="446811"/>
                  </a:lnTo>
                  <a:lnTo>
                    <a:pt x="1154620" y="6591"/>
                  </a:lnTo>
                  <a:close/>
                </a:path>
                <a:path w="1763395" h="1245870">
                  <a:moveTo>
                    <a:pt x="1757210" y="665289"/>
                  </a:moveTo>
                  <a:lnTo>
                    <a:pt x="1190586" y="499999"/>
                  </a:lnTo>
                  <a:lnTo>
                    <a:pt x="1185202" y="1080401"/>
                  </a:lnTo>
                  <a:lnTo>
                    <a:pt x="1751825" y="1245692"/>
                  </a:lnTo>
                  <a:lnTo>
                    <a:pt x="1757210" y="665289"/>
                  </a:lnTo>
                  <a:close/>
                </a:path>
                <a:path w="1763395" h="1245870">
                  <a:moveTo>
                    <a:pt x="1762823" y="58039"/>
                  </a:moveTo>
                  <a:lnTo>
                    <a:pt x="1716913" y="46558"/>
                  </a:lnTo>
                  <a:lnTo>
                    <a:pt x="1670329" y="36283"/>
                  </a:lnTo>
                  <a:lnTo>
                    <a:pt x="1623085" y="27228"/>
                  </a:lnTo>
                  <a:lnTo>
                    <a:pt x="1575219" y="19418"/>
                  </a:lnTo>
                  <a:lnTo>
                    <a:pt x="1526755" y="12890"/>
                  </a:lnTo>
                  <a:lnTo>
                    <a:pt x="1477733" y="7658"/>
                  </a:lnTo>
                  <a:lnTo>
                    <a:pt x="1428178" y="3746"/>
                  </a:lnTo>
                  <a:lnTo>
                    <a:pt x="1378115" y="1193"/>
                  </a:lnTo>
                  <a:lnTo>
                    <a:pt x="1327581" y="25"/>
                  </a:lnTo>
                  <a:lnTo>
                    <a:pt x="1294193" y="0"/>
                  </a:lnTo>
                  <a:lnTo>
                    <a:pt x="1260983" y="596"/>
                  </a:lnTo>
                  <a:lnTo>
                    <a:pt x="1227975" y="1803"/>
                  </a:lnTo>
                  <a:lnTo>
                    <a:pt x="1195158" y="3594"/>
                  </a:lnTo>
                  <a:lnTo>
                    <a:pt x="1190967" y="458597"/>
                  </a:lnTo>
                  <a:lnTo>
                    <a:pt x="1757591" y="623925"/>
                  </a:lnTo>
                  <a:lnTo>
                    <a:pt x="1762823" y="58039"/>
                  </a:lnTo>
                  <a:close/>
                </a:path>
              </a:pathLst>
            </a:custGeom>
            <a:solidFill>
              <a:srgbClr val="009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099376" y="4806032"/>
              <a:ext cx="1253490" cy="2055495"/>
            </a:xfrm>
            <a:custGeom>
              <a:avLst/>
              <a:gdLst/>
              <a:ahLst/>
              <a:cxnLst/>
              <a:rect l="l" t="t" r="r" b="b"/>
              <a:pathLst>
                <a:path w="1253489" h="2055495">
                  <a:moveTo>
                    <a:pt x="682524" y="2055009"/>
                  </a:moveTo>
                  <a:lnTo>
                    <a:pt x="557822" y="2055009"/>
                  </a:lnTo>
                  <a:lnTo>
                    <a:pt x="557930" y="1591280"/>
                  </a:lnTo>
                  <a:lnTo>
                    <a:pt x="558906" y="1231022"/>
                  </a:lnTo>
                  <a:lnTo>
                    <a:pt x="560371" y="1025126"/>
                  </a:lnTo>
                  <a:lnTo>
                    <a:pt x="0" y="861685"/>
                  </a:lnTo>
                  <a:lnTo>
                    <a:pt x="7996" y="0"/>
                  </a:lnTo>
                  <a:lnTo>
                    <a:pt x="1252953" y="363214"/>
                  </a:lnTo>
                  <a:lnTo>
                    <a:pt x="1245026" y="1224865"/>
                  </a:lnTo>
                  <a:lnTo>
                    <a:pt x="684619" y="1061388"/>
                  </a:lnTo>
                  <a:lnTo>
                    <a:pt x="682524" y="2055009"/>
                  </a:lnTo>
                  <a:close/>
                </a:path>
              </a:pathLst>
            </a:custGeom>
            <a:solidFill>
              <a:srgbClr val="DBDE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59085" y="4873916"/>
              <a:ext cx="1134110" cy="1089660"/>
            </a:xfrm>
            <a:custGeom>
              <a:avLst/>
              <a:gdLst/>
              <a:ahLst/>
              <a:cxnLst/>
              <a:rect l="l" t="t" r="r" b="b"/>
              <a:pathLst>
                <a:path w="1134110" h="1089660">
                  <a:moveTo>
                    <a:pt x="361848" y="497903"/>
                  </a:moveTo>
                  <a:lnTo>
                    <a:pt x="3416" y="393319"/>
                  </a:lnTo>
                  <a:lnTo>
                    <a:pt x="0" y="760514"/>
                  </a:lnTo>
                  <a:lnTo>
                    <a:pt x="358457" y="865073"/>
                  </a:lnTo>
                  <a:lnTo>
                    <a:pt x="361848" y="497903"/>
                  </a:lnTo>
                  <a:close/>
                </a:path>
                <a:path w="1134110" h="1089660">
                  <a:moveTo>
                    <a:pt x="365518" y="104546"/>
                  </a:moveTo>
                  <a:lnTo>
                    <a:pt x="7048" y="0"/>
                  </a:lnTo>
                  <a:lnTo>
                    <a:pt x="3632" y="367157"/>
                  </a:lnTo>
                  <a:lnTo>
                    <a:pt x="362089" y="471716"/>
                  </a:lnTo>
                  <a:lnTo>
                    <a:pt x="365518" y="104546"/>
                  </a:lnTo>
                  <a:close/>
                </a:path>
                <a:path w="1134110" h="1089660">
                  <a:moveTo>
                    <a:pt x="745871" y="609942"/>
                  </a:moveTo>
                  <a:lnTo>
                    <a:pt x="387438" y="505383"/>
                  </a:lnTo>
                  <a:lnTo>
                    <a:pt x="384022" y="872553"/>
                  </a:lnTo>
                  <a:lnTo>
                    <a:pt x="742480" y="977112"/>
                  </a:lnTo>
                  <a:lnTo>
                    <a:pt x="745871" y="609942"/>
                  </a:lnTo>
                  <a:close/>
                </a:path>
                <a:path w="1134110" h="1089660">
                  <a:moveTo>
                    <a:pt x="749541" y="216585"/>
                  </a:moveTo>
                  <a:lnTo>
                    <a:pt x="391045" y="112001"/>
                  </a:lnTo>
                  <a:lnTo>
                    <a:pt x="387654" y="479158"/>
                  </a:lnTo>
                  <a:lnTo>
                    <a:pt x="746112" y="583755"/>
                  </a:lnTo>
                  <a:lnTo>
                    <a:pt x="749541" y="216585"/>
                  </a:lnTo>
                  <a:close/>
                </a:path>
                <a:path w="1134110" h="1089660">
                  <a:moveTo>
                    <a:pt x="1129893" y="721982"/>
                  </a:moveTo>
                  <a:lnTo>
                    <a:pt x="771436" y="617397"/>
                  </a:lnTo>
                  <a:lnTo>
                    <a:pt x="768045" y="984554"/>
                  </a:lnTo>
                  <a:lnTo>
                    <a:pt x="1126502" y="1089152"/>
                  </a:lnTo>
                  <a:lnTo>
                    <a:pt x="1129893" y="721982"/>
                  </a:lnTo>
                  <a:close/>
                </a:path>
                <a:path w="1134110" h="1089660">
                  <a:moveTo>
                    <a:pt x="1133563" y="328625"/>
                  </a:moveTo>
                  <a:lnTo>
                    <a:pt x="775068" y="224040"/>
                  </a:lnTo>
                  <a:lnTo>
                    <a:pt x="771677" y="591197"/>
                  </a:lnTo>
                  <a:lnTo>
                    <a:pt x="1130134" y="695794"/>
                  </a:lnTo>
                  <a:lnTo>
                    <a:pt x="1133563" y="328625"/>
                  </a:lnTo>
                  <a:close/>
                </a:path>
              </a:pathLst>
            </a:custGeom>
            <a:solidFill>
              <a:srgbClr val="31B0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177347" y="5175008"/>
              <a:ext cx="1115695" cy="788670"/>
            </a:xfrm>
            <a:custGeom>
              <a:avLst/>
              <a:gdLst/>
              <a:ahLst/>
              <a:cxnLst/>
              <a:rect l="l" t="t" r="r" b="b"/>
              <a:pathLst>
                <a:path w="1115695" h="788670">
                  <a:moveTo>
                    <a:pt x="343585" y="196811"/>
                  </a:moveTo>
                  <a:lnTo>
                    <a:pt x="249339" y="169329"/>
                  </a:lnTo>
                  <a:lnTo>
                    <a:pt x="207670" y="199847"/>
                  </a:lnTo>
                  <a:lnTo>
                    <a:pt x="168732" y="232410"/>
                  </a:lnTo>
                  <a:lnTo>
                    <a:pt x="132638" y="266903"/>
                  </a:lnTo>
                  <a:lnTo>
                    <a:pt x="99542" y="303237"/>
                  </a:lnTo>
                  <a:lnTo>
                    <a:pt x="69583" y="341299"/>
                  </a:lnTo>
                  <a:lnTo>
                    <a:pt x="42913" y="380974"/>
                  </a:lnTo>
                  <a:lnTo>
                    <a:pt x="19672" y="422160"/>
                  </a:lnTo>
                  <a:lnTo>
                    <a:pt x="0" y="464743"/>
                  </a:lnTo>
                  <a:lnTo>
                    <a:pt x="340194" y="563981"/>
                  </a:lnTo>
                  <a:lnTo>
                    <a:pt x="343585" y="196811"/>
                  </a:lnTo>
                  <a:close/>
                </a:path>
                <a:path w="1115695" h="788670">
                  <a:moveTo>
                    <a:pt x="344385" y="112712"/>
                  </a:moveTo>
                  <a:lnTo>
                    <a:pt x="327075" y="121869"/>
                  </a:lnTo>
                  <a:lnTo>
                    <a:pt x="310083" y="131330"/>
                  </a:lnTo>
                  <a:lnTo>
                    <a:pt x="293395" y="141084"/>
                  </a:lnTo>
                  <a:lnTo>
                    <a:pt x="277025" y="151142"/>
                  </a:lnTo>
                  <a:lnTo>
                    <a:pt x="343827" y="170624"/>
                  </a:lnTo>
                  <a:lnTo>
                    <a:pt x="344385" y="112712"/>
                  </a:lnTo>
                  <a:close/>
                </a:path>
                <a:path w="1115695" h="788670">
                  <a:moveTo>
                    <a:pt x="727608" y="308851"/>
                  </a:moveTo>
                  <a:lnTo>
                    <a:pt x="369176" y="204292"/>
                  </a:lnTo>
                  <a:lnTo>
                    <a:pt x="365760" y="571461"/>
                  </a:lnTo>
                  <a:lnTo>
                    <a:pt x="724217" y="676021"/>
                  </a:lnTo>
                  <a:lnTo>
                    <a:pt x="727608" y="308851"/>
                  </a:lnTo>
                  <a:close/>
                </a:path>
                <a:path w="1115695" h="788670">
                  <a:moveTo>
                    <a:pt x="730440" y="4178"/>
                  </a:moveTo>
                  <a:lnTo>
                    <a:pt x="674801" y="10350"/>
                  </a:lnTo>
                  <a:lnTo>
                    <a:pt x="620356" y="19177"/>
                  </a:lnTo>
                  <a:lnTo>
                    <a:pt x="567220" y="30568"/>
                  </a:lnTo>
                  <a:lnTo>
                    <a:pt x="515505" y="44424"/>
                  </a:lnTo>
                  <a:lnTo>
                    <a:pt x="465353" y="60667"/>
                  </a:lnTo>
                  <a:lnTo>
                    <a:pt x="416852" y="79209"/>
                  </a:lnTo>
                  <a:lnTo>
                    <a:pt x="370128" y="99949"/>
                  </a:lnTo>
                  <a:lnTo>
                    <a:pt x="369392" y="178066"/>
                  </a:lnTo>
                  <a:lnTo>
                    <a:pt x="727849" y="282663"/>
                  </a:lnTo>
                  <a:lnTo>
                    <a:pt x="730440" y="4178"/>
                  </a:lnTo>
                  <a:close/>
                </a:path>
                <a:path w="1115695" h="788670">
                  <a:moveTo>
                    <a:pt x="1111631" y="420852"/>
                  </a:moveTo>
                  <a:lnTo>
                    <a:pt x="753173" y="316306"/>
                  </a:lnTo>
                  <a:lnTo>
                    <a:pt x="749782" y="683463"/>
                  </a:lnTo>
                  <a:lnTo>
                    <a:pt x="1108240" y="788060"/>
                  </a:lnTo>
                  <a:lnTo>
                    <a:pt x="1111631" y="420852"/>
                  </a:lnTo>
                  <a:close/>
                </a:path>
                <a:path w="1115695" h="788670">
                  <a:moveTo>
                    <a:pt x="1115187" y="36728"/>
                  </a:moveTo>
                  <a:lnTo>
                    <a:pt x="1062596" y="24193"/>
                  </a:lnTo>
                  <a:lnTo>
                    <a:pt x="1008659" y="14160"/>
                  </a:lnTo>
                  <a:lnTo>
                    <a:pt x="953490" y="6731"/>
                  </a:lnTo>
                  <a:lnTo>
                    <a:pt x="897178" y="1981"/>
                  </a:lnTo>
                  <a:lnTo>
                    <a:pt x="839838" y="12"/>
                  </a:lnTo>
                  <a:lnTo>
                    <a:pt x="818718" y="0"/>
                  </a:lnTo>
                  <a:lnTo>
                    <a:pt x="797699" y="393"/>
                  </a:lnTo>
                  <a:lnTo>
                    <a:pt x="776820" y="1155"/>
                  </a:lnTo>
                  <a:lnTo>
                    <a:pt x="756069" y="2286"/>
                  </a:lnTo>
                  <a:lnTo>
                    <a:pt x="753414" y="290106"/>
                  </a:lnTo>
                  <a:lnTo>
                    <a:pt x="1111872" y="394665"/>
                  </a:lnTo>
                  <a:lnTo>
                    <a:pt x="1115187" y="36728"/>
                  </a:lnTo>
                  <a:close/>
                </a:path>
              </a:pathLst>
            </a:custGeom>
            <a:solidFill>
              <a:srgbClr val="009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177960" y="5558407"/>
              <a:ext cx="1176655" cy="1311910"/>
            </a:xfrm>
            <a:custGeom>
              <a:avLst/>
              <a:gdLst/>
              <a:ahLst/>
              <a:cxnLst/>
              <a:rect l="l" t="t" r="r" b="b"/>
              <a:pathLst>
                <a:path w="1176654" h="1311909">
                  <a:moveTo>
                    <a:pt x="639150" y="1311795"/>
                  </a:moveTo>
                  <a:lnTo>
                    <a:pt x="538334" y="1311795"/>
                  </a:lnTo>
                  <a:lnTo>
                    <a:pt x="537985" y="1154089"/>
                  </a:lnTo>
                  <a:lnTo>
                    <a:pt x="401445" y="1015230"/>
                  </a:lnTo>
                  <a:lnTo>
                    <a:pt x="354469" y="1038587"/>
                  </a:lnTo>
                  <a:lnTo>
                    <a:pt x="311085" y="1052187"/>
                  </a:lnTo>
                  <a:lnTo>
                    <a:pt x="271165" y="1056851"/>
                  </a:lnTo>
                  <a:lnTo>
                    <a:pt x="234584" y="1053398"/>
                  </a:lnTo>
                  <a:lnTo>
                    <a:pt x="170931" y="1025425"/>
                  </a:lnTo>
                  <a:lnTo>
                    <a:pt x="119112" y="974833"/>
                  </a:lnTo>
                  <a:lnTo>
                    <a:pt x="97324" y="943105"/>
                  </a:lnTo>
                  <a:lnTo>
                    <a:pt x="78114" y="908184"/>
                  </a:lnTo>
                  <a:lnTo>
                    <a:pt x="61357" y="870890"/>
                  </a:lnTo>
                  <a:lnTo>
                    <a:pt x="46925" y="832042"/>
                  </a:lnTo>
                  <a:lnTo>
                    <a:pt x="34693" y="792463"/>
                  </a:lnTo>
                  <a:lnTo>
                    <a:pt x="24532" y="752972"/>
                  </a:lnTo>
                  <a:lnTo>
                    <a:pt x="16318" y="714389"/>
                  </a:lnTo>
                  <a:lnTo>
                    <a:pt x="5219" y="643231"/>
                  </a:lnTo>
                  <a:lnTo>
                    <a:pt x="385" y="585552"/>
                  </a:lnTo>
                  <a:lnTo>
                    <a:pt x="0" y="563818"/>
                  </a:lnTo>
                  <a:lnTo>
                    <a:pt x="801" y="547916"/>
                  </a:lnTo>
                  <a:lnTo>
                    <a:pt x="16932" y="547088"/>
                  </a:lnTo>
                  <a:lnTo>
                    <a:pt x="39096" y="547551"/>
                  </a:lnTo>
                  <a:lnTo>
                    <a:pt x="98009" y="552919"/>
                  </a:lnTo>
                  <a:lnTo>
                    <a:pt x="170510" y="565150"/>
                  </a:lnTo>
                  <a:lnTo>
                    <a:pt x="209662" y="574193"/>
                  </a:lnTo>
                  <a:lnTo>
                    <a:pt x="249575" y="585376"/>
                  </a:lnTo>
                  <a:lnTo>
                    <a:pt x="289373" y="598840"/>
                  </a:lnTo>
                  <a:lnTo>
                    <a:pt x="328177" y="614727"/>
                  </a:lnTo>
                  <a:lnTo>
                    <a:pt x="365109" y="633178"/>
                  </a:lnTo>
                  <a:lnTo>
                    <a:pt x="399290" y="654334"/>
                  </a:lnTo>
                  <a:lnTo>
                    <a:pt x="429842" y="678338"/>
                  </a:lnTo>
                  <a:lnTo>
                    <a:pt x="476546" y="735451"/>
                  </a:lnTo>
                  <a:lnTo>
                    <a:pt x="498195" y="805648"/>
                  </a:lnTo>
                  <a:lnTo>
                    <a:pt x="497427" y="846006"/>
                  </a:lnTo>
                  <a:lnTo>
                    <a:pt x="487761" y="890060"/>
                  </a:lnTo>
                  <a:lnTo>
                    <a:pt x="468318" y="937951"/>
                  </a:lnTo>
                  <a:lnTo>
                    <a:pt x="537636" y="1008412"/>
                  </a:lnTo>
                  <a:lnTo>
                    <a:pt x="536728" y="616523"/>
                  </a:lnTo>
                  <a:lnTo>
                    <a:pt x="487690" y="597339"/>
                  </a:lnTo>
                  <a:lnTo>
                    <a:pt x="448513" y="573636"/>
                  </a:lnTo>
                  <a:lnTo>
                    <a:pt x="418458" y="545964"/>
                  </a:lnTo>
                  <a:lnTo>
                    <a:pt x="382763" y="480906"/>
                  </a:lnTo>
                  <a:lnTo>
                    <a:pt x="374701" y="406557"/>
                  </a:lnTo>
                  <a:lnTo>
                    <a:pt x="379187" y="367270"/>
                  </a:lnTo>
                  <a:lnTo>
                    <a:pt x="388367" y="327306"/>
                  </a:lnTo>
                  <a:lnTo>
                    <a:pt x="401502" y="287215"/>
                  </a:lnTo>
                  <a:lnTo>
                    <a:pt x="417855" y="247544"/>
                  </a:lnTo>
                  <a:lnTo>
                    <a:pt x="436687" y="208843"/>
                  </a:lnTo>
                  <a:lnTo>
                    <a:pt x="457260" y="171661"/>
                  </a:lnTo>
                  <a:lnTo>
                    <a:pt x="478837" y="136546"/>
                  </a:lnTo>
                  <a:lnTo>
                    <a:pt x="500678" y="104047"/>
                  </a:lnTo>
                  <a:lnTo>
                    <a:pt x="542204" y="49092"/>
                  </a:lnTo>
                  <a:lnTo>
                    <a:pt x="575932" y="11187"/>
                  </a:lnTo>
                  <a:lnTo>
                    <a:pt x="588026" y="0"/>
                  </a:lnTo>
                  <a:lnTo>
                    <a:pt x="600148" y="11211"/>
                  </a:lnTo>
                  <a:lnTo>
                    <a:pt x="633954" y="49212"/>
                  </a:lnTo>
                  <a:lnTo>
                    <a:pt x="675568" y="104306"/>
                  </a:lnTo>
                  <a:lnTo>
                    <a:pt x="697447" y="136884"/>
                  </a:lnTo>
                  <a:lnTo>
                    <a:pt x="719053" y="172081"/>
                  </a:lnTo>
                  <a:lnTo>
                    <a:pt x="739644" y="209345"/>
                  </a:lnTo>
                  <a:lnTo>
                    <a:pt x="758478" y="248126"/>
                  </a:lnTo>
                  <a:lnTo>
                    <a:pt x="774813" y="287871"/>
                  </a:lnTo>
                  <a:lnTo>
                    <a:pt x="787907" y="328029"/>
                  </a:lnTo>
                  <a:lnTo>
                    <a:pt x="797019" y="368048"/>
                  </a:lnTo>
                  <a:lnTo>
                    <a:pt x="801407" y="407378"/>
                  </a:lnTo>
                  <a:lnTo>
                    <a:pt x="800329" y="445466"/>
                  </a:lnTo>
                  <a:lnTo>
                    <a:pt x="778809" y="515713"/>
                  </a:lnTo>
                  <a:lnTo>
                    <a:pt x="726526" y="574378"/>
                  </a:lnTo>
                  <a:lnTo>
                    <a:pt x="686993" y="597988"/>
                  </a:lnTo>
                  <a:lnTo>
                    <a:pt x="637544" y="617048"/>
                  </a:lnTo>
                  <a:lnTo>
                    <a:pt x="638452" y="1008412"/>
                  </a:lnTo>
                  <a:lnTo>
                    <a:pt x="707734" y="937951"/>
                  </a:lnTo>
                  <a:lnTo>
                    <a:pt x="688296" y="890060"/>
                  </a:lnTo>
                  <a:lnTo>
                    <a:pt x="678635" y="846006"/>
                  </a:lnTo>
                  <a:lnTo>
                    <a:pt x="677872" y="805648"/>
                  </a:lnTo>
                  <a:lnTo>
                    <a:pt x="699526" y="735451"/>
                  </a:lnTo>
                  <a:lnTo>
                    <a:pt x="746235" y="678338"/>
                  </a:lnTo>
                  <a:lnTo>
                    <a:pt x="776788" y="654334"/>
                  </a:lnTo>
                  <a:lnTo>
                    <a:pt x="810970" y="633178"/>
                  </a:lnTo>
                  <a:lnTo>
                    <a:pt x="847902" y="614727"/>
                  </a:lnTo>
                  <a:lnTo>
                    <a:pt x="886705" y="598840"/>
                  </a:lnTo>
                  <a:lnTo>
                    <a:pt x="926503" y="585376"/>
                  </a:lnTo>
                  <a:lnTo>
                    <a:pt x="966415" y="574193"/>
                  </a:lnTo>
                  <a:lnTo>
                    <a:pt x="1005565" y="565150"/>
                  </a:lnTo>
                  <a:lnTo>
                    <a:pt x="1043073" y="558106"/>
                  </a:lnTo>
                  <a:lnTo>
                    <a:pt x="1109651" y="549448"/>
                  </a:lnTo>
                  <a:lnTo>
                    <a:pt x="1159125" y="547088"/>
                  </a:lnTo>
                  <a:lnTo>
                    <a:pt x="1175252" y="547916"/>
                  </a:lnTo>
                  <a:lnTo>
                    <a:pt x="1176058" y="563818"/>
                  </a:lnTo>
                  <a:lnTo>
                    <a:pt x="1175676" y="585552"/>
                  </a:lnTo>
                  <a:lnTo>
                    <a:pt x="1170847" y="643231"/>
                  </a:lnTo>
                  <a:lnTo>
                    <a:pt x="1159751" y="714389"/>
                  </a:lnTo>
                  <a:lnTo>
                    <a:pt x="1151537" y="752972"/>
                  </a:lnTo>
                  <a:lnTo>
                    <a:pt x="1141377" y="792463"/>
                  </a:lnTo>
                  <a:lnTo>
                    <a:pt x="1129145" y="832042"/>
                  </a:lnTo>
                  <a:lnTo>
                    <a:pt x="1114713" y="870890"/>
                  </a:lnTo>
                  <a:lnTo>
                    <a:pt x="1097956" y="908184"/>
                  </a:lnTo>
                  <a:lnTo>
                    <a:pt x="1078747" y="943105"/>
                  </a:lnTo>
                  <a:lnTo>
                    <a:pt x="1056959" y="974833"/>
                  </a:lnTo>
                  <a:lnTo>
                    <a:pt x="1005141" y="1025425"/>
                  </a:lnTo>
                  <a:lnTo>
                    <a:pt x="941490" y="1053398"/>
                  </a:lnTo>
                  <a:lnTo>
                    <a:pt x="904911" y="1056851"/>
                  </a:lnTo>
                  <a:lnTo>
                    <a:pt x="864995" y="1052187"/>
                  </a:lnTo>
                  <a:lnTo>
                    <a:pt x="821614" y="1038587"/>
                  </a:lnTo>
                  <a:lnTo>
                    <a:pt x="774642" y="1015230"/>
                  </a:lnTo>
                  <a:lnTo>
                    <a:pt x="638801" y="1153355"/>
                  </a:lnTo>
                  <a:lnTo>
                    <a:pt x="639150" y="1311795"/>
                  </a:lnTo>
                  <a:close/>
                </a:path>
              </a:pathLst>
            </a:custGeom>
            <a:solidFill>
              <a:srgbClr val="70A5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66057" y="5558477"/>
              <a:ext cx="588010" cy="1311910"/>
            </a:xfrm>
            <a:custGeom>
              <a:avLst/>
              <a:gdLst/>
              <a:ahLst/>
              <a:cxnLst/>
              <a:rect l="l" t="t" r="r" b="b"/>
              <a:pathLst>
                <a:path w="588009" h="1311909">
                  <a:moveTo>
                    <a:pt x="51054" y="1311726"/>
                  </a:moveTo>
                  <a:lnTo>
                    <a:pt x="0" y="1311726"/>
                  </a:lnTo>
                  <a:lnTo>
                    <a:pt x="0" y="0"/>
                  </a:lnTo>
                  <a:lnTo>
                    <a:pt x="27707" y="27849"/>
                  </a:lnTo>
                  <a:lnTo>
                    <a:pt x="66166" y="74975"/>
                  </a:lnTo>
                  <a:lnTo>
                    <a:pt x="109447" y="136968"/>
                  </a:lnTo>
                  <a:lnTo>
                    <a:pt x="131044" y="172163"/>
                  </a:lnTo>
                  <a:lnTo>
                    <a:pt x="151623" y="209421"/>
                  </a:lnTo>
                  <a:lnTo>
                    <a:pt x="170443" y="248193"/>
                  </a:lnTo>
                  <a:lnTo>
                    <a:pt x="186764" y="287927"/>
                  </a:lnTo>
                  <a:lnTo>
                    <a:pt x="199844" y="328073"/>
                  </a:lnTo>
                  <a:lnTo>
                    <a:pt x="208942" y="368078"/>
                  </a:lnTo>
                  <a:lnTo>
                    <a:pt x="213317" y="407393"/>
                  </a:lnTo>
                  <a:lnTo>
                    <a:pt x="212228" y="445467"/>
                  </a:lnTo>
                  <a:lnTo>
                    <a:pt x="190693" y="515684"/>
                  </a:lnTo>
                  <a:lnTo>
                    <a:pt x="138409" y="574324"/>
                  </a:lnTo>
                  <a:lnTo>
                    <a:pt x="98883" y="597925"/>
                  </a:lnTo>
                  <a:lnTo>
                    <a:pt x="49447" y="616978"/>
                  </a:lnTo>
                  <a:lnTo>
                    <a:pt x="50355" y="1008342"/>
                  </a:lnTo>
                  <a:lnTo>
                    <a:pt x="119638" y="937881"/>
                  </a:lnTo>
                  <a:lnTo>
                    <a:pt x="100200" y="889990"/>
                  </a:lnTo>
                  <a:lnTo>
                    <a:pt x="90538" y="845937"/>
                  </a:lnTo>
                  <a:lnTo>
                    <a:pt x="89775" y="805578"/>
                  </a:lnTo>
                  <a:lnTo>
                    <a:pt x="111430" y="735381"/>
                  </a:lnTo>
                  <a:lnTo>
                    <a:pt x="158138" y="678268"/>
                  </a:lnTo>
                  <a:lnTo>
                    <a:pt x="188691" y="654264"/>
                  </a:lnTo>
                  <a:lnTo>
                    <a:pt x="222873" y="633108"/>
                  </a:lnTo>
                  <a:lnTo>
                    <a:pt x="259805" y="614657"/>
                  </a:lnTo>
                  <a:lnTo>
                    <a:pt x="298609" y="598770"/>
                  </a:lnTo>
                  <a:lnTo>
                    <a:pt x="338406" y="585306"/>
                  </a:lnTo>
                  <a:lnTo>
                    <a:pt x="378318" y="574123"/>
                  </a:lnTo>
                  <a:lnTo>
                    <a:pt x="417468" y="565080"/>
                  </a:lnTo>
                  <a:lnTo>
                    <a:pt x="454976" y="558036"/>
                  </a:lnTo>
                  <a:lnTo>
                    <a:pt x="521555" y="549378"/>
                  </a:lnTo>
                  <a:lnTo>
                    <a:pt x="571029" y="547018"/>
                  </a:lnTo>
                  <a:lnTo>
                    <a:pt x="587155" y="547846"/>
                  </a:lnTo>
                  <a:lnTo>
                    <a:pt x="587961" y="563748"/>
                  </a:lnTo>
                  <a:lnTo>
                    <a:pt x="587580" y="585482"/>
                  </a:lnTo>
                  <a:lnTo>
                    <a:pt x="582750" y="643161"/>
                  </a:lnTo>
                  <a:lnTo>
                    <a:pt x="571654" y="714319"/>
                  </a:lnTo>
                  <a:lnTo>
                    <a:pt x="563440" y="752902"/>
                  </a:lnTo>
                  <a:lnTo>
                    <a:pt x="553281" y="792393"/>
                  </a:lnTo>
                  <a:lnTo>
                    <a:pt x="541048" y="831973"/>
                  </a:lnTo>
                  <a:lnTo>
                    <a:pt x="526616" y="870820"/>
                  </a:lnTo>
                  <a:lnTo>
                    <a:pt x="509859" y="908114"/>
                  </a:lnTo>
                  <a:lnTo>
                    <a:pt x="490650" y="943035"/>
                  </a:lnTo>
                  <a:lnTo>
                    <a:pt x="468862" y="974763"/>
                  </a:lnTo>
                  <a:lnTo>
                    <a:pt x="417044" y="1025355"/>
                  </a:lnTo>
                  <a:lnTo>
                    <a:pt x="353393" y="1053328"/>
                  </a:lnTo>
                  <a:lnTo>
                    <a:pt x="316815" y="1056781"/>
                  </a:lnTo>
                  <a:lnTo>
                    <a:pt x="276898" y="1052117"/>
                  </a:lnTo>
                  <a:lnTo>
                    <a:pt x="233517" y="1038517"/>
                  </a:lnTo>
                  <a:lnTo>
                    <a:pt x="186546" y="1015160"/>
                  </a:lnTo>
                  <a:lnTo>
                    <a:pt x="50704" y="1153285"/>
                  </a:lnTo>
                  <a:lnTo>
                    <a:pt x="51054" y="1311726"/>
                  </a:lnTo>
                  <a:close/>
                </a:path>
              </a:pathLst>
            </a:custGeom>
            <a:solidFill>
              <a:srgbClr val="5C94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/>
          <p:nvPr/>
        </p:nvSpPr>
        <p:spPr>
          <a:xfrm>
            <a:off x="1226732" y="2285316"/>
            <a:ext cx="1820545" cy="873125"/>
          </a:xfrm>
          <a:custGeom>
            <a:avLst/>
            <a:gdLst/>
            <a:ahLst/>
            <a:cxnLst/>
            <a:rect l="l" t="t" r="r" b="b"/>
            <a:pathLst>
              <a:path w="1820545" h="873125">
                <a:moveTo>
                  <a:pt x="1704512" y="872700"/>
                </a:moveTo>
                <a:lnTo>
                  <a:pt x="141393" y="872700"/>
                </a:lnTo>
                <a:lnTo>
                  <a:pt x="96691" y="865334"/>
                </a:lnTo>
                <a:lnTo>
                  <a:pt x="57876" y="844824"/>
                </a:lnTo>
                <a:lnTo>
                  <a:pt x="27272" y="813552"/>
                </a:lnTo>
                <a:lnTo>
                  <a:pt x="7205" y="773899"/>
                </a:lnTo>
                <a:lnTo>
                  <a:pt x="0" y="728247"/>
                </a:lnTo>
                <a:lnTo>
                  <a:pt x="7205" y="682581"/>
                </a:lnTo>
                <a:lnTo>
                  <a:pt x="27272" y="642927"/>
                </a:lnTo>
                <a:lnTo>
                  <a:pt x="57876" y="611659"/>
                </a:lnTo>
                <a:lnTo>
                  <a:pt x="96691" y="591156"/>
                </a:lnTo>
                <a:lnTo>
                  <a:pt x="141393" y="583793"/>
                </a:lnTo>
                <a:lnTo>
                  <a:pt x="150001" y="584059"/>
                </a:lnTo>
                <a:lnTo>
                  <a:pt x="158474" y="584842"/>
                </a:lnTo>
                <a:lnTo>
                  <a:pt x="166796" y="586124"/>
                </a:lnTo>
                <a:lnTo>
                  <a:pt x="174952" y="587884"/>
                </a:lnTo>
                <a:lnTo>
                  <a:pt x="182139" y="539180"/>
                </a:lnTo>
                <a:lnTo>
                  <a:pt x="200835" y="495480"/>
                </a:lnTo>
                <a:lnTo>
                  <a:pt x="229358" y="458502"/>
                </a:lnTo>
                <a:lnTo>
                  <a:pt x="266030" y="429963"/>
                </a:lnTo>
                <a:lnTo>
                  <a:pt x="309170" y="411580"/>
                </a:lnTo>
                <a:lnTo>
                  <a:pt x="357098" y="405071"/>
                </a:lnTo>
                <a:lnTo>
                  <a:pt x="363070" y="405071"/>
                </a:lnTo>
                <a:lnTo>
                  <a:pt x="368971" y="405386"/>
                </a:lnTo>
                <a:lnTo>
                  <a:pt x="374768" y="405945"/>
                </a:lnTo>
                <a:lnTo>
                  <a:pt x="374075" y="397239"/>
                </a:lnTo>
                <a:lnTo>
                  <a:pt x="373572" y="388483"/>
                </a:lnTo>
                <a:lnTo>
                  <a:pt x="373265" y="379681"/>
                </a:lnTo>
                <a:lnTo>
                  <a:pt x="373162" y="370837"/>
                </a:lnTo>
                <a:lnTo>
                  <a:pt x="375989" y="324320"/>
                </a:lnTo>
                <a:lnTo>
                  <a:pt x="384246" y="279527"/>
                </a:lnTo>
                <a:lnTo>
                  <a:pt x="397591" y="236806"/>
                </a:lnTo>
                <a:lnTo>
                  <a:pt x="415684" y="196504"/>
                </a:lnTo>
                <a:lnTo>
                  <a:pt x="438186" y="158969"/>
                </a:lnTo>
                <a:lnTo>
                  <a:pt x="464756" y="124549"/>
                </a:lnTo>
                <a:lnTo>
                  <a:pt x="495054" y="93590"/>
                </a:lnTo>
                <a:lnTo>
                  <a:pt x="528741" y="66441"/>
                </a:lnTo>
                <a:lnTo>
                  <a:pt x="565475" y="43449"/>
                </a:lnTo>
                <a:lnTo>
                  <a:pt x="604918" y="24961"/>
                </a:lnTo>
                <a:lnTo>
                  <a:pt x="646728" y="11325"/>
                </a:lnTo>
                <a:lnTo>
                  <a:pt x="690566" y="2889"/>
                </a:lnTo>
                <a:lnTo>
                  <a:pt x="736092" y="0"/>
                </a:lnTo>
                <a:lnTo>
                  <a:pt x="784902" y="3324"/>
                </a:lnTo>
                <a:lnTo>
                  <a:pt x="831737" y="13010"/>
                </a:lnTo>
                <a:lnTo>
                  <a:pt x="876177" y="28628"/>
                </a:lnTo>
                <a:lnTo>
                  <a:pt x="917802" y="49749"/>
                </a:lnTo>
                <a:lnTo>
                  <a:pt x="956191" y="75943"/>
                </a:lnTo>
                <a:lnTo>
                  <a:pt x="990925" y="106779"/>
                </a:lnTo>
                <a:lnTo>
                  <a:pt x="1021583" y="141830"/>
                </a:lnTo>
                <a:lnTo>
                  <a:pt x="1047745" y="180664"/>
                </a:lnTo>
                <a:lnTo>
                  <a:pt x="1068991" y="222852"/>
                </a:lnTo>
                <a:lnTo>
                  <a:pt x="1097746" y="210392"/>
                </a:lnTo>
                <a:lnTo>
                  <a:pt x="1128033" y="201220"/>
                </a:lnTo>
                <a:lnTo>
                  <a:pt x="1159643" y="195555"/>
                </a:lnTo>
                <a:lnTo>
                  <a:pt x="1192365" y="193618"/>
                </a:lnTo>
                <a:lnTo>
                  <a:pt x="1240485" y="197828"/>
                </a:lnTo>
                <a:lnTo>
                  <a:pt x="1285935" y="209989"/>
                </a:lnTo>
                <a:lnTo>
                  <a:pt x="1328026" y="229398"/>
                </a:lnTo>
                <a:lnTo>
                  <a:pt x="1366069" y="255350"/>
                </a:lnTo>
                <a:lnTo>
                  <a:pt x="1399375" y="287143"/>
                </a:lnTo>
                <a:lnTo>
                  <a:pt x="1427255" y="324072"/>
                </a:lnTo>
                <a:lnTo>
                  <a:pt x="1449019" y="365434"/>
                </a:lnTo>
                <a:lnTo>
                  <a:pt x="1463978" y="410526"/>
                </a:lnTo>
                <a:lnTo>
                  <a:pt x="1471725" y="409261"/>
                </a:lnTo>
                <a:lnTo>
                  <a:pt x="1479566" y="408353"/>
                </a:lnTo>
                <a:lnTo>
                  <a:pt x="1487506" y="407807"/>
                </a:lnTo>
                <a:lnTo>
                  <a:pt x="1495547" y="407624"/>
                </a:lnTo>
                <a:lnTo>
                  <a:pt x="1542042" y="414007"/>
                </a:lnTo>
                <a:lnTo>
                  <a:pt x="1583825" y="432021"/>
                </a:lnTo>
                <a:lnTo>
                  <a:pt x="1619227" y="459962"/>
                </a:lnTo>
                <a:lnTo>
                  <a:pt x="1646580" y="496127"/>
                </a:lnTo>
                <a:lnTo>
                  <a:pt x="1664215" y="538811"/>
                </a:lnTo>
                <a:lnTo>
                  <a:pt x="1670464" y="586311"/>
                </a:lnTo>
                <a:lnTo>
                  <a:pt x="1669826" y="601624"/>
                </a:lnTo>
                <a:lnTo>
                  <a:pt x="1667950" y="616580"/>
                </a:lnTo>
                <a:lnTo>
                  <a:pt x="1664895" y="631123"/>
                </a:lnTo>
                <a:lnTo>
                  <a:pt x="1660721" y="645197"/>
                </a:lnTo>
                <a:lnTo>
                  <a:pt x="1671085" y="641436"/>
                </a:lnTo>
                <a:lnTo>
                  <a:pt x="1681870" y="638684"/>
                </a:lnTo>
                <a:lnTo>
                  <a:pt x="1693029" y="636995"/>
                </a:lnTo>
                <a:lnTo>
                  <a:pt x="1704512" y="636420"/>
                </a:lnTo>
                <a:lnTo>
                  <a:pt x="1749528" y="645706"/>
                </a:lnTo>
                <a:lnTo>
                  <a:pt x="1786292" y="671030"/>
                </a:lnTo>
                <a:lnTo>
                  <a:pt x="1811079" y="708588"/>
                </a:lnTo>
                <a:lnTo>
                  <a:pt x="1820169" y="754578"/>
                </a:lnTo>
                <a:lnTo>
                  <a:pt x="1811079" y="800547"/>
                </a:lnTo>
                <a:lnTo>
                  <a:pt x="1786292" y="838095"/>
                </a:lnTo>
                <a:lnTo>
                  <a:pt x="1749528" y="863415"/>
                </a:lnTo>
                <a:lnTo>
                  <a:pt x="1704512" y="872700"/>
                </a:lnTo>
                <a:close/>
              </a:path>
            </a:pathLst>
          </a:custGeom>
          <a:solidFill>
            <a:srgbClr val="78D8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33977" y="6609392"/>
            <a:ext cx="7899400" cy="1836420"/>
            <a:chOff x="33977" y="6609392"/>
            <a:chExt cx="7899400" cy="1836420"/>
          </a:xfrm>
        </p:grpSpPr>
        <p:sp>
          <p:nvSpPr>
            <p:cNvPr id="63" name="object 63"/>
            <p:cNvSpPr/>
            <p:nvPr/>
          </p:nvSpPr>
          <p:spPr>
            <a:xfrm>
              <a:off x="548678" y="6870203"/>
              <a:ext cx="6870065" cy="955040"/>
            </a:xfrm>
            <a:custGeom>
              <a:avLst/>
              <a:gdLst/>
              <a:ahLst/>
              <a:cxnLst/>
              <a:rect l="l" t="t" r="r" b="b"/>
              <a:pathLst>
                <a:path w="6870065" h="955040">
                  <a:moveTo>
                    <a:pt x="3654796" y="954652"/>
                  </a:moveTo>
                  <a:lnTo>
                    <a:pt x="3553920" y="954738"/>
                  </a:lnTo>
                  <a:lnTo>
                    <a:pt x="3452642" y="954205"/>
                  </a:lnTo>
                  <a:lnTo>
                    <a:pt x="3350963" y="953051"/>
                  </a:lnTo>
                  <a:lnTo>
                    <a:pt x="3248885" y="951274"/>
                  </a:lnTo>
                  <a:lnTo>
                    <a:pt x="3146408" y="948871"/>
                  </a:lnTo>
                  <a:lnTo>
                    <a:pt x="3043534" y="945841"/>
                  </a:lnTo>
                  <a:lnTo>
                    <a:pt x="2940265" y="942181"/>
                  </a:lnTo>
                  <a:lnTo>
                    <a:pt x="2836602" y="937890"/>
                  </a:lnTo>
                  <a:lnTo>
                    <a:pt x="2732547" y="932964"/>
                  </a:lnTo>
                  <a:lnTo>
                    <a:pt x="2628100" y="927402"/>
                  </a:lnTo>
                  <a:lnTo>
                    <a:pt x="2523264" y="921201"/>
                  </a:lnTo>
                  <a:lnTo>
                    <a:pt x="2418040" y="914360"/>
                  </a:lnTo>
                  <a:lnTo>
                    <a:pt x="2312428" y="906876"/>
                  </a:lnTo>
                  <a:lnTo>
                    <a:pt x="2206432" y="898747"/>
                  </a:lnTo>
                  <a:lnTo>
                    <a:pt x="2100051" y="889971"/>
                  </a:lnTo>
                  <a:lnTo>
                    <a:pt x="1993287" y="880546"/>
                  </a:lnTo>
                  <a:lnTo>
                    <a:pt x="1886143" y="870469"/>
                  </a:lnTo>
                  <a:lnTo>
                    <a:pt x="1778618" y="859738"/>
                  </a:lnTo>
                  <a:lnTo>
                    <a:pt x="1670715" y="848352"/>
                  </a:lnTo>
                  <a:lnTo>
                    <a:pt x="1562436" y="836308"/>
                  </a:lnTo>
                  <a:lnTo>
                    <a:pt x="1453780" y="823604"/>
                  </a:lnTo>
                  <a:lnTo>
                    <a:pt x="1344751" y="810237"/>
                  </a:lnTo>
                  <a:lnTo>
                    <a:pt x="1235349" y="796206"/>
                  </a:lnTo>
                  <a:lnTo>
                    <a:pt x="1125575" y="781508"/>
                  </a:lnTo>
                  <a:lnTo>
                    <a:pt x="1015432" y="766141"/>
                  </a:lnTo>
                  <a:lnTo>
                    <a:pt x="904920" y="750103"/>
                  </a:lnTo>
                  <a:lnTo>
                    <a:pt x="794041" y="733392"/>
                  </a:lnTo>
                  <a:lnTo>
                    <a:pt x="682797" y="716005"/>
                  </a:lnTo>
                  <a:lnTo>
                    <a:pt x="571188" y="697941"/>
                  </a:lnTo>
                  <a:lnTo>
                    <a:pt x="459216" y="679198"/>
                  </a:lnTo>
                  <a:lnTo>
                    <a:pt x="346884" y="659772"/>
                  </a:lnTo>
                  <a:lnTo>
                    <a:pt x="234191" y="639662"/>
                  </a:lnTo>
                  <a:lnTo>
                    <a:pt x="121139" y="618866"/>
                  </a:lnTo>
                  <a:lnTo>
                    <a:pt x="86712" y="576446"/>
                  </a:lnTo>
                  <a:lnTo>
                    <a:pt x="70733" y="533544"/>
                  </a:lnTo>
                  <a:lnTo>
                    <a:pt x="55854" y="480743"/>
                  </a:lnTo>
                  <a:lnTo>
                    <a:pt x="42284" y="421463"/>
                  </a:lnTo>
                  <a:lnTo>
                    <a:pt x="30231" y="359126"/>
                  </a:lnTo>
                  <a:lnTo>
                    <a:pt x="19903" y="297151"/>
                  </a:lnTo>
                  <a:lnTo>
                    <a:pt x="11507" y="238961"/>
                  </a:lnTo>
                  <a:lnTo>
                    <a:pt x="5253" y="187976"/>
                  </a:lnTo>
                  <a:lnTo>
                    <a:pt x="1348" y="147616"/>
                  </a:lnTo>
                  <a:lnTo>
                    <a:pt x="0" y="121304"/>
                  </a:lnTo>
                  <a:lnTo>
                    <a:pt x="9558" y="74203"/>
                  </a:lnTo>
                  <a:lnTo>
                    <a:pt x="35584" y="35632"/>
                  </a:lnTo>
                  <a:lnTo>
                    <a:pt x="74102" y="9571"/>
                  </a:lnTo>
                  <a:lnTo>
                    <a:pt x="121139" y="0"/>
                  </a:lnTo>
                  <a:lnTo>
                    <a:pt x="6748661" y="0"/>
                  </a:lnTo>
                  <a:lnTo>
                    <a:pt x="6795698" y="9571"/>
                  </a:lnTo>
                  <a:lnTo>
                    <a:pt x="6834217" y="35632"/>
                  </a:lnTo>
                  <a:lnTo>
                    <a:pt x="6860243" y="74203"/>
                  </a:lnTo>
                  <a:lnTo>
                    <a:pt x="6869801" y="121304"/>
                  </a:lnTo>
                  <a:lnTo>
                    <a:pt x="6868442" y="147601"/>
                  </a:lnTo>
                  <a:lnTo>
                    <a:pt x="6864508" y="187841"/>
                  </a:lnTo>
                  <a:lnTo>
                    <a:pt x="6858214" y="238639"/>
                  </a:lnTo>
                  <a:lnTo>
                    <a:pt x="6849775" y="296610"/>
                  </a:lnTo>
                  <a:lnTo>
                    <a:pt x="6839404" y="358369"/>
                  </a:lnTo>
                  <a:lnTo>
                    <a:pt x="6827318" y="420529"/>
                  </a:lnTo>
                  <a:lnTo>
                    <a:pt x="6813730" y="479706"/>
                  </a:lnTo>
                  <a:lnTo>
                    <a:pt x="6798856" y="532513"/>
                  </a:lnTo>
                  <a:lnTo>
                    <a:pt x="6782910" y="575566"/>
                  </a:lnTo>
                  <a:lnTo>
                    <a:pt x="6748661" y="618866"/>
                  </a:lnTo>
                  <a:lnTo>
                    <a:pt x="6661860" y="638155"/>
                  </a:lnTo>
                  <a:lnTo>
                    <a:pt x="6574610" y="656896"/>
                  </a:lnTo>
                  <a:lnTo>
                    <a:pt x="6486911" y="675089"/>
                  </a:lnTo>
                  <a:lnTo>
                    <a:pt x="6398767" y="692729"/>
                  </a:lnTo>
                  <a:lnTo>
                    <a:pt x="6310178" y="709817"/>
                  </a:lnTo>
                  <a:lnTo>
                    <a:pt x="6221145" y="726348"/>
                  </a:lnTo>
                  <a:lnTo>
                    <a:pt x="6131670" y="742321"/>
                  </a:lnTo>
                  <a:lnTo>
                    <a:pt x="6041754" y="757735"/>
                  </a:lnTo>
                  <a:lnTo>
                    <a:pt x="5951400" y="772585"/>
                  </a:lnTo>
                  <a:lnTo>
                    <a:pt x="5860607" y="786872"/>
                  </a:lnTo>
                  <a:lnTo>
                    <a:pt x="5769378" y="800591"/>
                  </a:lnTo>
                  <a:lnTo>
                    <a:pt x="5677714" y="813742"/>
                  </a:lnTo>
                  <a:lnTo>
                    <a:pt x="5585617" y="826322"/>
                  </a:lnTo>
                  <a:lnTo>
                    <a:pt x="5493087" y="838329"/>
                  </a:lnTo>
                  <a:lnTo>
                    <a:pt x="5400126" y="849760"/>
                  </a:lnTo>
                  <a:lnTo>
                    <a:pt x="5306737" y="860613"/>
                  </a:lnTo>
                  <a:lnTo>
                    <a:pt x="5212919" y="870887"/>
                  </a:lnTo>
                  <a:lnTo>
                    <a:pt x="5118675" y="880579"/>
                  </a:lnTo>
                  <a:lnTo>
                    <a:pt x="5024006" y="889687"/>
                  </a:lnTo>
                  <a:lnTo>
                    <a:pt x="4928913" y="898209"/>
                  </a:lnTo>
                  <a:lnTo>
                    <a:pt x="4833398" y="906142"/>
                  </a:lnTo>
                  <a:lnTo>
                    <a:pt x="4737462" y="913485"/>
                  </a:lnTo>
                  <a:lnTo>
                    <a:pt x="4641106" y="920235"/>
                  </a:lnTo>
                  <a:lnTo>
                    <a:pt x="4544333" y="926389"/>
                  </a:lnTo>
                  <a:lnTo>
                    <a:pt x="4447143" y="931947"/>
                  </a:lnTo>
                  <a:lnTo>
                    <a:pt x="4349538" y="936906"/>
                  </a:lnTo>
                  <a:lnTo>
                    <a:pt x="4251519" y="941263"/>
                  </a:lnTo>
                  <a:lnTo>
                    <a:pt x="4153088" y="945016"/>
                  </a:lnTo>
                  <a:lnTo>
                    <a:pt x="4054245" y="948164"/>
                  </a:lnTo>
                  <a:lnTo>
                    <a:pt x="3954994" y="950703"/>
                  </a:lnTo>
                  <a:lnTo>
                    <a:pt x="3855334" y="952633"/>
                  </a:lnTo>
                  <a:lnTo>
                    <a:pt x="3755267" y="953950"/>
                  </a:lnTo>
                  <a:lnTo>
                    <a:pt x="3654796" y="954652"/>
                  </a:lnTo>
                  <a:close/>
                </a:path>
              </a:pathLst>
            </a:custGeom>
            <a:solidFill>
              <a:srgbClr val="70A5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65510" y="6870203"/>
              <a:ext cx="6836409" cy="121920"/>
            </a:xfrm>
            <a:custGeom>
              <a:avLst/>
              <a:gdLst/>
              <a:ahLst/>
              <a:cxnLst/>
              <a:rect l="l" t="t" r="r" b="b"/>
              <a:pathLst>
                <a:path w="6836409" h="121920">
                  <a:moveTo>
                    <a:pt x="6728163" y="121304"/>
                  </a:moveTo>
                  <a:lnTo>
                    <a:pt x="107974" y="121304"/>
                  </a:lnTo>
                  <a:lnTo>
                    <a:pt x="74760" y="116914"/>
                  </a:lnTo>
                  <a:lnTo>
                    <a:pt x="44873" y="104541"/>
                  </a:lnTo>
                  <a:lnTo>
                    <a:pt x="19542" y="85383"/>
                  </a:lnTo>
                  <a:lnTo>
                    <a:pt x="0" y="60634"/>
                  </a:lnTo>
                  <a:lnTo>
                    <a:pt x="19542" y="35892"/>
                  </a:lnTo>
                  <a:lnTo>
                    <a:pt x="44873" y="16745"/>
                  </a:lnTo>
                  <a:lnTo>
                    <a:pt x="74760" y="4384"/>
                  </a:lnTo>
                  <a:lnTo>
                    <a:pt x="107974" y="0"/>
                  </a:lnTo>
                  <a:lnTo>
                    <a:pt x="6728163" y="0"/>
                  </a:lnTo>
                  <a:lnTo>
                    <a:pt x="6761372" y="4384"/>
                  </a:lnTo>
                  <a:lnTo>
                    <a:pt x="6791251" y="16745"/>
                  </a:lnTo>
                  <a:lnTo>
                    <a:pt x="6816580" y="35892"/>
                  </a:lnTo>
                  <a:lnTo>
                    <a:pt x="6836138" y="60634"/>
                  </a:lnTo>
                  <a:lnTo>
                    <a:pt x="6816580" y="85383"/>
                  </a:lnTo>
                  <a:lnTo>
                    <a:pt x="6791251" y="104541"/>
                  </a:lnTo>
                  <a:lnTo>
                    <a:pt x="6761372" y="116914"/>
                  </a:lnTo>
                  <a:lnTo>
                    <a:pt x="6728163" y="121304"/>
                  </a:lnTo>
                  <a:close/>
                </a:path>
              </a:pathLst>
            </a:custGeom>
            <a:solidFill>
              <a:srgbClr val="5C94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19872" y="6609397"/>
              <a:ext cx="2446655" cy="1631314"/>
            </a:xfrm>
            <a:custGeom>
              <a:avLst/>
              <a:gdLst/>
              <a:ahLst/>
              <a:cxnLst/>
              <a:rect l="l" t="t" r="r" b="b"/>
              <a:pathLst>
                <a:path w="2446654" h="1631315">
                  <a:moveTo>
                    <a:pt x="2446629" y="1167371"/>
                  </a:moveTo>
                  <a:lnTo>
                    <a:pt x="2445245" y="1117219"/>
                  </a:lnTo>
                  <a:lnTo>
                    <a:pt x="2426360" y="843457"/>
                  </a:lnTo>
                  <a:lnTo>
                    <a:pt x="2421483" y="797547"/>
                  </a:lnTo>
                  <a:lnTo>
                    <a:pt x="2413304" y="752119"/>
                  </a:lnTo>
                  <a:lnTo>
                    <a:pt x="2401976" y="707313"/>
                  </a:lnTo>
                  <a:lnTo>
                    <a:pt x="2387625" y="663282"/>
                  </a:lnTo>
                  <a:lnTo>
                    <a:pt x="2370404" y="620179"/>
                  </a:lnTo>
                  <a:lnTo>
                    <a:pt x="2350427" y="578154"/>
                  </a:lnTo>
                  <a:lnTo>
                    <a:pt x="2327859" y="537362"/>
                  </a:lnTo>
                  <a:lnTo>
                    <a:pt x="2302814" y="497941"/>
                  </a:lnTo>
                  <a:lnTo>
                    <a:pt x="2275446" y="460057"/>
                  </a:lnTo>
                  <a:lnTo>
                    <a:pt x="2245893" y="423837"/>
                  </a:lnTo>
                  <a:lnTo>
                    <a:pt x="2214283" y="389458"/>
                  </a:lnTo>
                  <a:lnTo>
                    <a:pt x="2180767" y="357060"/>
                  </a:lnTo>
                  <a:lnTo>
                    <a:pt x="2145474" y="326796"/>
                  </a:lnTo>
                  <a:lnTo>
                    <a:pt x="2108543" y="298818"/>
                  </a:lnTo>
                  <a:lnTo>
                    <a:pt x="2070125" y="273265"/>
                  </a:lnTo>
                  <a:lnTo>
                    <a:pt x="2030349" y="250291"/>
                  </a:lnTo>
                  <a:lnTo>
                    <a:pt x="1989340" y="230060"/>
                  </a:lnTo>
                  <a:lnTo>
                    <a:pt x="1947265" y="212712"/>
                  </a:lnTo>
                  <a:lnTo>
                    <a:pt x="1904238" y="198399"/>
                  </a:lnTo>
                  <a:lnTo>
                    <a:pt x="1860410" y="187274"/>
                  </a:lnTo>
                  <a:lnTo>
                    <a:pt x="1815909" y="179476"/>
                  </a:lnTo>
                  <a:lnTo>
                    <a:pt x="1541881" y="142303"/>
                  </a:lnTo>
                  <a:lnTo>
                    <a:pt x="1529384" y="141160"/>
                  </a:lnTo>
                  <a:lnTo>
                    <a:pt x="1521802" y="139649"/>
                  </a:lnTo>
                  <a:lnTo>
                    <a:pt x="319976" y="1562"/>
                  </a:lnTo>
                  <a:lnTo>
                    <a:pt x="273456" y="0"/>
                  </a:lnTo>
                  <a:lnTo>
                    <a:pt x="228422" y="5791"/>
                  </a:lnTo>
                  <a:lnTo>
                    <a:pt x="185534" y="18389"/>
                  </a:lnTo>
                  <a:lnTo>
                    <a:pt x="145453" y="37287"/>
                  </a:lnTo>
                  <a:lnTo>
                    <a:pt x="108864" y="61963"/>
                  </a:lnTo>
                  <a:lnTo>
                    <a:pt x="76441" y="91884"/>
                  </a:lnTo>
                  <a:lnTo>
                    <a:pt x="48831" y="126542"/>
                  </a:lnTo>
                  <a:lnTo>
                    <a:pt x="26708" y="165392"/>
                  </a:lnTo>
                  <a:lnTo>
                    <a:pt x="10744" y="207924"/>
                  </a:lnTo>
                  <a:lnTo>
                    <a:pt x="1600" y="253606"/>
                  </a:lnTo>
                  <a:lnTo>
                    <a:pt x="0" y="300189"/>
                  </a:lnTo>
                  <a:lnTo>
                    <a:pt x="5727" y="345313"/>
                  </a:lnTo>
                  <a:lnTo>
                    <a:pt x="18288" y="388289"/>
                  </a:lnTo>
                  <a:lnTo>
                    <a:pt x="37147" y="428459"/>
                  </a:lnTo>
                  <a:lnTo>
                    <a:pt x="61810" y="465124"/>
                  </a:lnTo>
                  <a:lnTo>
                    <a:pt x="91706" y="497624"/>
                  </a:lnTo>
                  <a:lnTo>
                    <a:pt x="126339" y="525272"/>
                  </a:lnTo>
                  <a:lnTo>
                    <a:pt x="165176" y="547408"/>
                  </a:lnTo>
                  <a:lnTo>
                    <a:pt x="207670" y="563346"/>
                  </a:lnTo>
                  <a:lnTo>
                    <a:pt x="253314" y="572414"/>
                  </a:lnTo>
                  <a:lnTo>
                    <a:pt x="1013002" y="659714"/>
                  </a:lnTo>
                  <a:lnTo>
                    <a:pt x="1031341" y="925449"/>
                  </a:lnTo>
                  <a:lnTo>
                    <a:pt x="1036218" y="971359"/>
                  </a:lnTo>
                  <a:lnTo>
                    <a:pt x="1044384" y="1016800"/>
                  </a:lnTo>
                  <a:lnTo>
                    <a:pt x="1055712" y="1061605"/>
                  </a:lnTo>
                  <a:lnTo>
                    <a:pt x="1070063" y="1105636"/>
                  </a:lnTo>
                  <a:lnTo>
                    <a:pt x="1087285" y="1148740"/>
                  </a:lnTo>
                  <a:lnTo>
                    <a:pt x="1107262" y="1190764"/>
                  </a:lnTo>
                  <a:lnTo>
                    <a:pt x="1129830" y="1231557"/>
                  </a:lnTo>
                  <a:lnTo>
                    <a:pt x="1154874" y="1270977"/>
                  </a:lnTo>
                  <a:lnTo>
                    <a:pt x="1182243" y="1308862"/>
                  </a:lnTo>
                  <a:lnTo>
                    <a:pt x="1211795" y="1345069"/>
                  </a:lnTo>
                  <a:lnTo>
                    <a:pt x="1243406" y="1379448"/>
                  </a:lnTo>
                  <a:lnTo>
                    <a:pt x="1276921" y="1411846"/>
                  </a:lnTo>
                  <a:lnTo>
                    <a:pt x="1312214" y="1442110"/>
                  </a:lnTo>
                  <a:lnTo>
                    <a:pt x="1349133" y="1470101"/>
                  </a:lnTo>
                  <a:lnTo>
                    <a:pt x="1387563" y="1495640"/>
                  </a:lnTo>
                  <a:lnTo>
                    <a:pt x="1427340" y="1518615"/>
                  </a:lnTo>
                  <a:lnTo>
                    <a:pt x="1468335" y="1538846"/>
                  </a:lnTo>
                  <a:lnTo>
                    <a:pt x="1510423" y="1556194"/>
                  </a:lnTo>
                  <a:lnTo>
                    <a:pt x="1553438" y="1570507"/>
                  </a:lnTo>
                  <a:lnTo>
                    <a:pt x="1597266" y="1581632"/>
                  </a:lnTo>
                  <a:lnTo>
                    <a:pt x="1641754" y="1589430"/>
                  </a:lnTo>
                  <a:lnTo>
                    <a:pt x="1915820" y="1626603"/>
                  </a:lnTo>
                  <a:lnTo>
                    <a:pt x="1964651" y="1631086"/>
                  </a:lnTo>
                  <a:lnTo>
                    <a:pt x="2012086" y="1631200"/>
                  </a:lnTo>
                  <a:lnTo>
                    <a:pt x="2057946" y="1627124"/>
                  </a:lnTo>
                  <a:lnTo>
                    <a:pt x="2102053" y="1618983"/>
                  </a:lnTo>
                  <a:lnTo>
                    <a:pt x="2144280" y="1606956"/>
                  </a:lnTo>
                  <a:lnTo>
                    <a:pt x="2184438" y="1591195"/>
                  </a:lnTo>
                  <a:lnTo>
                    <a:pt x="2222373" y="1571853"/>
                  </a:lnTo>
                  <a:lnTo>
                    <a:pt x="2257933" y="1549095"/>
                  </a:lnTo>
                  <a:lnTo>
                    <a:pt x="2290927" y="1523060"/>
                  </a:lnTo>
                  <a:lnTo>
                    <a:pt x="2321229" y="1493913"/>
                  </a:lnTo>
                  <a:lnTo>
                    <a:pt x="2348661" y="1461808"/>
                  </a:lnTo>
                  <a:lnTo>
                    <a:pt x="2373045" y="1426895"/>
                  </a:lnTo>
                  <a:lnTo>
                    <a:pt x="2394242" y="1389341"/>
                  </a:lnTo>
                  <a:lnTo>
                    <a:pt x="2412085" y="1349298"/>
                  </a:lnTo>
                  <a:lnTo>
                    <a:pt x="2426411" y="1306931"/>
                  </a:lnTo>
                  <a:lnTo>
                    <a:pt x="2437041" y="1262380"/>
                  </a:lnTo>
                  <a:lnTo>
                    <a:pt x="2443835" y="1215809"/>
                  </a:lnTo>
                  <a:lnTo>
                    <a:pt x="2446629" y="1167371"/>
                  </a:lnTo>
                  <a:close/>
                </a:path>
              </a:pathLst>
            </a:custGeom>
            <a:solidFill>
              <a:srgbClr val="FEC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543050" y="6685256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19" h="413384">
                  <a:moveTo>
                    <a:pt x="259339" y="412987"/>
                  </a:moveTo>
                  <a:lnTo>
                    <a:pt x="205501" y="411015"/>
                  </a:lnTo>
                  <a:lnTo>
                    <a:pt x="85444" y="394755"/>
                  </a:lnTo>
                  <a:lnTo>
                    <a:pt x="52148" y="358785"/>
                  </a:lnTo>
                  <a:lnTo>
                    <a:pt x="26265" y="318655"/>
                  </a:lnTo>
                  <a:lnTo>
                    <a:pt x="8610" y="275267"/>
                  </a:lnTo>
                  <a:lnTo>
                    <a:pt x="0" y="229523"/>
                  </a:lnTo>
                  <a:lnTo>
                    <a:pt x="1250" y="182324"/>
                  </a:lnTo>
                  <a:lnTo>
                    <a:pt x="12582" y="136510"/>
                  </a:lnTo>
                  <a:lnTo>
                    <a:pt x="33029" y="94716"/>
                  </a:lnTo>
                  <a:lnTo>
                    <a:pt x="61565" y="57596"/>
                  </a:lnTo>
                  <a:lnTo>
                    <a:pt x="97165" y="25806"/>
                  </a:lnTo>
                  <a:lnTo>
                    <a:pt x="138803" y="0"/>
                  </a:lnTo>
                  <a:lnTo>
                    <a:pt x="258895" y="16295"/>
                  </a:lnTo>
                  <a:lnTo>
                    <a:pt x="311316" y="28738"/>
                  </a:lnTo>
                  <a:lnTo>
                    <a:pt x="358160" y="50266"/>
                  </a:lnTo>
                  <a:lnTo>
                    <a:pt x="398167" y="79479"/>
                  </a:lnTo>
                  <a:lnTo>
                    <a:pt x="430078" y="114975"/>
                  </a:lnTo>
                  <a:lnTo>
                    <a:pt x="452634" y="155355"/>
                  </a:lnTo>
                  <a:lnTo>
                    <a:pt x="464577" y="199218"/>
                  </a:lnTo>
                  <a:lnTo>
                    <a:pt x="464647" y="245161"/>
                  </a:lnTo>
                  <a:lnTo>
                    <a:pt x="452372" y="289468"/>
                  </a:lnTo>
                  <a:lnTo>
                    <a:pt x="429206" y="328571"/>
                  </a:lnTo>
                  <a:lnTo>
                    <a:pt x="396733" y="361490"/>
                  </a:lnTo>
                  <a:lnTo>
                    <a:pt x="356541" y="387209"/>
                  </a:lnTo>
                  <a:lnTo>
                    <a:pt x="310214" y="404713"/>
                  </a:lnTo>
                  <a:lnTo>
                    <a:pt x="259339" y="412987"/>
                  </a:lnTo>
                  <a:close/>
                </a:path>
              </a:pathLst>
            </a:custGeom>
            <a:solidFill>
              <a:srgbClr val="FED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3972" y="6609397"/>
              <a:ext cx="7899400" cy="1836420"/>
            </a:xfrm>
            <a:custGeom>
              <a:avLst/>
              <a:gdLst/>
              <a:ahLst/>
              <a:cxnLst/>
              <a:rect l="l" t="t" r="r" b="b"/>
              <a:pathLst>
                <a:path w="7899400" h="1836420">
                  <a:moveTo>
                    <a:pt x="3312376" y="1544269"/>
                  </a:moveTo>
                  <a:lnTo>
                    <a:pt x="3307283" y="1501927"/>
                  </a:lnTo>
                  <a:lnTo>
                    <a:pt x="3295446" y="1461071"/>
                  </a:lnTo>
                  <a:lnTo>
                    <a:pt x="3277336" y="1422234"/>
                  </a:lnTo>
                  <a:lnTo>
                    <a:pt x="3253409" y="1385938"/>
                  </a:lnTo>
                  <a:lnTo>
                    <a:pt x="3224136" y="1352727"/>
                  </a:lnTo>
                  <a:lnTo>
                    <a:pt x="3189986" y="1323124"/>
                  </a:lnTo>
                  <a:lnTo>
                    <a:pt x="3151428" y="1297660"/>
                  </a:lnTo>
                  <a:lnTo>
                    <a:pt x="3108909" y="1276858"/>
                  </a:lnTo>
                  <a:lnTo>
                    <a:pt x="3062935" y="1261262"/>
                  </a:lnTo>
                  <a:lnTo>
                    <a:pt x="3013938" y="1251394"/>
                  </a:lnTo>
                  <a:lnTo>
                    <a:pt x="1129449" y="995768"/>
                  </a:lnTo>
                  <a:lnTo>
                    <a:pt x="1079588" y="992238"/>
                  </a:lnTo>
                  <a:lnTo>
                    <a:pt x="1068082" y="992898"/>
                  </a:lnTo>
                  <a:lnTo>
                    <a:pt x="426694" y="410959"/>
                  </a:lnTo>
                  <a:lnTo>
                    <a:pt x="389991" y="383247"/>
                  </a:lnTo>
                  <a:lnTo>
                    <a:pt x="350012" y="363067"/>
                  </a:lnTo>
                  <a:lnTo>
                    <a:pt x="307797" y="350393"/>
                  </a:lnTo>
                  <a:lnTo>
                    <a:pt x="264375" y="345147"/>
                  </a:lnTo>
                  <a:lnTo>
                    <a:pt x="220802" y="347294"/>
                  </a:lnTo>
                  <a:lnTo>
                    <a:pt x="178117" y="356781"/>
                  </a:lnTo>
                  <a:lnTo>
                    <a:pt x="137337" y="373557"/>
                  </a:lnTo>
                  <a:lnTo>
                    <a:pt x="99529" y="397573"/>
                  </a:lnTo>
                  <a:lnTo>
                    <a:pt x="65722" y="428764"/>
                  </a:lnTo>
                  <a:lnTo>
                    <a:pt x="38049" y="465556"/>
                  </a:lnTo>
                  <a:lnTo>
                    <a:pt x="17894" y="505587"/>
                  </a:lnTo>
                  <a:lnTo>
                    <a:pt x="5232" y="547865"/>
                  </a:lnTo>
                  <a:lnTo>
                    <a:pt x="0" y="591337"/>
                  </a:lnTo>
                  <a:lnTo>
                    <a:pt x="2146" y="634974"/>
                  </a:lnTo>
                  <a:lnTo>
                    <a:pt x="11620" y="677722"/>
                  </a:lnTo>
                  <a:lnTo>
                    <a:pt x="28371" y="718553"/>
                  </a:lnTo>
                  <a:lnTo>
                    <a:pt x="52349" y="756412"/>
                  </a:lnTo>
                  <a:lnTo>
                    <a:pt x="83502" y="790270"/>
                  </a:lnTo>
                  <a:lnTo>
                    <a:pt x="860171" y="1494942"/>
                  </a:lnTo>
                  <a:lnTo>
                    <a:pt x="896874" y="1522666"/>
                  </a:lnTo>
                  <a:lnTo>
                    <a:pt x="936853" y="1542834"/>
                  </a:lnTo>
                  <a:lnTo>
                    <a:pt x="939317" y="1543583"/>
                  </a:lnTo>
                  <a:lnTo>
                    <a:pt x="955827" y="1551647"/>
                  </a:lnTo>
                  <a:lnTo>
                    <a:pt x="1001801" y="1567243"/>
                  </a:lnTo>
                  <a:lnTo>
                    <a:pt x="1050798" y="1577124"/>
                  </a:lnTo>
                  <a:lnTo>
                    <a:pt x="2935300" y="1832737"/>
                  </a:lnTo>
                  <a:lnTo>
                    <a:pt x="2985147" y="1836267"/>
                  </a:lnTo>
                  <a:lnTo>
                    <a:pt x="3033611" y="1833486"/>
                  </a:lnTo>
                  <a:lnTo>
                    <a:pt x="3080118" y="1824761"/>
                  </a:lnTo>
                  <a:lnTo>
                    <a:pt x="3124060" y="1810473"/>
                  </a:lnTo>
                  <a:lnTo>
                    <a:pt x="3164840" y="1791030"/>
                  </a:lnTo>
                  <a:lnTo>
                    <a:pt x="3201886" y="1766811"/>
                  </a:lnTo>
                  <a:lnTo>
                    <a:pt x="3234588" y="1738198"/>
                  </a:lnTo>
                  <a:lnTo>
                    <a:pt x="3262376" y="1705584"/>
                  </a:lnTo>
                  <a:lnTo>
                    <a:pt x="3284639" y="1669351"/>
                  </a:lnTo>
                  <a:lnTo>
                    <a:pt x="3300780" y="1629879"/>
                  </a:lnTo>
                  <a:lnTo>
                    <a:pt x="3310242" y="1587576"/>
                  </a:lnTo>
                  <a:lnTo>
                    <a:pt x="3312376" y="1544269"/>
                  </a:lnTo>
                  <a:close/>
                </a:path>
                <a:path w="7899400" h="1836420">
                  <a:moveTo>
                    <a:pt x="7899197" y="591337"/>
                  </a:moveTo>
                  <a:lnTo>
                    <a:pt x="7893964" y="547865"/>
                  </a:lnTo>
                  <a:lnTo>
                    <a:pt x="7881302" y="505587"/>
                  </a:lnTo>
                  <a:lnTo>
                    <a:pt x="7861173" y="465556"/>
                  </a:lnTo>
                  <a:lnTo>
                    <a:pt x="7833512" y="428764"/>
                  </a:lnTo>
                  <a:lnTo>
                    <a:pt x="7799705" y="397573"/>
                  </a:lnTo>
                  <a:lnTo>
                    <a:pt x="7761884" y="373557"/>
                  </a:lnTo>
                  <a:lnTo>
                    <a:pt x="7721117" y="356781"/>
                  </a:lnTo>
                  <a:lnTo>
                    <a:pt x="7678420" y="347294"/>
                  </a:lnTo>
                  <a:lnTo>
                    <a:pt x="7634833" y="345147"/>
                  </a:lnTo>
                  <a:lnTo>
                    <a:pt x="7591412" y="350393"/>
                  </a:lnTo>
                  <a:lnTo>
                    <a:pt x="7549185" y="363067"/>
                  </a:lnTo>
                  <a:lnTo>
                    <a:pt x="7509180" y="383247"/>
                  </a:lnTo>
                  <a:lnTo>
                    <a:pt x="7472464" y="410959"/>
                  </a:lnTo>
                  <a:lnTo>
                    <a:pt x="6876161" y="952030"/>
                  </a:lnTo>
                  <a:lnTo>
                    <a:pt x="6854647" y="948956"/>
                  </a:lnTo>
                  <a:lnTo>
                    <a:pt x="5485917" y="867867"/>
                  </a:lnTo>
                  <a:lnTo>
                    <a:pt x="5500281" y="659701"/>
                  </a:lnTo>
                  <a:lnTo>
                    <a:pt x="6259957" y="572414"/>
                  </a:lnTo>
                  <a:lnTo>
                    <a:pt x="6305601" y="563346"/>
                  </a:lnTo>
                  <a:lnTo>
                    <a:pt x="6348108" y="547408"/>
                  </a:lnTo>
                  <a:lnTo>
                    <a:pt x="6386944" y="525272"/>
                  </a:lnTo>
                  <a:lnTo>
                    <a:pt x="6421577" y="497624"/>
                  </a:lnTo>
                  <a:lnTo>
                    <a:pt x="6451486" y="465124"/>
                  </a:lnTo>
                  <a:lnTo>
                    <a:pt x="6476149" y="428459"/>
                  </a:lnTo>
                  <a:lnTo>
                    <a:pt x="6495021" y="388289"/>
                  </a:lnTo>
                  <a:lnTo>
                    <a:pt x="6507581" y="345313"/>
                  </a:lnTo>
                  <a:lnTo>
                    <a:pt x="6513296" y="300189"/>
                  </a:lnTo>
                  <a:lnTo>
                    <a:pt x="6511658" y="253606"/>
                  </a:lnTo>
                  <a:lnTo>
                    <a:pt x="6502527" y="207924"/>
                  </a:lnTo>
                  <a:lnTo>
                    <a:pt x="6486563" y="165392"/>
                  </a:lnTo>
                  <a:lnTo>
                    <a:pt x="6464452" y="126542"/>
                  </a:lnTo>
                  <a:lnTo>
                    <a:pt x="6436842" y="91884"/>
                  </a:lnTo>
                  <a:lnTo>
                    <a:pt x="6404407" y="61963"/>
                  </a:lnTo>
                  <a:lnTo>
                    <a:pt x="6367831" y="37287"/>
                  </a:lnTo>
                  <a:lnTo>
                    <a:pt x="6327749" y="18389"/>
                  </a:lnTo>
                  <a:lnTo>
                    <a:pt x="6284861" y="5791"/>
                  </a:lnTo>
                  <a:lnTo>
                    <a:pt x="6239815" y="0"/>
                  </a:lnTo>
                  <a:lnTo>
                    <a:pt x="6193282" y="1562"/>
                  </a:lnTo>
                  <a:lnTo>
                    <a:pt x="4991493" y="139649"/>
                  </a:lnTo>
                  <a:lnTo>
                    <a:pt x="4983924" y="141160"/>
                  </a:lnTo>
                  <a:lnTo>
                    <a:pt x="4971377" y="142303"/>
                  </a:lnTo>
                  <a:lnTo>
                    <a:pt x="4697361" y="179476"/>
                  </a:lnTo>
                  <a:lnTo>
                    <a:pt x="4652861" y="187274"/>
                  </a:lnTo>
                  <a:lnTo>
                    <a:pt x="4609033" y="198399"/>
                  </a:lnTo>
                  <a:lnTo>
                    <a:pt x="4566018" y="212712"/>
                  </a:lnTo>
                  <a:lnTo>
                    <a:pt x="4523930" y="230060"/>
                  </a:lnTo>
                  <a:lnTo>
                    <a:pt x="4482935" y="250291"/>
                  </a:lnTo>
                  <a:lnTo>
                    <a:pt x="4443158" y="273265"/>
                  </a:lnTo>
                  <a:lnTo>
                    <a:pt x="4404728" y="298818"/>
                  </a:lnTo>
                  <a:lnTo>
                    <a:pt x="4367809" y="326796"/>
                  </a:lnTo>
                  <a:lnTo>
                    <a:pt x="4332516" y="357060"/>
                  </a:lnTo>
                  <a:lnTo>
                    <a:pt x="4299001" y="389458"/>
                  </a:lnTo>
                  <a:lnTo>
                    <a:pt x="4267390" y="423837"/>
                  </a:lnTo>
                  <a:lnTo>
                    <a:pt x="4237837" y="460057"/>
                  </a:lnTo>
                  <a:lnTo>
                    <a:pt x="4210469" y="497941"/>
                  </a:lnTo>
                  <a:lnTo>
                    <a:pt x="4185424" y="537362"/>
                  </a:lnTo>
                  <a:lnTo>
                    <a:pt x="4162856" y="578154"/>
                  </a:lnTo>
                  <a:lnTo>
                    <a:pt x="4142879" y="620179"/>
                  </a:lnTo>
                  <a:lnTo>
                    <a:pt x="4125658" y="663282"/>
                  </a:lnTo>
                  <a:lnTo>
                    <a:pt x="4111307" y="707313"/>
                  </a:lnTo>
                  <a:lnTo>
                    <a:pt x="4099979" y="752119"/>
                  </a:lnTo>
                  <a:lnTo>
                    <a:pt x="4091813" y="797547"/>
                  </a:lnTo>
                  <a:lnTo>
                    <a:pt x="4086949" y="843457"/>
                  </a:lnTo>
                  <a:lnTo>
                    <a:pt x="4068013" y="1117219"/>
                  </a:lnTo>
                  <a:lnTo>
                    <a:pt x="4066641" y="1167371"/>
                  </a:lnTo>
                  <a:lnTo>
                    <a:pt x="4069435" y="1215809"/>
                  </a:lnTo>
                  <a:lnTo>
                    <a:pt x="4076230" y="1262380"/>
                  </a:lnTo>
                  <a:lnTo>
                    <a:pt x="4086872" y="1306931"/>
                  </a:lnTo>
                  <a:lnTo>
                    <a:pt x="4101198" y="1349298"/>
                  </a:lnTo>
                  <a:lnTo>
                    <a:pt x="4119029" y="1389341"/>
                  </a:lnTo>
                  <a:lnTo>
                    <a:pt x="4140238" y="1426895"/>
                  </a:lnTo>
                  <a:lnTo>
                    <a:pt x="4164622" y="1461808"/>
                  </a:lnTo>
                  <a:lnTo>
                    <a:pt x="4192054" y="1493913"/>
                  </a:lnTo>
                  <a:lnTo>
                    <a:pt x="4222343" y="1523060"/>
                  </a:lnTo>
                  <a:lnTo>
                    <a:pt x="4255351" y="1549095"/>
                  </a:lnTo>
                  <a:lnTo>
                    <a:pt x="4290911" y="1571853"/>
                  </a:lnTo>
                  <a:lnTo>
                    <a:pt x="4328846" y="1591195"/>
                  </a:lnTo>
                  <a:lnTo>
                    <a:pt x="4369003" y="1606956"/>
                  </a:lnTo>
                  <a:lnTo>
                    <a:pt x="4411230" y="1618983"/>
                  </a:lnTo>
                  <a:lnTo>
                    <a:pt x="4455350" y="1627124"/>
                  </a:lnTo>
                  <a:lnTo>
                    <a:pt x="4501210" y="1631200"/>
                  </a:lnTo>
                  <a:lnTo>
                    <a:pt x="4548644" y="1631086"/>
                  </a:lnTo>
                  <a:lnTo>
                    <a:pt x="4597489" y="1626603"/>
                  </a:lnTo>
                  <a:lnTo>
                    <a:pt x="4871504" y="1589430"/>
                  </a:lnTo>
                  <a:lnTo>
                    <a:pt x="4916005" y="1581632"/>
                  </a:lnTo>
                  <a:lnTo>
                    <a:pt x="4959832" y="1570507"/>
                  </a:lnTo>
                  <a:lnTo>
                    <a:pt x="5002860" y="1556194"/>
                  </a:lnTo>
                  <a:lnTo>
                    <a:pt x="5044935" y="1538846"/>
                  </a:lnTo>
                  <a:lnTo>
                    <a:pt x="5085943" y="1518615"/>
                  </a:lnTo>
                  <a:lnTo>
                    <a:pt x="5125720" y="1495640"/>
                  </a:lnTo>
                  <a:lnTo>
                    <a:pt x="5164150" y="1470101"/>
                  </a:lnTo>
                  <a:lnTo>
                    <a:pt x="5201069" y="1442110"/>
                  </a:lnTo>
                  <a:lnTo>
                    <a:pt x="5236362" y="1411846"/>
                  </a:lnTo>
                  <a:lnTo>
                    <a:pt x="5269877" y="1379448"/>
                  </a:lnTo>
                  <a:lnTo>
                    <a:pt x="5284584" y="1363459"/>
                  </a:lnTo>
                  <a:lnTo>
                    <a:pt x="6653504" y="1444561"/>
                  </a:lnTo>
                  <a:lnTo>
                    <a:pt x="6678015" y="1477149"/>
                  </a:lnTo>
                  <a:lnTo>
                    <a:pt x="6711836" y="1508328"/>
                  </a:lnTo>
                  <a:lnTo>
                    <a:pt x="6749643" y="1532331"/>
                  </a:lnTo>
                  <a:lnTo>
                    <a:pt x="6790423" y="1549107"/>
                  </a:lnTo>
                  <a:lnTo>
                    <a:pt x="6833121" y="1558594"/>
                  </a:lnTo>
                  <a:lnTo>
                    <a:pt x="6876694" y="1560753"/>
                  </a:lnTo>
                  <a:lnTo>
                    <a:pt x="6920116" y="1555508"/>
                  </a:lnTo>
                  <a:lnTo>
                    <a:pt x="6962343" y="1542834"/>
                  </a:lnTo>
                  <a:lnTo>
                    <a:pt x="7002323" y="1522666"/>
                  </a:lnTo>
                  <a:lnTo>
                    <a:pt x="7039026" y="1494942"/>
                  </a:lnTo>
                  <a:lnTo>
                    <a:pt x="7815707" y="790270"/>
                  </a:lnTo>
                  <a:lnTo>
                    <a:pt x="7846847" y="756412"/>
                  </a:lnTo>
                  <a:lnTo>
                    <a:pt x="7870825" y="718553"/>
                  </a:lnTo>
                  <a:lnTo>
                    <a:pt x="7887576" y="677722"/>
                  </a:lnTo>
                  <a:lnTo>
                    <a:pt x="7897050" y="634974"/>
                  </a:lnTo>
                  <a:lnTo>
                    <a:pt x="7899197" y="591337"/>
                  </a:lnTo>
                  <a:close/>
                </a:path>
              </a:pathLst>
            </a:custGeom>
            <a:solidFill>
              <a:srgbClr val="FEC7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959459" y="6685256"/>
              <a:ext cx="464820" cy="413384"/>
            </a:xfrm>
            <a:custGeom>
              <a:avLst/>
              <a:gdLst/>
              <a:ahLst/>
              <a:cxnLst/>
              <a:rect l="l" t="t" r="r" b="b"/>
              <a:pathLst>
                <a:path w="464820" h="413384">
                  <a:moveTo>
                    <a:pt x="205273" y="412987"/>
                  </a:moveTo>
                  <a:lnTo>
                    <a:pt x="154399" y="404713"/>
                  </a:lnTo>
                  <a:lnTo>
                    <a:pt x="108074" y="387209"/>
                  </a:lnTo>
                  <a:lnTo>
                    <a:pt x="67885" y="361490"/>
                  </a:lnTo>
                  <a:lnTo>
                    <a:pt x="35419" y="328571"/>
                  </a:lnTo>
                  <a:lnTo>
                    <a:pt x="12262" y="289468"/>
                  </a:lnTo>
                  <a:lnTo>
                    <a:pt x="0" y="245161"/>
                  </a:lnTo>
                  <a:lnTo>
                    <a:pt x="57" y="199218"/>
                  </a:lnTo>
                  <a:lnTo>
                    <a:pt x="11990" y="155355"/>
                  </a:lnTo>
                  <a:lnTo>
                    <a:pt x="34541" y="114975"/>
                  </a:lnTo>
                  <a:lnTo>
                    <a:pt x="66448" y="79479"/>
                  </a:lnTo>
                  <a:lnTo>
                    <a:pt x="106453" y="50266"/>
                  </a:lnTo>
                  <a:lnTo>
                    <a:pt x="153296" y="28738"/>
                  </a:lnTo>
                  <a:lnTo>
                    <a:pt x="205717" y="16295"/>
                  </a:lnTo>
                  <a:lnTo>
                    <a:pt x="325809" y="0"/>
                  </a:lnTo>
                  <a:lnTo>
                    <a:pt x="367460" y="25806"/>
                  </a:lnTo>
                  <a:lnTo>
                    <a:pt x="403064" y="57596"/>
                  </a:lnTo>
                  <a:lnTo>
                    <a:pt x="431600" y="94716"/>
                  </a:lnTo>
                  <a:lnTo>
                    <a:pt x="452051" y="136510"/>
                  </a:lnTo>
                  <a:lnTo>
                    <a:pt x="463397" y="182324"/>
                  </a:lnTo>
                  <a:lnTo>
                    <a:pt x="464634" y="229523"/>
                  </a:lnTo>
                  <a:lnTo>
                    <a:pt x="456022" y="275267"/>
                  </a:lnTo>
                  <a:lnTo>
                    <a:pt x="438372" y="318655"/>
                  </a:lnTo>
                  <a:lnTo>
                    <a:pt x="412495" y="358785"/>
                  </a:lnTo>
                  <a:lnTo>
                    <a:pt x="379203" y="394755"/>
                  </a:lnTo>
                  <a:lnTo>
                    <a:pt x="259111" y="411015"/>
                  </a:lnTo>
                  <a:lnTo>
                    <a:pt x="205273" y="412987"/>
                  </a:lnTo>
                  <a:close/>
                </a:path>
              </a:pathLst>
            </a:custGeom>
            <a:solidFill>
              <a:srgbClr val="FED3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/>
          <p:nvPr/>
        </p:nvSpPr>
        <p:spPr>
          <a:xfrm>
            <a:off x="14900988" y="1552681"/>
            <a:ext cx="1144905" cy="1292860"/>
          </a:xfrm>
          <a:custGeom>
            <a:avLst/>
            <a:gdLst/>
            <a:ahLst/>
            <a:cxnLst/>
            <a:rect l="l" t="t" r="r" b="b"/>
            <a:pathLst>
              <a:path w="1144905" h="1292860">
                <a:moveTo>
                  <a:pt x="589516" y="1292246"/>
                </a:moveTo>
                <a:lnTo>
                  <a:pt x="541122" y="1291054"/>
                </a:lnTo>
                <a:lnTo>
                  <a:pt x="493456" y="1285527"/>
                </a:lnTo>
                <a:lnTo>
                  <a:pt x="446744" y="1275817"/>
                </a:lnTo>
                <a:lnTo>
                  <a:pt x="401215" y="1262078"/>
                </a:lnTo>
                <a:lnTo>
                  <a:pt x="357098" y="1244463"/>
                </a:lnTo>
                <a:lnTo>
                  <a:pt x="314619" y="1223126"/>
                </a:lnTo>
                <a:lnTo>
                  <a:pt x="274008" y="1198219"/>
                </a:lnTo>
                <a:lnTo>
                  <a:pt x="235492" y="1169897"/>
                </a:lnTo>
                <a:lnTo>
                  <a:pt x="199299" y="1138312"/>
                </a:lnTo>
                <a:lnTo>
                  <a:pt x="165659" y="1103618"/>
                </a:lnTo>
                <a:lnTo>
                  <a:pt x="134798" y="1065969"/>
                </a:lnTo>
                <a:lnTo>
                  <a:pt x="106945" y="1025516"/>
                </a:lnTo>
                <a:lnTo>
                  <a:pt x="82327" y="982415"/>
                </a:lnTo>
                <a:lnTo>
                  <a:pt x="61382" y="938231"/>
                </a:lnTo>
                <a:lnTo>
                  <a:pt x="43424" y="892559"/>
                </a:lnTo>
                <a:lnTo>
                  <a:pt x="28499" y="845644"/>
                </a:lnTo>
                <a:lnTo>
                  <a:pt x="16649" y="797734"/>
                </a:lnTo>
                <a:lnTo>
                  <a:pt x="7920" y="749073"/>
                </a:lnTo>
                <a:lnTo>
                  <a:pt x="2356" y="699908"/>
                </a:lnTo>
                <a:lnTo>
                  <a:pt x="0" y="650484"/>
                </a:lnTo>
                <a:lnTo>
                  <a:pt x="896" y="601047"/>
                </a:lnTo>
                <a:lnTo>
                  <a:pt x="5090" y="551843"/>
                </a:lnTo>
                <a:lnTo>
                  <a:pt x="12624" y="503117"/>
                </a:lnTo>
                <a:lnTo>
                  <a:pt x="23543" y="455116"/>
                </a:lnTo>
                <a:lnTo>
                  <a:pt x="37892" y="408085"/>
                </a:lnTo>
                <a:lnTo>
                  <a:pt x="55714" y="362270"/>
                </a:lnTo>
                <a:lnTo>
                  <a:pt x="77053" y="317916"/>
                </a:lnTo>
                <a:lnTo>
                  <a:pt x="101955" y="275270"/>
                </a:lnTo>
                <a:lnTo>
                  <a:pt x="130461" y="234578"/>
                </a:lnTo>
                <a:lnTo>
                  <a:pt x="161880" y="196558"/>
                </a:lnTo>
                <a:lnTo>
                  <a:pt x="195751" y="161369"/>
                </a:lnTo>
                <a:lnTo>
                  <a:pt x="231876" y="129181"/>
                </a:lnTo>
                <a:lnTo>
                  <a:pt x="270053" y="100162"/>
                </a:lnTo>
                <a:lnTo>
                  <a:pt x="310086" y="74482"/>
                </a:lnTo>
                <a:lnTo>
                  <a:pt x="351773" y="52310"/>
                </a:lnTo>
                <a:lnTo>
                  <a:pt x="394916" y="33816"/>
                </a:lnTo>
                <a:lnTo>
                  <a:pt x="439316" y="19169"/>
                </a:lnTo>
                <a:lnTo>
                  <a:pt x="484772" y="8537"/>
                </a:lnTo>
                <a:lnTo>
                  <a:pt x="531087" y="2091"/>
                </a:lnTo>
                <a:lnTo>
                  <a:pt x="578059" y="0"/>
                </a:lnTo>
                <a:lnTo>
                  <a:pt x="625491" y="2432"/>
                </a:lnTo>
                <a:lnTo>
                  <a:pt x="673183" y="9557"/>
                </a:lnTo>
                <a:lnTo>
                  <a:pt x="720934" y="21545"/>
                </a:lnTo>
                <a:lnTo>
                  <a:pt x="768547" y="38564"/>
                </a:lnTo>
                <a:lnTo>
                  <a:pt x="812528" y="59045"/>
                </a:lnTo>
                <a:lnTo>
                  <a:pt x="853905" y="82948"/>
                </a:lnTo>
                <a:lnTo>
                  <a:pt x="892650" y="110040"/>
                </a:lnTo>
                <a:lnTo>
                  <a:pt x="893254" y="110543"/>
                </a:lnTo>
                <a:lnTo>
                  <a:pt x="581922" y="110543"/>
                </a:lnTo>
                <a:lnTo>
                  <a:pt x="534855" y="112853"/>
                </a:lnTo>
                <a:lnTo>
                  <a:pt x="486540" y="121437"/>
                </a:lnTo>
                <a:lnTo>
                  <a:pt x="439330" y="135673"/>
                </a:lnTo>
                <a:lnTo>
                  <a:pt x="395005" y="154547"/>
                </a:lnTo>
                <a:lnTo>
                  <a:pt x="353634" y="177713"/>
                </a:lnTo>
                <a:lnTo>
                  <a:pt x="315285" y="204829"/>
                </a:lnTo>
                <a:lnTo>
                  <a:pt x="280028" y="235551"/>
                </a:lnTo>
                <a:lnTo>
                  <a:pt x="247930" y="269535"/>
                </a:lnTo>
                <a:lnTo>
                  <a:pt x="219061" y="306437"/>
                </a:lnTo>
                <a:lnTo>
                  <a:pt x="193489" y="345913"/>
                </a:lnTo>
                <a:lnTo>
                  <a:pt x="171283" y="387620"/>
                </a:lnTo>
                <a:lnTo>
                  <a:pt x="152511" y="431214"/>
                </a:lnTo>
                <a:lnTo>
                  <a:pt x="137242" y="476351"/>
                </a:lnTo>
                <a:lnTo>
                  <a:pt x="125546" y="522687"/>
                </a:lnTo>
                <a:lnTo>
                  <a:pt x="117490" y="569879"/>
                </a:lnTo>
                <a:lnTo>
                  <a:pt x="113143" y="617582"/>
                </a:lnTo>
                <a:lnTo>
                  <a:pt x="112574" y="665454"/>
                </a:lnTo>
                <a:lnTo>
                  <a:pt x="115852" y="713150"/>
                </a:lnTo>
                <a:lnTo>
                  <a:pt x="122827" y="758850"/>
                </a:lnTo>
                <a:lnTo>
                  <a:pt x="133555" y="804159"/>
                </a:lnTo>
                <a:lnTo>
                  <a:pt x="147899" y="848690"/>
                </a:lnTo>
                <a:lnTo>
                  <a:pt x="165722" y="892053"/>
                </a:lnTo>
                <a:lnTo>
                  <a:pt x="186887" y="933859"/>
                </a:lnTo>
                <a:lnTo>
                  <a:pt x="211258" y="973722"/>
                </a:lnTo>
                <a:lnTo>
                  <a:pt x="238699" y="1011251"/>
                </a:lnTo>
                <a:lnTo>
                  <a:pt x="269073" y="1046058"/>
                </a:lnTo>
                <a:lnTo>
                  <a:pt x="302244" y="1077756"/>
                </a:lnTo>
                <a:lnTo>
                  <a:pt x="338074" y="1105955"/>
                </a:lnTo>
                <a:lnTo>
                  <a:pt x="376428" y="1130267"/>
                </a:lnTo>
                <a:lnTo>
                  <a:pt x="417168" y="1150303"/>
                </a:lnTo>
                <a:lnTo>
                  <a:pt x="460159" y="1165676"/>
                </a:lnTo>
                <a:lnTo>
                  <a:pt x="505264" y="1175996"/>
                </a:lnTo>
                <a:lnTo>
                  <a:pt x="552346" y="1180875"/>
                </a:lnTo>
                <a:lnTo>
                  <a:pt x="898555" y="1180875"/>
                </a:lnTo>
                <a:lnTo>
                  <a:pt x="898238" y="1181150"/>
                </a:lnTo>
                <a:lnTo>
                  <a:pt x="860865" y="1208329"/>
                </a:lnTo>
                <a:lnTo>
                  <a:pt x="821070" y="1232173"/>
                </a:lnTo>
                <a:lnTo>
                  <a:pt x="778894" y="1252413"/>
                </a:lnTo>
                <a:lnTo>
                  <a:pt x="734380" y="1268781"/>
                </a:lnTo>
                <a:lnTo>
                  <a:pt x="687569" y="1281008"/>
                </a:lnTo>
                <a:lnTo>
                  <a:pt x="638407" y="1288948"/>
                </a:lnTo>
                <a:lnTo>
                  <a:pt x="589516" y="1292246"/>
                </a:lnTo>
                <a:close/>
              </a:path>
              <a:path w="1144905" h="1292860">
                <a:moveTo>
                  <a:pt x="1031303" y="646574"/>
                </a:moveTo>
                <a:lnTo>
                  <a:pt x="1027890" y="580350"/>
                </a:lnTo>
                <a:lnTo>
                  <a:pt x="1017259" y="514926"/>
                </a:lnTo>
                <a:lnTo>
                  <a:pt x="1005017" y="471032"/>
                </a:lnTo>
                <a:lnTo>
                  <a:pt x="989214" y="427862"/>
                </a:lnTo>
                <a:lnTo>
                  <a:pt x="970015" y="385811"/>
                </a:lnTo>
                <a:lnTo>
                  <a:pt x="947585" y="345276"/>
                </a:lnTo>
                <a:lnTo>
                  <a:pt x="922088" y="306654"/>
                </a:lnTo>
                <a:lnTo>
                  <a:pt x="893692" y="270341"/>
                </a:lnTo>
                <a:lnTo>
                  <a:pt x="862559" y="236734"/>
                </a:lnTo>
                <a:lnTo>
                  <a:pt x="828857" y="206229"/>
                </a:lnTo>
                <a:lnTo>
                  <a:pt x="792749" y="179222"/>
                </a:lnTo>
                <a:lnTo>
                  <a:pt x="754402" y="156111"/>
                </a:lnTo>
                <a:lnTo>
                  <a:pt x="713981" y="137291"/>
                </a:lnTo>
                <a:lnTo>
                  <a:pt x="671650" y="123158"/>
                </a:lnTo>
                <a:lnTo>
                  <a:pt x="627575" y="114110"/>
                </a:lnTo>
                <a:lnTo>
                  <a:pt x="581922" y="110543"/>
                </a:lnTo>
                <a:lnTo>
                  <a:pt x="893254" y="110543"/>
                </a:lnTo>
                <a:lnTo>
                  <a:pt x="928736" y="140090"/>
                </a:lnTo>
                <a:lnTo>
                  <a:pt x="962137" y="172863"/>
                </a:lnTo>
                <a:lnTo>
                  <a:pt x="992825" y="208128"/>
                </a:lnTo>
                <a:lnTo>
                  <a:pt x="1020773" y="245651"/>
                </a:lnTo>
                <a:lnTo>
                  <a:pt x="1045955" y="285199"/>
                </a:lnTo>
                <a:lnTo>
                  <a:pt x="1068343" y="326540"/>
                </a:lnTo>
                <a:lnTo>
                  <a:pt x="1087909" y="369442"/>
                </a:lnTo>
                <a:lnTo>
                  <a:pt x="1104628" y="413670"/>
                </a:lnTo>
                <a:lnTo>
                  <a:pt x="1118473" y="458993"/>
                </a:lnTo>
                <a:lnTo>
                  <a:pt x="1129415" y="505178"/>
                </a:lnTo>
                <a:lnTo>
                  <a:pt x="1137428" y="551991"/>
                </a:lnTo>
                <a:lnTo>
                  <a:pt x="1141922" y="593944"/>
                </a:lnTo>
                <a:lnTo>
                  <a:pt x="1071821" y="593956"/>
                </a:lnTo>
                <a:lnTo>
                  <a:pt x="1043516" y="611502"/>
                </a:lnTo>
                <a:lnTo>
                  <a:pt x="1031303" y="646574"/>
                </a:lnTo>
                <a:close/>
              </a:path>
              <a:path w="1144905" h="1292860">
                <a:moveTo>
                  <a:pt x="1105345" y="699185"/>
                </a:moveTo>
                <a:lnTo>
                  <a:pt x="1071821" y="699166"/>
                </a:lnTo>
                <a:lnTo>
                  <a:pt x="1043516" y="681622"/>
                </a:lnTo>
                <a:lnTo>
                  <a:pt x="1031302" y="646573"/>
                </a:lnTo>
                <a:lnTo>
                  <a:pt x="1043516" y="611502"/>
                </a:lnTo>
                <a:lnTo>
                  <a:pt x="1071821" y="593956"/>
                </a:lnTo>
                <a:lnTo>
                  <a:pt x="1105363" y="593956"/>
                </a:lnTo>
                <a:lnTo>
                  <a:pt x="1133215" y="611480"/>
                </a:lnTo>
                <a:lnTo>
                  <a:pt x="1144558" y="646574"/>
                </a:lnTo>
                <a:lnTo>
                  <a:pt x="1133215" y="681661"/>
                </a:lnTo>
                <a:lnTo>
                  <a:pt x="1105345" y="699185"/>
                </a:lnTo>
                <a:close/>
              </a:path>
              <a:path w="1144905" h="1292860">
                <a:moveTo>
                  <a:pt x="1144559" y="646573"/>
                </a:moveTo>
                <a:lnTo>
                  <a:pt x="1133215" y="611480"/>
                </a:lnTo>
                <a:lnTo>
                  <a:pt x="1105345" y="593944"/>
                </a:lnTo>
                <a:lnTo>
                  <a:pt x="1141923" y="593956"/>
                </a:lnTo>
                <a:lnTo>
                  <a:pt x="1142485" y="599200"/>
                </a:lnTo>
                <a:lnTo>
                  <a:pt x="1144559" y="646573"/>
                </a:lnTo>
                <a:close/>
              </a:path>
              <a:path w="1144905" h="1292860">
                <a:moveTo>
                  <a:pt x="1141784" y="699185"/>
                </a:moveTo>
                <a:lnTo>
                  <a:pt x="1105345" y="699185"/>
                </a:lnTo>
                <a:lnTo>
                  <a:pt x="1133215" y="681661"/>
                </a:lnTo>
                <a:lnTo>
                  <a:pt x="1144559" y="646573"/>
                </a:lnTo>
                <a:lnTo>
                  <a:pt x="1142494" y="692659"/>
                </a:lnTo>
                <a:lnTo>
                  <a:pt x="1141784" y="699185"/>
                </a:lnTo>
                <a:close/>
              </a:path>
              <a:path w="1144905" h="1292860">
                <a:moveTo>
                  <a:pt x="898555" y="1180875"/>
                </a:moveTo>
                <a:lnTo>
                  <a:pt x="552346" y="1180875"/>
                </a:lnTo>
                <a:lnTo>
                  <a:pt x="601268" y="1179925"/>
                </a:lnTo>
                <a:lnTo>
                  <a:pt x="650223" y="1173142"/>
                </a:lnTo>
                <a:lnTo>
                  <a:pt x="696556" y="1161076"/>
                </a:lnTo>
                <a:lnTo>
                  <a:pt x="740197" y="1144100"/>
                </a:lnTo>
                <a:lnTo>
                  <a:pt x="781079" y="1122586"/>
                </a:lnTo>
                <a:lnTo>
                  <a:pt x="819131" y="1096910"/>
                </a:lnTo>
                <a:lnTo>
                  <a:pt x="854285" y="1067445"/>
                </a:lnTo>
                <a:lnTo>
                  <a:pt x="886473" y="1034563"/>
                </a:lnTo>
                <a:lnTo>
                  <a:pt x="915625" y="998640"/>
                </a:lnTo>
                <a:lnTo>
                  <a:pt x="941673" y="960048"/>
                </a:lnTo>
                <a:lnTo>
                  <a:pt x="964548" y="919162"/>
                </a:lnTo>
                <a:lnTo>
                  <a:pt x="984181" y="876354"/>
                </a:lnTo>
                <a:lnTo>
                  <a:pt x="1000502" y="831998"/>
                </a:lnTo>
                <a:lnTo>
                  <a:pt x="1013444" y="786469"/>
                </a:lnTo>
                <a:lnTo>
                  <a:pt x="1022937" y="740139"/>
                </a:lnTo>
                <a:lnTo>
                  <a:pt x="1028913" y="693382"/>
                </a:lnTo>
                <a:lnTo>
                  <a:pt x="1031303" y="646574"/>
                </a:lnTo>
                <a:lnTo>
                  <a:pt x="1043516" y="681622"/>
                </a:lnTo>
                <a:lnTo>
                  <a:pt x="1071821" y="699166"/>
                </a:lnTo>
                <a:lnTo>
                  <a:pt x="1141784" y="699185"/>
                </a:lnTo>
                <a:lnTo>
                  <a:pt x="1137463" y="738904"/>
                </a:lnTo>
                <a:lnTo>
                  <a:pt x="1129505" y="785037"/>
                </a:lnTo>
                <a:lnTo>
                  <a:pt x="1118663" y="830790"/>
                </a:lnTo>
                <a:lnTo>
                  <a:pt x="1104980" y="875895"/>
                </a:lnTo>
                <a:lnTo>
                  <a:pt x="1088497" y="920082"/>
                </a:lnTo>
                <a:lnTo>
                  <a:pt x="1069255" y="963084"/>
                </a:lnTo>
                <a:lnTo>
                  <a:pt x="1047298" y="1004632"/>
                </a:lnTo>
                <a:lnTo>
                  <a:pt x="1022666" y="1044456"/>
                </a:lnTo>
                <a:lnTo>
                  <a:pt x="995403" y="1082289"/>
                </a:lnTo>
                <a:lnTo>
                  <a:pt x="965549" y="1117861"/>
                </a:lnTo>
                <a:lnTo>
                  <a:pt x="933147" y="1150905"/>
                </a:lnTo>
                <a:lnTo>
                  <a:pt x="898555" y="1180875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129942" y="1973001"/>
            <a:ext cx="1144905" cy="1292225"/>
          </a:xfrm>
          <a:custGeom>
            <a:avLst/>
            <a:gdLst/>
            <a:ahLst/>
            <a:cxnLst/>
            <a:rect l="l" t="t" r="r" b="b"/>
            <a:pathLst>
              <a:path w="1144905" h="1292225">
                <a:moveTo>
                  <a:pt x="589493" y="1292164"/>
                </a:moveTo>
                <a:lnTo>
                  <a:pt x="541104" y="1290988"/>
                </a:lnTo>
                <a:lnTo>
                  <a:pt x="493441" y="1285474"/>
                </a:lnTo>
                <a:lnTo>
                  <a:pt x="446732" y="1275775"/>
                </a:lnTo>
                <a:lnTo>
                  <a:pt x="401204" y="1262045"/>
                </a:lnTo>
                <a:lnTo>
                  <a:pt x="357086" y="1244437"/>
                </a:lnTo>
                <a:lnTo>
                  <a:pt x="314607" y="1223105"/>
                </a:lnTo>
                <a:lnTo>
                  <a:pt x="273993" y="1198202"/>
                </a:lnTo>
                <a:lnTo>
                  <a:pt x="235473" y="1169882"/>
                </a:lnTo>
                <a:lnTo>
                  <a:pt x="199276" y="1138298"/>
                </a:lnTo>
                <a:lnTo>
                  <a:pt x="165629" y="1103604"/>
                </a:lnTo>
                <a:lnTo>
                  <a:pt x="134760" y="1065953"/>
                </a:lnTo>
                <a:lnTo>
                  <a:pt x="106898" y="1025499"/>
                </a:lnTo>
                <a:lnTo>
                  <a:pt x="82270" y="982396"/>
                </a:lnTo>
                <a:lnTo>
                  <a:pt x="61342" y="938223"/>
                </a:lnTo>
                <a:lnTo>
                  <a:pt x="43398" y="892559"/>
                </a:lnTo>
                <a:lnTo>
                  <a:pt x="28483" y="845651"/>
                </a:lnTo>
                <a:lnTo>
                  <a:pt x="16641" y="797744"/>
                </a:lnTo>
                <a:lnTo>
                  <a:pt x="7917" y="749085"/>
                </a:lnTo>
                <a:lnTo>
                  <a:pt x="2355" y="699920"/>
                </a:lnTo>
                <a:lnTo>
                  <a:pt x="0" y="650494"/>
                </a:lnTo>
                <a:lnTo>
                  <a:pt x="896" y="601055"/>
                </a:lnTo>
                <a:lnTo>
                  <a:pt x="5088" y="551848"/>
                </a:lnTo>
                <a:lnTo>
                  <a:pt x="12620" y="503119"/>
                </a:lnTo>
                <a:lnTo>
                  <a:pt x="23537" y="455114"/>
                </a:lnTo>
                <a:lnTo>
                  <a:pt x="37883" y="408080"/>
                </a:lnTo>
                <a:lnTo>
                  <a:pt x="55703" y="362262"/>
                </a:lnTo>
                <a:lnTo>
                  <a:pt x="77041" y="317908"/>
                </a:lnTo>
                <a:lnTo>
                  <a:pt x="101941" y="275261"/>
                </a:lnTo>
                <a:lnTo>
                  <a:pt x="130450" y="234570"/>
                </a:lnTo>
                <a:lnTo>
                  <a:pt x="161871" y="196558"/>
                </a:lnTo>
                <a:lnTo>
                  <a:pt x="195744" y="161375"/>
                </a:lnTo>
                <a:lnTo>
                  <a:pt x="231871" y="129190"/>
                </a:lnTo>
                <a:lnTo>
                  <a:pt x="270051" y="100173"/>
                </a:lnTo>
                <a:lnTo>
                  <a:pt x="310085" y="74494"/>
                </a:lnTo>
                <a:lnTo>
                  <a:pt x="351773" y="52322"/>
                </a:lnTo>
                <a:lnTo>
                  <a:pt x="394916" y="33826"/>
                </a:lnTo>
                <a:lnTo>
                  <a:pt x="439315" y="19177"/>
                </a:lnTo>
                <a:lnTo>
                  <a:pt x="484769" y="8543"/>
                </a:lnTo>
                <a:lnTo>
                  <a:pt x="531079" y="2094"/>
                </a:lnTo>
                <a:lnTo>
                  <a:pt x="578046" y="0"/>
                </a:lnTo>
                <a:lnTo>
                  <a:pt x="625470" y="2429"/>
                </a:lnTo>
                <a:lnTo>
                  <a:pt x="673152" y="9552"/>
                </a:lnTo>
                <a:lnTo>
                  <a:pt x="720892" y="21538"/>
                </a:lnTo>
                <a:lnTo>
                  <a:pt x="768490" y="38556"/>
                </a:lnTo>
                <a:lnTo>
                  <a:pt x="812471" y="59037"/>
                </a:lnTo>
                <a:lnTo>
                  <a:pt x="853848" y="82940"/>
                </a:lnTo>
                <a:lnTo>
                  <a:pt x="892593" y="110033"/>
                </a:lnTo>
                <a:lnTo>
                  <a:pt x="893234" y="110567"/>
                </a:lnTo>
                <a:lnTo>
                  <a:pt x="581907" y="110567"/>
                </a:lnTo>
                <a:lnTo>
                  <a:pt x="534845" y="112883"/>
                </a:lnTo>
                <a:lnTo>
                  <a:pt x="486539" y="121475"/>
                </a:lnTo>
                <a:lnTo>
                  <a:pt x="439332" y="135701"/>
                </a:lnTo>
                <a:lnTo>
                  <a:pt x="395010" y="154566"/>
                </a:lnTo>
                <a:lnTo>
                  <a:pt x="353641" y="177726"/>
                </a:lnTo>
                <a:lnTo>
                  <a:pt x="315293" y="204836"/>
                </a:lnTo>
                <a:lnTo>
                  <a:pt x="280036" y="235553"/>
                </a:lnTo>
                <a:lnTo>
                  <a:pt x="247938" y="269533"/>
                </a:lnTo>
                <a:lnTo>
                  <a:pt x="219069" y="306432"/>
                </a:lnTo>
                <a:lnTo>
                  <a:pt x="193498" y="345907"/>
                </a:lnTo>
                <a:lnTo>
                  <a:pt x="171292" y="387612"/>
                </a:lnTo>
                <a:lnTo>
                  <a:pt x="152522" y="431205"/>
                </a:lnTo>
                <a:lnTo>
                  <a:pt x="137255" y="476342"/>
                </a:lnTo>
                <a:lnTo>
                  <a:pt x="125562" y="522678"/>
                </a:lnTo>
                <a:lnTo>
                  <a:pt x="117511" y="569870"/>
                </a:lnTo>
                <a:lnTo>
                  <a:pt x="113170" y="617574"/>
                </a:lnTo>
                <a:lnTo>
                  <a:pt x="112609" y="665446"/>
                </a:lnTo>
                <a:lnTo>
                  <a:pt x="115896" y="713142"/>
                </a:lnTo>
                <a:lnTo>
                  <a:pt x="122861" y="758844"/>
                </a:lnTo>
                <a:lnTo>
                  <a:pt x="133579" y="804155"/>
                </a:lnTo>
                <a:lnTo>
                  <a:pt x="147914" y="848686"/>
                </a:lnTo>
                <a:lnTo>
                  <a:pt x="165728" y="892050"/>
                </a:lnTo>
                <a:lnTo>
                  <a:pt x="186886" y="933857"/>
                </a:lnTo>
                <a:lnTo>
                  <a:pt x="211251" y="973719"/>
                </a:lnTo>
                <a:lnTo>
                  <a:pt x="238686" y="1011248"/>
                </a:lnTo>
                <a:lnTo>
                  <a:pt x="269055" y="1046055"/>
                </a:lnTo>
                <a:lnTo>
                  <a:pt x="302222" y="1077752"/>
                </a:lnTo>
                <a:lnTo>
                  <a:pt x="338050" y="1105950"/>
                </a:lnTo>
                <a:lnTo>
                  <a:pt x="376402" y="1130262"/>
                </a:lnTo>
                <a:lnTo>
                  <a:pt x="417142" y="1150297"/>
                </a:lnTo>
                <a:lnTo>
                  <a:pt x="460135" y="1165669"/>
                </a:lnTo>
                <a:lnTo>
                  <a:pt x="505242" y="1175989"/>
                </a:lnTo>
                <a:lnTo>
                  <a:pt x="552328" y="1180868"/>
                </a:lnTo>
                <a:lnTo>
                  <a:pt x="898483" y="1180868"/>
                </a:lnTo>
                <a:lnTo>
                  <a:pt x="898209" y="1181105"/>
                </a:lnTo>
                <a:lnTo>
                  <a:pt x="860832" y="1208272"/>
                </a:lnTo>
                <a:lnTo>
                  <a:pt x="821034" y="1232102"/>
                </a:lnTo>
                <a:lnTo>
                  <a:pt x="778857" y="1252327"/>
                </a:lnTo>
                <a:lnTo>
                  <a:pt x="734343" y="1268678"/>
                </a:lnTo>
                <a:lnTo>
                  <a:pt x="687535" y="1280887"/>
                </a:lnTo>
                <a:lnTo>
                  <a:pt x="638379" y="1288848"/>
                </a:lnTo>
                <a:lnTo>
                  <a:pt x="589493" y="1292164"/>
                </a:lnTo>
                <a:close/>
              </a:path>
              <a:path w="1144905" h="1292225">
                <a:moveTo>
                  <a:pt x="1031245" y="646565"/>
                </a:moveTo>
                <a:lnTo>
                  <a:pt x="1027932" y="580337"/>
                </a:lnTo>
                <a:lnTo>
                  <a:pt x="1017314" y="514907"/>
                </a:lnTo>
                <a:lnTo>
                  <a:pt x="1005072" y="471015"/>
                </a:lnTo>
                <a:lnTo>
                  <a:pt x="989265" y="427847"/>
                </a:lnTo>
                <a:lnTo>
                  <a:pt x="970061" y="385798"/>
                </a:lnTo>
                <a:lnTo>
                  <a:pt x="947624" y="345265"/>
                </a:lnTo>
                <a:lnTo>
                  <a:pt x="922120" y="306645"/>
                </a:lnTo>
                <a:lnTo>
                  <a:pt x="893714" y="270334"/>
                </a:lnTo>
                <a:lnTo>
                  <a:pt x="862574" y="236729"/>
                </a:lnTo>
                <a:lnTo>
                  <a:pt x="828863" y="206227"/>
                </a:lnTo>
                <a:lnTo>
                  <a:pt x="792748" y="179223"/>
                </a:lnTo>
                <a:lnTo>
                  <a:pt x="754394" y="156115"/>
                </a:lnTo>
                <a:lnTo>
                  <a:pt x="713968" y="137299"/>
                </a:lnTo>
                <a:lnTo>
                  <a:pt x="671634" y="123171"/>
                </a:lnTo>
                <a:lnTo>
                  <a:pt x="627558" y="114128"/>
                </a:lnTo>
                <a:lnTo>
                  <a:pt x="581907" y="110567"/>
                </a:lnTo>
                <a:lnTo>
                  <a:pt x="893234" y="110567"/>
                </a:lnTo>
                <a:lnTo>
                  <a:pt x="928679" y="140082"/>
                </a:lnTo>
                <a:lnTo>
                  <a:pt x="962080" y="172855"/>
                </a:lnTo>
                <a:lnTo>
                  <a:pt x="992768" y="208120"/>
                </a:lnTo>
                <a:lnTo>
                  <a:pt x="1020716" y="245643"/>
                </a:lnTo>
                <a:lnTo>
                  <a:pt x="1045898" y="285191"/>
                </a:lnTo>
                <a:lnTo>
                  <a:pt x="1068285" y="326533"/>
                </a:lnTo>
                <a:lnTo>
                  <a:pt x="1087852" y="369434"/>
                </a:lnTo>
                <a:lnTo>
                  <a:pt x="1104571" y="413663"/>
                </a:lnTo>
                <a:lnTo>
                  <a:pt x="1118415" y="458985"/>
                </a:lnTo>
                <a:lnTo>
                  <a:pt x="1129357" y="505170"/>
                </a:lnTo>
                <a:lnTo>
                  <a:pt x="1137370" y="551983"/>
                </a:lnTo>
                <a:lnTo>
                  <a:pt x="1141864" y="593932"/>
                </a:lnTo>
                <a:lnTo>
                  <a:pt x="1071764" y="593945"/>
                </a:lnTo>
                <a:lnTo>
                  <a:pt x="1043459" y="611494"/>
                </a:lnTo>
                <a:lnTo>
                  <a:pt x="1031245" y="646565"/>
                </a:lnTo>
                <a:close/>
              </a:path>
              <a:path w="1144905" h="1292225">
                <a:moveTo>
                  <a:pt x="1105287" y="699200"/>
                </a:moveTo>
                <a:lnTo>
                  <a:pt x="1071764" y="699184"/>
                </a:lnTo>
                <a:lnTo>
                  <a:pt x="1043459" y="681633"/>
                </a:lnTo>
                <a:lnTo>
                  <a:pt x="1031245" y="646565"/>
                </a:lnTo>
                <a:lnTo>
                  <a:pt x="1043459" y="611494"/>
                </a:lnTo>
                <a:lnTo>
                  <a:pt x="1071764" y="593945"/>
                </a:lnTo>
                <a:lnTo>
                  <a:pt x="1105287" y="593932"/>
                </a:lnTo>
                <a:lnTo>
                  <a:pt x="1133158" y="611467"/>
                </a:lnTo>
                <a:lnTo>
                  <a:pt x="1144501" y="646565"/>
                </a:lnTo>
                <a:lnTo>
                  <a:pt x="1133158" y="681666"/>
                </a:lnTo>
                <a:lnTo>
                  <a:pt x="1105287" y="699200"/>
                </a:lnTo>
                <a:close/>
              </a:path>
              <a:path w="1144905" h="1292225">
                <a:moveTo>
                  <a:pt x="1144501" y="646565"/>
                </a:moveTo>
                <a:lnTo>
                  <a:pt x="1133158" y="611467"/>
                </a:lnTo>
                <a:lnTo>
                  <a:pt x="1105287" y="593932"/>
                </a:lnTo>
                <a:lnTo>
                  <a:pt x="1141864" y="593932"/>
                </a:lnTo>
                <a:lnTo>
                  <a:pt x="1142427" y="599193"/>
                </a:lnTo>
                <a:lnTo>
                  <a:pt x="1144501" y="646565"/>
                </a:lnTo>
                <a:close/>
              </a:path>
              <a:path w="1144905" h="1292225">
                <a:moveTo>
                  <a:pt x="898483" y="1180868"/>
                </a:moveTo>
                <a:lnTo>
                  <a:pt x="552328" y="1180868"/>
                </a:lnTo>
                <a:lnTo>
                  <a:pt x="601256" y="1179917"/>
                </a:lnTo>
                <a:lnTo>
                  <a:pt x="650204" y="1173135"/>
                </a:lnTo>
                <a:lnTo>
                  <a:pt x="696533" y="1161069"/>
                </a:lnTo>
                <a:lnTo>
                  <a:pt x="740174" y="1144093"/>
                </a:lnTo>
                <a:lnTo>
                  <a:pt x="781056" y="1122580"/>
                </a:lnTo>
                <a:lnTo>
                  <a:pt x="819111" y="1096905"/>
                </a:lnTo>
                <a:lnTo>
                  <a:pt x="854269" y="1067440"/>
                </a:lnTo>
                <a:lnTo>
                  <a:pt x="886460" y="1034559"/>
                </a:lnTo>
                <a:lnTo>
                  <a:pt x="915616" y="998637"/>
                </a:lnTo>
                <a:lnTo>
                  <a:pt x="941666" y="960045"/>
                </a:lnTo>
                <a:lnTo>
                  <a:pt x="964542" y="919159"/>
                </a:lnTo>
                <a:lnTo>
                  <a:pt x="984174" y="876351"/>
                </a:lnTo>
                <a:lnTo>
                  <a:pt x="1000493" y="831995"/>
                </a:lnTo>
                <a:lnTo>
                  <a:pt x="1013429" y="786465"/>
                </a:lnTo>
                <a:lnTo>
                  <a:pt x="1022912" y="740134"/>
                </a:lnTo>
                <a:lnTo>
                  <a:pt x="1028874" y="693377"/>
                </a:lnTo>
                <a:lnTo>
                  <a:pt x="1031245" y="646565"/>
                </a:lnTo>
                <a:lnTo>
                  <a:pt x="1043459" y="681633"/>
                </a:lnTo>
                <a:lnTo>
                  <a:pt x="1071764" y="699184"/>
                </a:lnTo>
                <a:lnTo>
                  <a:pt x="1141744" y="699200"/>
                </a:lnTo>
                <a:lnTo>
                  <a:pt x="1137435" y="738905"/>
                </a:lnTo>
                <a:lnTo>
                  <a:pt x="1129487" y="785040"/>
                </a:lnTo>
                <a:lnTo>
                  <a:pt x="1118652" y="830794"/>
                </a:lnTo>
                <a:lnTo>
                  <a:pt x="1104973" y="875899"/>
                </a:lnTo>
                <a:lnTo>
                  <a:pt x="1088491" y="920085"/>
                </a:lnTo>
                <a:lnTo>
                  <a:pt x="1069249" y="963085"/>
                </a:lnTo>
                <a:lnTo>
                  <a:pt x="1047289" y="1004628"/>
                </a:lnTo>
                <a:lnTo>
                  <a:pt x="1022655" y="1044447"/>
                </a:lnTo>
                <a:lnTo>
                  <a:pt x="995387" y="1082273"/>
                </a:lnTo>
                <a:lnTo>
                  <a:pt x="965528" y="1117837"/>
                </a:lnTo>
                <a:lnTo>
                  <a:pt x="933122" y="1150871"/>
                </a:lnTo>
                <a:lnTo>
                  <a:pt x="898483" y="1180868"/>
                </a:lnTo>
                <a:close/>
              </a:path>
              <a:path w="1144905" h="1292225">
                <a:moveTo>
                  <a:pt x="1141744" y="699200"/>
                </a:moveTo>
                <a:lnTo>
                  <a:pt x="1105287" y="699200"/>
                </a:lnTo>
                <a:lnTo>
                  <a:pt x="1133158" y="681666"/>
                </a:lnTo>
                <a:lnTo>
                  <a:pt x="1144501" y="646565"/>
                </a:lnTo>
                <a:lnTo>
                  <a:pt x="1142454" y="692657"/>
                </a:lnTo>
                <a:lnTo>
                  <a:pt x="1141744" y="699200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3050031" y="4166202"/>
            <a:ext cx="113664" cy="2616200"/>
          </a:xfrm>
          <a:custGeom>
            <a:avLst/>
            <a:gdLst/>
            <a:ahLst/>
            <a:cxnLst/>
            <a:rect l="l" t="t" r="r" b="b"/>
            <a:pathLst>
              <a:path w="113665" h="2616200">
                <a:moveTo>
                  <a:pt x="73390" y="2615571"/>
                </a:moveTo>
                <a:lnTo>
                  <a:pt x="39866" y="2615571"/>
                </a:lnTo>
                <a:lnTo>
                  <a:pt x="11778" y="2598029"/>
                </a:lnTo>
                <a:lnTo>
                  <a:pt x="0" y="2562944"/>
                </a:lnTo>
                <a:lnTo>
                  <a:pt x="0" y="52626"/>
                </a:lnTo>
                <a:lnTo>
                  <a:pt x="11778" y="17542"/>
                </a:lnTo>
                <a:lnTo>
                  <a:pt x="39866" y="0"/>
                </a:lnTo>
                <a:lnTo>
                  <a:pt x="73390" y="0"/>
                </a:lnTo>
                <a:lnTo>
                  <a:pt x="101477" y="17542"/>
                </a:lnTo>
                <a:lnTo>
                  <a:pt x="113256" y="52626"/>
                </a:lnTo>
                <a:lnTo>
                  <a:pt x="113256" y="2562944"/>
                </a:lnTo>
                <a:lnTo>
                  <a:pt x="101477" y="2598029"/>
                </a:lnTo>
                <a:lnTo>
                  <a:pt x="73390" y="2615571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734824" y="3356457"/>
            <a:ext cx="2239645" cy="3425825"/>
          </a:xfrm>
          <a:custGeom>
            <a:avLst/>
            <a:gdLst/>
            <a:ahLst/>
            <a:cxnLst/>
            <a:rect l="l" t="t" r="r" b="b"/>
            <a:pathLst>
              <a:path w="2239644" h="3425825">
                <a:moveTo>
                  <a:pt x="2239200" y="56654"/>
                </a:moveTo>
                <a:lnTo>
                  <a:pt x="2234679" y="34747"/>
                </a:lnTo>
                <a:lnTo>
                  <a:pt x="2222436" y="16725"/>
                </a:lnTo>
                <a:lnTo>
                  <a:pt x="2204415" y="4495"/>
                </a:lnTo>
                <a:lnTo>
                  <a:pt x="2182571" y="0"/>
                </a:lnTo>
                <a:lnTo>
                  <a:pt x="990485" y="0"/>
                </a:lnTo>
                <a:lnTo>
                  <a:pt x="939507" y="1028"/>
                </a:lnTo>
                <a:lnTo>
                  <a:pt x="888873" y="4152"/>
                </a:lnTo>
                <a:lnTo>
                  <a:pt x="838657" y="9423"/>
                </a:lnTo>
                <a:lnTo>
                  <a:pt x="788911" y="16878"/>
                </a:lnTo>
                <a:lnTo>
                  <a:pt x="739698" y="26543"/>
                </a:lnTo>
                <a:lnTo>
                  <a:pt x="691070" y="38481"/>
                </a:lnTo>
                <a:lnTo>
                  <a:pt x="643089" y="52730"/>
                </a:lnTo>
                <a:lnTo>
                  <a:pt x="595820" y="69316"/>
                </a:lnTo>
                <a:lnTo>
                  <a:pt x="549325" y="88290"/>
                </a:lnTo>
                <a:lnTo>
                  <a:pt x="503643" y="109715"/>
                </a:lnTo>
                <a:lnTo>
                  <a:pt x="458851" y="133604"/>
                </a:lnTo>
                <a:lnTo>
                  <a:pt x="414997" y="160007"/>
                </a:lnTo>
                <a:lnTo>
                  <a:pt x="375005" y="187058"/>
                </a:lnTo>
                <a:lnTo>
                  <a:pt x="336562" y="216166"/>
                </a:lnTo>
                <a:lnTo>
                  <a:pt x="299745" y="247243"/>
                </a:lnTo>
                <a:lnTo>
                  <a:pt x="264655" y="280174"/>
                </a:lnTo>
                <a:lnTo>
                  <a:pt x="231368" y="314896"/>
                </a:lnTo>
                <a:lnTo>
                  <a:pt x="199974" y="351282"/>
                </a:lnTo>
                <a:lnTo>
                  <a:pt x="170586" y="389267"/>
                </a:lnTo>
                <a:lnTo>
                  <a:pt x="143256" y="428739"/>
                </a:lnTo>
                <a:lnTo>
                  <a:pt x="118097" y="469607"/>
                </a:lnTo>
                <a:lnTo>
                  <a:pt x="95199" y="511784"/>
                </a:lnTo>
                <a:lnTo>
                  <a:pt x="74637" y="555167"/>
                </a:lnTo>
                <a:lnTo>
                  <a:pt x="56502" y="599681"/>
                </a:lnTo>
                <a:lnTo>
                  <a:pt x="40894" y="645210"/>
                </a:lnTo>
                <a:lnTo>
                  <a:pt x="27889" y="691667"/>
                </a:lnTo>
                <a:lnTo>
                  <a:pt x="17589" y="738974"/>
                </a:lnTo>
                <a:lnTo>
                  <a:pt x="9563" y="790321"/>
                </a:lnTo>
                <a:lnTo>
                  <a:pt x="4279" y="842416"/>
                </a:lnTo>
                <a:lnTo>
                  <a:pt x="1244" y="895045"/>
                </a:lnTo>
                <a:lnTo>
                  <a:pt x="0" y="948029"/>
                </a:lnTo>
                <a:lnTo>
                  <a:pt x="63" y="1001407"/>
                </a:lnTo>
                <a:lnTo>
                  <a:pt x="927" y="1054277"/>
                </a:lnTo>
                <a:lnTo>
                  <a:pt x="2146" y="1107147"/>
                </a:lnTo>
                <a:lnTo>
                  <a:pt x="3238" y="1159586"/>
                </a:lnTo>
                <a:lnTo>
                  <a:pt x="3695" y="1211414"/>
                </a:lnTo>
                <a:lnTo>
                  <a:pt x="3695" y="1939505"/>
                </a:lnTo>
                <a:lnTo>
                  <a:pt x="8204" y="1961413"/>
                </a:lnTo>
                <a:lnTo>
                  <a:pt x="20434" y="1979434"/>
                </a:lnTo>
                <a:lnTo>
                  <a:pt x="38455" y="1991664"/>
                </a:lnTo>
                <a:lnTo>
                  <a:pt x="60325" y="1996173"/>
                </a:lnTo>
                <a:lnTo>
                  <a:pt x="191414" y="1996173"/>
                </a:lnTo>
                <a:lnTo>
                  <a:pt x="226466" y="1984387"/>
                </a:lnTo>
                <a:lnTo>
                  <a:pt x="244005" y="1956282"/>
                </a:lnTo>
                <a:lnTo>
                  <a:pt x="244005" y="1939505"/>
                </a:lnTo>
                <a:lnTo>
                  <a:pt x="244005" y="1922741"/>
                </a:lnTo>
                <a:lnTo>
                  <a:pt x="226466" y="1894636"/>
                </a:lnTo>
                <a:lnTo>
                  <a:pt x="191414" y="1882851"/>
                </a:lnTo>
                <a:lnTo>
                  <a:pt x="116954" y="1882851"/>
                </a:lnTo>
                <a:lnTo>
                  <a:pt x="116954" y="1211414"/>
                </a:lnTo>
                <a:lnTo>
                  <a:pt x="116459" y="1159725"/>
                </a:lnTo>
                <a:lnTo>
                  <a:pt x="115303" y="1107351"/>
                </a:lnTo>
                <a:lnTo>
                  <a:pt x="114007" y="1054506"/>
                </a:lnTo>
                <a:lnTo>
                  <a:pt x="113093" y="1001407"/>
                </a:lnTo>
                <a:lnTo>
                  <a:pt x="113093" y="948029"/>
                </a:lnTo>
                <a:lnTo>
                  <a:pt x="114515" y="895337"/>
                </a:lnTo>
                <a:lnTo>
                  <a:pt x="117881" y="842810"/>
                </a:lnTo>
                <a:lnTo>
                  <a:pt x="123710" y="790917"/>
                </a:lnTo>
                <a:lnTo>
                  <a:pt x="132524" y="739876"/>
                </a:lnTo>
                <a:lnTo>
                  <a:pt x="144551" y="691007"/>
                </a:lnTo>
                <a:lnTo>
                  <a:pt x="159918" y="643610"/>
                </a:lnTo>
                <a:lnTo>
                  <a:pt x="178485" y="597763"/>
                </a:lnTo>
                <a:lnTo>
                  <a:pt x="200088" y="553529"/>
                </a:lnTo>
                <a:lnTo>
                  <a:pt x="224561" y="510971"/>
                </a:lnTo>
                <a:lnTo>
                  <a:pt x="251739" y="470154"/>
                </a:lnTo>
                <a:lnTo>
                  <a:pt x="281482" y="431139"/>
                </a:lnTo>
                <a:lnTo>
                  <a:pt x="313613" y="394004"/>
                </a:lnTo>
                <a:lnTo>
                  <a:pt x="347980" y="358800"/>
                </a:lnTo>
                <a:lnTo>
                  <a:pt x="384416" y="325602"/>
                </a:lnTo>
                <a:lnTo>
                  <a:pt x="422770" y="294474"/>
                </a:lnTo>
                <a:lnTo>
                  <a:pt x="462876" y="265480"/>
                </a:lnTo>
                <a:lnTo>
                  <a:pt x="504583" y="238683"/>
                </a:lnTo>
                <a:lnTo>
                  <a:pt x="547725" y="214160"/>
                </a:lnTo>
                <a:lnTo>
                  <a:pt x="592150" y="191960"/>
                </a:lnTo>
                <a:lnTo>
                  <a:pt x="639038" y="172135"/>
                </a:lnTo>
                <a:lnTo>
                  <a:pt x="686612" y="155803"/>
                </a:lnTo>
                <a:lnTo>
                  <a:pt x="734796" y="142659"/>
                </a:lnTo>
                <a:lnTo>
                  <a:pt x="783539" y="132397"/>
                </a:lnTo>
                <a:lnTo>
                  <a:pt x="832739" y="124701"/>
                </a:lnTo>
                <a:lnTo>
                  <a:pt x="882357" y="119253"/>
                </a:lnTo>
                <a:lnTo>
                  <a:pt x="932307" y="115747"/>
                </a:lnTo>
                <a:lnTo>
                  <a:pt x="982510" y="113868"/>
                </a:lnTo>
                <a:lnTo>
                  <a:pt x="1032916" y="113322"/>
                </a:lnTo>
                <a:lnTo>
                  <a:pt x="2125942" y="113322"/>
                </a:lnTo>
                <a:lnTo>
                  <a:pt x="2125942" y="448983"/>
                </a:lnTo>
                <a:lnTo>
                  <a:pt x="1482991" y="448983"/>
                </a:lnTo>
                <a:lnTo>
                  <a:pt x="1461147" y="453491"/>
                </a:lnTo>
                <a:lnTo>
                  <a:pt x="1443126" y="465747"/>
                </a:lnTo>
                <a:lnTo>
                  <a:pt x="1430870" y="483781"/>
                </a:lnTo>
                <a:lnTo>
                  <a:pt x="1426362" y="505637"/>
                </a:lnTo>
                <a:lnTo>
                  <a:pt x="1426362" y="3372701"/>
                </a:lnTo>
                <a:lnTo>
                  <a:pt x="1438135" y="3407778"/>
                </a:lnTo>
                <a:lnTo>
                  <a:pt x="1466227" y="3425329"/>
                </a:lnTo>
                <a:lnTo>
                  <a:pt x="1499743" y="3425329"/>
                </a:lnTo>
                <a:lnTo>
                  <a:pt x="1527835" y="3407778"/>
                </a:lnTo>
                <a:lnTo>
                  <a:pt x="1539621" y="3372701"/>
                </a:lnTo>
                <a:lnTo>
                  <a:pt x="1539621" y="562305"/>
                </a:lnTo>
                <a:lnTo>
                  <a:pt x="2125942" y="562305"/>
                </a:lnTo>
                <a:lnTo>
                  <a:pt x="2125942" y="3372701"/>
                </a:lnTo>
                <a:lnTo>
                  <a:pt x="2137714" y="3407778"/>
                </a:lnTo>
                <a:lnTo>
                  <a:pt x="2165807" y="3425317"/>
                </a:lnTo>
                <a:lnTo>
                  <a:pt x="2199335" y="3425317"/>
                </a:lnTo>
                <a:lnTo>
                  <a:pt x="2227415" y="3407778"/>
                </a:lnTo>
                <a:lnTo>
                  <a:pt x="2239200" y="3372701"/>
                </a:lnTo>
                <a:lnTo>
                  <a:pt x="2239200" y="113322"/>
                </a:lnTo>
                <a:lnTo>
                  <a:pt x="2239200" y="56654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692581" y="1973918"/>
            <a:ext cx="1144905" cy="1292225"/>
          </a:xfrm>
          <a:custGeom>
            <a:avLst/>
            <a:gdLst/>
            <a:ahLst/>
            <a:cxnLst/>
            <a:rect l="l" t="t" r="r" b="b"/>
            <a:pathLst>
              <a:path w="1144905" h="1292225">
                <a:moveTo>
                  <a:pt x="0" y="645647"/>
                </a:moveTo>
                <a:lnTo>
                  <a:pt x="2065" y="599560"/>
                </a:lnTo>
                <a:lnTo>
                  <a:pt x="7099" y="553314"/>
                </a:lnTo>
                <a:lnTo>
                  <a:pt x="15061" y="507179"/>
                </a:lnTo>
                <a:lnTo>
                  <a:pt x="25909" y="461425"/>
                </a:lnTo>
                <a:lnTo>
                  <a:pt x="39599" y="416319"/>
                </a:lnTo>
                <a:lnTo>
                  <a:pt x="56091" y="372131"/>
                </a:lnTo>
                <a:lnTo>
                  <a:pt x="75341" y="329128"/>
                </a:lnTo>
                <a:lnTo>
                  <a:pt x="97307" y="287581"/>
                </a:lnTo>
                <a:lnTo>
                  <a:pt x="121948" y="247758"/>
                </a:lnTo>
                <a:lnTo>
                  <a:pt x="149221" y="209927"/>
                </a:lnTo>
                <a:lnTo>
                  <a:pt x="179084" y="174357"/>
                </a:lnTo>
                <a:lnTo>
                  <a:pt x="211495" y="141318"/>
                </a:lnTo>
                <a:lnTo>
                  <a:pt x="246412" y="111077"/>
                </a:lnTo>
                <a:lnTo>
                  <a:pt x="283791" y="83903"/>
                </a:lnTo>
                <a:lnTo>
                  <a:pt x="323593" y="60066"/>
                </a:lnTo>
                <a:lnTo>
                  <a:pt x="365773" y="39833"/>
                </a:lnTo>
                <a:lnTo>
                  <a:pt x="410290" y="23475"/>
                </a:lnTo>
                <a:lnTo>
                  <a:pt x="457102" y="11258"/>
                </a:lnTo>
                <a:lnTo>
                  <a:pt x="506264" y="3307"/>
                </a:lnTo>
                <a:lnTo>
                  <a:pt x="555156" y="0"/>
                </a:lnTo>
                <a:lnTo>
                  <a:pt x="603549" y="1182"/>
                </a:lnTo>
                <a:lnTo>
                  <a:pt x="651215" y="6700"/>
                </a:lnTo>
                <a:lnTo>
                  <a:pt x="697927" y="16402"/>
                </a:lnTo>
                <a:lnTo>
                  <a:pt x="743456" y="30135"/>
                </a:lnTo>
                <a:lnTo>
                  <a:pt x="787573" y="47744"/>
                </a:lnTo>
                <a:lnTo>
                  <a:pt x="830052" y="69077"/>
                </a:lnTo>
                <a:lnTo>
                  <a:pt x="870663" y="93980"/>
                </a:lnTo>
                <a:lnTo>
                  <a:pt x="894254" y="111326"/>
                </a:lnTo>
                <a:lnTo>
                  <a:pt x="592325" y="111326"/>
                </a:lnTo>
                <a:lnTo>
                  <a:pt x="543403" y="112274"/>
                </a:lnTo>
                <a:lnTo>
                  <a:pt x="494447" y="119065"/>
                </a:lnTo>
                <a:lnTo>
                  <a:pt x="448111" y="131138"/>
                </a:lnTo>
                <a:lnTo>
                  <a:pt x="404464" y="148117"/>
                </a:lnTo>
                <a:lnTo>
                  <a:pt x="363575" y="169632"/>
                </a:lnTo>
                <a:lnTo>
                  <a:pt x="325514" y="195307"/>
                </a:lnTo>
                <a:lnTo>
                  <a:pt x="290350" y="224771"/>
                </a:lnTo>
                <a:lnTo>
                  <a:pt x="258152" y="257650"/>
                </a:lnTo>
                <a:lnTo>
                  <a:pt x="228990" y="293570"/>
                </a:lnTo>
                <a:lnTo>
                  <a:pt x="202931" y="332159"/>
                </a:lnTo>
                <a:lnTo>
                  <a:pt x="180046" y="373043"/>
                </a:lnTo>
                <a:lnTo>
                  <a:pt x="160404" y="415849"/>
                </a:lnTo>
                <a:lnTo>
                  <a:pt x="144074" y="460204"/>
                </a:lnTo>
                <a:lnTo>
                  <a:pt x="131125" y="505735"/>
                </a:lnTo>
                <a:lnTo>
                  <a:pt x="121626" y="552068"/>
                </a:lnTo>
                <a:lnTo>
                  <a:pt x="116390" y="593015"/>
                </a:lnTo>
                <a:lnTo>
                  <a:pt x="39295" y="593015"/>
                </a:lnTo>
                <a:lnTo>
                  <a:pt x="11398" y="610551"/>
                </a:lnTo>
                <a:lnTo>
                  <a:pt x="0" y="645647"/>
                </a:lnTo>
                <a:close/>
              </a:path>
              <a:path w="1144905" h="1292225">
                <a:moveTo>
                  <a:pt x="888227" y="1181630"/>
                </a:moveTo>
                <a:lnTo>
                  <a:pt x="562745" y="1181630"/>
                </a:lnTo>
                <a:lnTo>
                  <a:pt x="609816" y="1179316"/>
                </a:lnTo>
                <a:lnTo>
                  <a:pt x="658132" y="1170728"/>
                </a:lnTo>
                <a:lnTo>
                  <a:pt x="705322" y="1156501"/>
                </a:lnTo>
                <a:lnTo>
                  <a:pt x="749629" y="1137636"/>
                </a:lnTo>
                <a:lnTo>
                  <a:pt x="790985" y="1114476"/>
                </a:lnTo>
                <a:lnTo>
                  <a:pt x="829321" y="1087365"/>
                </a:lnTo>
                <a:lnTo>
                  <a:pt x="864567" y="1056647"/>
                </a:lnTo>
                <a:lnTo>
                  <a:pt x="896656" y="1022667"/>
                </a:lnTo>
                <a:lnTo>
                  <a:pt x="925518" y="985767"/>
                </a:lnTo>
                <a:lnTo>
                  <a:pt x="951084" y="946293"/>
                </a:lnTo>
                <a:lnTo>
                  <a:pt x="973285" y="904587"/>
                </a:lnTo>
                <a:lnTo>
                  <a:pt x="992054" y="860995"/>
                </a:lnTo>
                <a:lnTo>
                  <a:pt x="1007320" y="815859"/>
                </a:lnTo>
                <a:lnTo>
                  <a:pt x="1019015" y="769524"/>
                </a:lnTo>
                <a:lnTo>
                  <a:pt x="1027070" y="722334"/>
                </a:lnTo>
                <a:lnTo>
                  <a:pt x="1031416" y="674632"/>
                </a:lnTo>
                <a:lnTo>
                  <a:pt x="1031985" y="626764"/>
                </a:lnTo>
                <a:lnTo>
                  <a:pt x="1028707" y="579072"/>
                </a:lnTo>
                <a:lnTo>
                  <a:pt x="1021732" y="533369"/>
                </a:lnTo>
                <a:lnTo>
                  <a:pt x="1011008" y="488058"/>
                </a:lnTo>
                <a:lnTo>
                  <a:pt x="996670" y="443526"/>
                </a:lnTo>
                <a:lnTo>
                  <a:pt x="978855" y="400162"/>
                </a:lnTo>
                <a:lnTo>
                  <a:pt x="957698" y="358354"/>
                </a:lnTo>
                <a:lnTo>
                  <a:pt x="933336" y="318491"/>
                </a:lnTo>
                <a:lnTo>
                  <a:pt x="905905" y="280960"/>
                </a:lnTo>
                <a:lnTo>
                  <a:pt x="875542" y="246152"/>
                </a:lnTo>
                <a:lnTo>
                  <a:pt x="842382" y="214453"/>
                </a:lnTo>
                <a:lnTo>
                  <a:pt x="806562" y="186253"/>
                </a:lnTo>
                <a:lnTo>
                  <a:pt x="768218" y="161940"/>
                </a:lnTo>
                <a:lnTo>
                  <a:pt x="727486" y="141902"/>
                </a:lnTo>
                <a:lnTo>
                  <a:pt x="684502" y="126528"/>
                </a:lnTo>
                <a:lnTo>
                  <a:pt x="639403" y="116206"/>
                </a:lnTo>
                <a:lnTo>
                  <a:pt x="592325" y="111326"/>
                </a:lnTo>
                <a:lnTo>
                  <a:pt x="894254" y="111326"/>
                </a:lnTo>
                <a:lnTo>
                  <a:pt x="945372" y="153884"/>
                </a:lnTo>
                <a:lnTo>
                  <a:pt x="979012" y="188579"/>
                </a:lnTo>
                <a:lnTo>
                  <a:pt x="1009873" y="226231"/>
                </a:lnTo>
                <a:lnTo>
                  <a:pt x="1037727" y="266688"/>
                </a:lnTo>
                <a:lnTo>
                  <a:pt x="1062344" y="309795"/>
                </a:lnTo>
                <a:lnTo>
                  <a:pt x="1083271" y="353978"/>
                </a:lnTo>
                <a:lnTo>
                  <a:pt x="1101214" y="399648"/>
                </a:lnTo>
                <a:lnTo>
                  <a:pt x="1116130" y="446559"/>
                </a:lnTo>
                <a:lnTo>
                  <a:pt x="1127972" y="494465"/>
                </a:lnTo>
                <a:lnTo>
                  <a:pt x="1136697" y="543121"/>
                </a:lnTo>
                <a:lnTo>
                  <a:pt x="1142260" y="592281"/>
                </a:lnTo>
                <a:lnTo>
                  <a:pt x="1144615" y="641700"/>
                </a:lnTo>
                <a:lnTo>
                  <a:pt x="1143718" y="691133"/>
                </a:lnTo>
                <a:lnTo>
                  <a:pt x="1139525" y="740334"/>
                </a:lnTo>
                <a:lnTo>
                  <a:pt x="1131990" y="789058"/>
                </a:lnTo>
                <a:lnTo>
                  <a:pt x="1121068" y="837059"/>
                </a:lnTo>
                <a:lnTo>
                  <a:pt x="1106715" y="884092"/>
                </a:lnTo>
                <a:lnTo>
                  <a:pt x="1088887" y="929911"/>
                </a:lnTo>
                <a:lnTo>
                  <a:pt x="1067537" y="974271"/>
                </a:lnTo>
                <a:lnTo>
                  <a:pt x="1042622" y="1016927"/>
                </a:lnTo>
                <a:lnTo>
                  <a:pt x="1014096" y="1057632"/>
                </a:lnTo>
                <a:lnTo>
                  <a:pt x="982697" y="1095642"/>
                </a:lnTo>
                <a:lnTo>
                  <a:pt x="948841" y="1130824"/>
                </a:lnTo>
                <a:lnTo>
                  <a:pt x="912726" y="1163007"/>
                </a:lnTo>
                <a:lnTo>
                  <a:pt x="888227" y="1181630"/>
                </a:lnTo>
                <a:close/>
              </a:path>
              <a:path w="1144905" h="1292225">
                <a:moveTo>
                  <a:pt x="39295" y="698284"/>
                </a:moveTo>
                <a:lnTo>
                  <a:pt x="11398" y="680749"/>
                </a:lnTo>
                <a:lnTo>
                  <a:pt x="0" y="645647"/>
                </a:lnTo>
                <a:lnTo>
                  <a:pt x="11398" y="610551"/>
                </a:lnTo>
                <a:lnTo>
                  <a:pt x="39295" y="593015"/>
                </a:lnTo>
                <a:lnTo>
                  <a:pt x="72819" y="593028"/>
                </a:lnTo>
                <a:lnTo>
                  <a:pt x="101097" y="610577"/>
                </a:lnTo>
                <a:lnTo>
                  <a:pt x="113256" y="645649"/>
                </a:lnTo>
                <a:lnTo>
                  <a:pt x="101097" y="680717"/>
                </a:lnTo>
                <a:lnTo>
                  <a:pt x="72819" y="698267"/>
                </a:lnTo>
                <a:lnTo>
                  <a:pt x="39295" y="698284"/>
                </a:lnTo>
                <a:close/>
              </a:path>
              <a:path w="1144905" h="1292225">
                <a:moveTo>
                  <a:pt x="113256" y="645648"/>
                </a:moveTo>
                <a:lnTo>
                  <a:pt x="101097" y="610577"/>
                </a:lnTo>
                <a:lnTo>
                  <a:pt x="72819" y="593028"/>
                </a:lnTo>
                <a:lnTo>
                  <a:pt x="39295" y="593015"/>
                </a:lnTo>
                <a:lnTo>
                  <a:pt x="116390" y="593015"/>
                </a:lnTo>
                <a:lnTo>
                  <a:pt x="115647" y="598830"/>
                </a:lnTo>
                <a:lnTo>
                  <a:pt x="113256" y="645648"/>
                </a:lnTo>
                <a:close/>
              </a:path>
              <a:path w="1144905" h="1292225">
                <a:moveTo>
                  <a:pt x="566561" y="1292210"/>
                </a:moveTo>
                <a:lnTo>
                  <a:pt x="519135" y="1289785"/>
                </a:lnTo>
                <a:lnTo>
                  <a:pt x="471454" y="1282668"/>
                </a:lnTo>
                <a:lnTo>
                  <a:pt x="423717" y="1270690"/>
                </a:lnTo>
                <a:lnTo>
                  <a:pt x="376123" y="1253680"/>
                </a:lnTo>
                <a:lnTo>
                  <a:pt x="332142" y="1233193"/>
                </a:lnTo>
                <a:lnTo>
                  <a:pt x="290766" y="1209285"/>
                </a:lnTo>
                <a:lnTo>
                  <a:pt x="252020" y="1182187"/>
                </a:lnTo>
                <a:lnTo>
                  <a:pt x="215933" y="1152133"/>
                </a:lnTo>
                <a:lnTo>
                  <a:pt x="182531" y="1119356"/>
                </a:lnTo>
                <a:lnTo>
                  <a:pt x="151840" y="1084088"/>
                </a:lnTo>
                <a:lnTo>
                  <a:pt x="123888" y="1046563"/>
                </a:lnTo>
                <a:lnTo>
                  <a:pt x="98702" y="1007012"/>
                </a:lnTo>
                <a:lnTo>
                  <a:pt x="76308" y="965670"/>
                </a:lnTo>
                <a:lnTo>
                  <a:pt x="56734" y="922768"/>
                </a:lnTo>
                <a:lnTo>
                  <a:pt x="40006" y="878540"/>
                </a:lnTo>
                <a:lnTo>
                  <a:pt x="26151" y="833218"/>
                </a:lnTo>
                <a:lnTo>
                  <a:pt x="15196" y="787035"/>
                </a:lnTo>
                <a:lnTo>
                  <a:pt x="7167" y="740224"/>
                </a:lnTo>
                <a:lnTo>
                  <a:pt x="2093" y="693017"/>
                </a:lnTo>
                <a:lnTo>
                  <a:pt x="0" y="645647"/>
                </a:lnTo>
                <a:lnTo>
                  <a:pt x="11398" y="680749"/>
                </a:lnTo>
                <a:lnTo>
                  <a:pt x="39295" y="698284"/>
                </a:lnTo>
                <a:lnTo>
                  <a:pt x="115720" y="698284"/>
                </a:lnTo>
                <a:lnTo>
                  <a:pt x="116710" y="711885"/>
                </a:lnTo>
                <a:lnTo>
                  <a:pt x="120901" y="744722"/>
                </a:lnTo>
                <a:lnTo>
                  <a:pt x="139542" y="821174"/>
                </a:lnTo>
                <a:lnTo>
                  <a:pt x="155349" y="864349"/>
                </a:lnTo>
                <a:lnTo>
                  <a:pt x="174554" y="906403"/>
                </a:lnTo>
                <a:lnTo>
                  <a:pt x="196991" y="946939"/>
                </a:lnTo>
                <a:lnTo>
                  <a:pt x="222496" y="985561"/>
                </a:lnTo>
                <a:lnTo>
                  <a:pt x="250903" y="1021872"/>
                </a:lnTo>
                <a:lnTo>
                  <a:pt x="282045" y="1055476"/>
                </a:lnTo>
                <a:lnTo>
                  <a:pt x="315758" y="1085977"/>
                </a:lnTo>
                <a:lnTo>
                  <a:pt x="351876" y="1112979"/>
                </a:lnTo>
                <a:lnTo>
                  <a:pt x="390234" y="1136085"/>
                </a:lnTo>
                <a:lnTo>
                  <a:pt x="430665" y="1154900"/>
                </a:lnTo>
                <a:lnTo>
                  <a:pt x="473004" y="1169026"/>
                </a:lnTo>
                <a:lnTo>
                  <a:pt x="517086" y="1178069"/>
                </a:lnTo>
                <a:lnTo>
                  <a:pt x="562745" y="1181630"/>
                </a:lnTo>
                <a:lnTo>
                  <a:pt x="888227" y="1181630"/>
                </a:lnTo>
                <a:lnTo>
                  <a:pt x="874555" y="1192023"/>
                </a:lnTo>
                <a:lnTo>
                  <a:pt x="834526" y="1217702"/>
                </a:lnTo>
                <a:lnTo>
                  <a:pt x="792841" y="1239874"/>
                </a:lnTo>
                <a:lnTo>
                  <a:pt x="749698" y="1258371"/>
                </a:lnTo>
                <a:lnTo>
                  <a:pt x="705298" y="1273022"/>
                </a:lnTo>
                <a:lnTo>
                  <a:pt x="659842" y="1283659"/>
                </a:lnTo>
                <a:lnTo>
                  <a:pt x="613530" y="1290111"/>
                </a:lnTo>
                <a:lnTo>
                  <a:pt x="566561" y="1292210"/>
                </a:lnTo>
                <a:close/>
              </a:path>
              <a:path w="1144905" h="1292225">
                <a:moveTo>
                  <a:pt x="115720" y="698284"/>
                </a:moveTo>
                <a:lnTo>
                  <a:pt x="39295" y="698284"/>
                </a:lnTo>
                <a:lnTo>
                  <a:pt x="72819" y="698267"/>
                </a:lnTo>
                <a:lnTo>
                  <a:pt x="101097" y="680717"/>
                </a:lnTo>
                <a:lnTo>
                  <a:pt x="113256" y="645648"/>
                </a:lnTo>
                <a:lnTo>
                  <a:pt x="114304" y="678836"/>
                </a:lnTo>
                <a:lnTo>
                  <a:pt x="115720" y="698284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803851" y="4166202"/>
            <a:ext cx="113664" cy="2616200"/>
          </a:xfrm>
          <a:custGeom>
            <a:avLst/>
            <a:gdLst/>
            <a:ahLst/>
            <a:cxnLst/>
            <a:rect l="l" t="t" r="r" b="b"/>
            <a:pathLst>
              <a:path w="113665" h="2616200">
                <a:moveTo>
                  <a:pt x="73390" y="2615571"/>
                </a:moveTo>
                <a:lnTo>
                  <a:pt x="39866" y="2615571"/>
                </a:lnTo>
                <a:lnTo>
                  <a:pt x="11778" y="2598029"/>
                </a:lnTo>
                <a:lnTo>
                  <a:pt x="0" y="2562944"/>
                </a:lnTo>
                <a:lnTo>
                  <a:pt x="0" y="52626"/>
                </a:lnTo>
                <a:lnTo>
                  <a:pt x="11778" y="17542"/>
                </a:lnTo>
                <a:lnTo>
                  <a:pt x="39866" y="0"/>
                </a:lnTo>
                <a:lnTo>
                  <a:pt x="73390" y="0"/>
                </a:lnTo>
                <a:lnTo>
                  <a:pt x="101477" y="17542"/>
                </a:lnTo>
                <a:lnTo>
                  <a:pt x="113256" y="52626"/>
                </a:lnTo>
                <a:lnTo>
                  <a:pt x="113256" y="2562944"/>
                </a:lnTo>
                <a:lnTo>
                  <a:pt x="101477" y="2598029"/>
                </a:lnTo>
                <a:lnTo>
                  <a:pt x="73390" y="2615571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5993098" y="3353713"/>
            <a:ext cx="2238375" cy="3428365"/>
          </a:xfrm>
          <a:custGeom>
            <a:avLst/>
            <a:gdLst/>
            <a:ahLst/>
            <a:cxnLst/>
            <a:rect l="l" t="t" r="r" b="b"/>
            <a:pathLst>
              <a:path w="2238375" h="3428365">
                <a:moveTo>
                  <a:pt x="2238260" y="1003833"/>
                </a:moveTo>
                <a:lnTo>
                  <a:pt x="2238083" y="950950"/>
                </a:lnTo>
                <a:lnTo>
                  <a:pt x="2236724" y="898169"/>
                </a:lnTo>
                <a:lnTo>
                  <a:pt x="2233815" y="845629"/>
                </a:lnTo>
                <a:lnTo>
                  <a:pt x="2228926" y="793432"/>
                </a:lnTo>
                <a:lnTo>
                  <a:pt x="2221636" y="741718"/>
                </a:lnTo>
                <a:lnTo>
                  <a:pt x="2211819" y="693127"/>
                </a:lnTo>
                <a:lnTo>
                  <a:pt x="2198890" y="645553"/>
                </a:lnTo>
                <a:lnTo>
                  <a:pt x="2182977" y="599071"/>
                </a:lnTo>
                <a:lnTo>
                  <a:pt x="2164245" y="553758"/>
                </a:lnTo>
                <a:lnTo>
                  <a:pt x="2142820" y="509689"/>
                </a:lnTo>
                <a:lnTo>
                  <a:pt x="2118855" y="466953"/>
                </a:lnTo>
                <a:lnTo>
                  <a:pt x="2092464" y="425602"/>
                </a:lnTo>
                <a:lnTo>
                  <a:pt x="2063813" y="385749"/>
                </a:lnTo>
                <a:lnTo>
                  <a:pt x="2033028" y="347433"/>
                </a:lnTo>
                <a:lnTo>
                  <a:pt x="2000250" y="310756"/>
                </a:lnTo>
                <a:lnTo>
                  <a:pt x="1965629" y="275793"/>
                </a:lnTo>
                <a:lnTo>
                  <a:pt x="1929295" y="242620"/>
                </a:lnTo>
                <a:lnTo>
                  <a:pt x="1891385" y="211302"/>
                </a:lnTo>
                <a:lnTo>
                  <a:pt x="1852053" y="181940"/>
                </a:lnTo>
                <a:lnTo>
                  <a:pt x="1811426" y="154584"/>
                </a:lnTo>
                <a:lnTo>
                  <a:pt x="1766824" y="128041"/>
                </a:lnTo>
                <a:lnTo>
                  <a:pt x="1721408" y="104648"/>
                </a:lnTo>
                <a:lnTo>
                  <a:pt x="1675244" y="84239"/>
                </a:lnTo>
                <a:lnTo>
                  <a:pt x="1628368" y="66598"/>
                </a:lnTo>
                <a:lnTo>
                  <a:pt x="1605622" y="59397"/>
                </a:lnTo>
                <a:lnTo>
                  <a:pt x="1580845" y="51549"/>
                </a:lnTo>
                <a:lnTo>
                  <a:pt x="1532750" y="38887"/>
                </a:lnTo>
                <a:lnTo>
                  <a:pt x="1484134" y="28409"/>
                </a:lnTo>
                <a:lnTo>
                  <a:pt x="1435049" y="19926"/>
                </a:lnTo>
                <a:lnTo>
                  <a:pt x="1385570" y="13246"/>
                </a:lnTo>
                <a:lnTo>
                  <a:pt x="1335735" y="8166"/>
                </a:lnTo>
                <a:lnTo>
                  <a:pt x="1285621" y="4495"/>
                </a:lnTo>
                <a:lnTo>
                  <a:pt x="1235278" y="2044"/>
                </a:lnTo>
                <a:lnTo>
                  <a:pt x="1184757" y="609"/>
                </a:lnTo>
                <a:lnTo>
                  <a:pt x="1134135" y="0"/>
                </a:lnTo>
                <a:lnTo>
                  <a:pt x="56629" y="2743"/>
                </a:lnTo>
                <a:lnTo>
                  <a:pt x="34785" y="7239"/>
                </a:lnTo>
                <a:lnTo>
                  <a:pt x="16764" y="19469"/>
                </a:lnTo>
                <a:lnTo>
                  <a:pt x="4521" y="37490"/>
                </a:lnTo>
                <a:lnTo>
                  <a:pt x="0" y="59397"/>
                </a:lnTo>
                <a:lnTo>
                  <a:pt x="0" y="3375444"/>
                </a:lnTo>
                <a:lnTo>
                  <a:pt x="11785" y="3410521"/>
                </a:lnTo>
                <a:lnTo>
                  <a:pt x="39878" y="3428060"/>
                </a:lnTo>
                <a:lnTo>
                  <a:pt x="73393" y="3428060"/>
                </a:lnTo>
                <a:lnTo>
                  <a:pt x="101485" y="3410521"/>
                </a:lnTo>
                <a:lnTo>
                  <a:pt x="113258" y="3375444"/>
                </a:lnTo>
                <a:lnTo>
                  <a:pt x="113258" y="565048"/>
                </a:lnTo>
                <a:lnTo>
                  <a:pt x="699477" y="565048"/>
                </a:lnTo>
                <a:lnTo>
                  <a:pt x="699477" y="3375444"/>
                </a:lnTo>
                <a:lnTo>
                  <a:pt x="711250" y="3410521"/>
                </a:lnTo>
                <a:lnTo>
                  <a:pt x="739343" y="3428073"/>
                </a:lnTo>
                <a:lnTo>
                  <a:pt x="772871" y="3428073"/>
                </a:lnTo>
                <a:lnTo>
                  <a:pt x="800950" y="3410521"/>
                </a:lnTo>
                <a:lnTo>
                  <a:pt x="812736" y="3375444"/>
                </a:lnTo>
                <a:lnTo>
                  <a:pt x="812736" y="565048"/>
                </a:lnTo>
                <a:lnTo>
                  <a:pt x="812736" y="508381"/>
                </a:lnTo>
                <a:lnTo>
                  <a:pt x="808228" y="486524"/>
                </a:lnTo>
                <a:lnTo>
                  <a:pt x="796010" y="468490"/>
                </a:lnTo>
                <a:lnTo>
                  <a:pt x="778002" y="456234"/>
                </a:lnTo>
                <a:lnTo>
                  <a:pt x="756107" y="451726"/>
                </a:lnTo>
                <a:lnTo>
                  <a:pt x="113258" y="451726"/>
                </a:lnTo>
                <a:lnTo>
                  <a:pt x="113258" y="116065"/>
                </a:lnTo>
                <a:lnTo>
                  <a:pt x="1248651" y="116065"/>
                </a:lnTo>
                <a:lnTo>
                  <a:pt x="1300022" y="117233"/>
                </a:lnTo>
                <a:lnTo>
                  <a:pt x="1350822" y="120764"/>
                </a:lnTo>
                <a:lnTo>
                  <a:pt x="1400975" y="126695"/>
                </a:lnTo>
                <a:lnTo>
                  <a:pt x="1450467" y="135077"/>
                </a:lnTo>
                <a:lnTo>
                  <a:pt x="1499222" y="145948"/>
                </a:lnTo>
                <a:lnTo>
                  <a:pt x="1547215" y="159334"/>
                </a:lnTo>
                <a:lnTo>
                  <a:pt x="1594383" y="175298"/>
                </a:lnTo>
                <a:lnTo>
                  <a:pt x="1640687" y="193852"/>
                </a:lnTo>
                <a:lnTo>
                  <a:pt x="1686077" y="215074"/>
                </a:lnTo>
                <a:lnTo>
                  <a:pt x="1730514" y="238975"/>
                </a:lnTo>
                <a:lnTo>
                  <a:pt x="1773936" y="265595"/>
                </a:lnTo>
                <a:lnTo>
                  <a:pt x="1816303" y="294995"/>
                </a:lnTo>
                <a:lnTo>
                  <a:pt x="1854669" y="325259"/>
                </a:lnTo>
                <a:lnTo>
                  <a:pt x="1890839" y="357886"/>
                </a:lnTo>
                <a:lnTo>
                  <a:pt x="1924723" y="392734"/>
                </a:lnTo>
                <a:lnTo>
                  <a:pt x="1956231" y="429628"/>
                </a:lnTo>
                <a:lnTo>
                  <a:pt x="1985302" y="468414"/>
                </a:lnTo>
                <a:lnTo>
                  <a:pt x="2011819" y="508952"/>
                </a:lnTo>
                <a:lnTo>
                  <a:pt x="2035708" y="551053"/>
                </a:lnTo>
                <a:lnTo>
                  <a:pt x="2056879" y="594563"/>
                </a:lnTo>
                <a:lnTo>
                  <a:pt x="2075256" y="639343"/>
                </a:lnTo>
                <a:lnTo>
                  <a:pt x="2090737" y="685203"/>
                </a:lnTo>
                <a:lnTo>
                  <a:pt x="2103247" y="732015"/>
                </a:lnTo>
                <a:lnTo>
                  <a:pt x="2112708" y="779589"/>
                </a:lnTo>
                <a:lnTo>
                  <a:pt x="2119007" y="827798"/>
                </a:lnTo>
                <a:lnTo>
                  <a:pt x="2122093" y="876452"/>
                </a:lnTo>
                <a:lnTo>
                  <a:pt x="2123236" y="926579"/>
                </a:lnTo>
                <a:lnTo>
                  <a:pt x="2123795" y="976744"/>
                </a:lnTo>
                <a:lnTo>
                  <a:pt x="2123694" y="1077163"/>
                </a:lnTo>
                <a:lnTo>
                  <a:pt x="2123287" y="1127379"/>
                </a:lnTo>
                <a:lnTo>
                  <a:pt x="2122843" y="1177594"/>
                </a:lnTo>
                <a:lnTo>
                  <a:pt x="2122474" y="1227785"/>
                </a:lnTo>
                <a:lnTo>
                  <a:pt x="2122322" y="1277950"/>
                </a:lnTo>
                <a:lnTo>
                  <a:pt x="2122322" y="1885594"/>
                </a:lnTo>
                <a:lnTo>
                  <a:pt x="2047798" y="1885594"/>
                </a:lnTo>
                <a:lnTo>
                  <a:pt x="2012734" y="1897380"/>
                </a:lnTo>
                <a:lnTo>
                  <a:pt x="1995195" y="1925485"/>
                </a:lnTo>
                <a:lnTo>
                  <a:pt x="1995195" y="1959025"/>
                </a:lnTo>
                <a:lnTo>
                  <a:pt x="2012734" y="1987130"/>
                </a:lnTo>
                <a:lnTo>
                  <a:pt x="2047798" y="1998916"/>
                </a:lnTo>
                <a:lnTo>
                  <a:pt x="2178939" y="1998916"/>
                </a:lnTo>
                <a:lnTo>
                  <a:pt x="2200783" y="1994408"/>
                </a:lnTo>
                <a:lnTo>
                  <a:pt x="2218817" y="1982177"/>
                </a:lnTo>
                <a:lnTo>
                  <a:pt x="2231059" y="1964156"/>
                </a:lnTo>
                <a:lnTo>
                  <a:pt x="2235568" y="1942249"/>
                </a:lnTo>
                <a:lnTo>
                  <a:pt x="2235568" y="1885594"/>
                </a:lnTo>
                <a:lnTo>
                  <a:pt x="2235568" y="1214158"/>
                </a:lnTo>
                <a:lnTo>
                  <a:pt x="2235949" y="1161999"/>
                </a:lnTo>
                <a:lnTo>
                  <a:pt x="2236787" y="1109472"/>
                </a:lnTo>
                <a:lnTo>
                  <a:pt x="2237702" y="1056716"/>
                </a:lnTo>
                <a:lnTo>
                  <a:pt x="2238260" y="1003833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034716" y="2959137"/>
            <a:ext cx="2900680" cy="113664"/>
          </a:xfrm>
          <a:custGeom>
            <a:avLst/>
            <a:gdLst/>
            <a:ahLst/>
            <a:cxnLst/>
            <a:rect l="l" t="t" r="r" b="b"/>
            <a:pathLst>
              <a:path w="2900680" h="113664">
                <a:moveTo>
                  <a:pt x="2847680" y="113322"/>
                </a:moveTo>
                <a:lnTo>
                  <a:pt x="52514" y="113322"/>
                </a:lnTo>
                <a:lnTo>
                  <a:pt x="17504" y="101536"/>
                </a:lnTo>
                <a:lnTo>
                  <a:pt x="0" y="73432"/>
                </a:lnTo>
                <a:lnTo>
                  <a:pt x="0" y="39889"/>
                </a:lnTo>
                <a:lnTo>
                  <a:pt x="17504" y="11785"/>
                </a:lnTo>
                <a:lnTo>
                  <a:pt x="52514" y="0"/>
                </a:lnTo>
                <a:lnTo>
                  <a:pt x="2847680" y="0"/>
                </a:lnTo>
                <a:lnTo>
                  <a:pt x="2882745" y="11785"/>
                </a:lnTo>
                <a:lnTo>
                  <a:pt x="2900277" y="39889"/>
                </a:lnTo>
                <a:lnTo>
                  <a:pt x="2900277" y="73432"/>
                </a:lnTo>
                <a:lnTo>
                  <a:pt x="2882745" y="101536"/>
                </a:lnTo>
                <a:lnTo>
                  <a:pt x="2847680" y="113322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633436" y="5329683"/>
            <a:ext cx="113664" cy="1452245"/>
          </a:xfrm>
          <a:custGeom>
            <a:avLst/>
            <a:gdLst/>
            <a:ahLst/>
            <a:cxnLst/>
            <a:rect l="l" t="t" r="r" b="b"/>
            <a:pathLst>
              <a:path w="113665" h="1452245">
                <a:moveTo>
                  <a:pt x="73390" y="1452090"/>
                </a:moveTo>
                <a:lnTo>
                  <a:pt x="39866" y="1452090"/>
                </a:lnTo>
                <a:lnTo>
                  <a:pt x="11778" y="1434548"/>
                </a:lnTo>
                <a:lnTo>
                  <a:pt x="0" y="1399463"/>
                </a:lnTo>
                <a:lnTo>
                  <a:pt x="0" y="52627"/>
                </a:lnTo>
                <a:lnTo>
                  <a:pt x="11778" y="17542"/>
                </a:lnTo>
                <a:lnTo>
                  <a:pt x="39866" y="0"/>
                </a:lnTo>
                <a:lnTo>
                  <a:pt x="73390" y="0"/>
                </a:lnTo>
                <a:lnTo>
                  <a:pt x="101477" y="17542"/>
                </a:lnTo>
                <a:lnTo>
                  <a:pt x="113256" y="52627"/>
                </a:lnTo>
                <a:lnTo>
                  <a:pt x="113256" y="1399463"/>
                </a:lnTo>
                <a:lnTo>
                  <a:pt x="101477" y="1434548"/>
                </a:lnTo>
                <a:lnTo>
                  <a:pt x="73390" y="1452090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416294" y="5018500"/>
            <a:ext cx="113664" cy="1763395"/>
          </a:xfrm>
          <a:custGeom>
            <a:avLst/>
            <a:gdLst/>
            <a:ahLst/>
            <a:cxnLst/>
            <a:rect l="l" t="t" r="r" b="b"/>
            <a:pathLst>
              <a:path w="113665" h="1763395">
                <a:moveTo>
                  <a:pt x="73390" y="1763273"/>
                </a:moveTo>
                <a:lnTo>
                  <a:pt x="39866" y="1763273"/>
                </a:lnTo>
                <a:lnTo>
                  <a:pt x="11778" y="1745731"/>
                </a:lnTo>
                <a:lnTo>
                  <a:pt x="0" y="1710646"/>
                </a:lnTo>
                <a:lnTo>
                  <a:pt x="0" y="52627"/>
                </a:lnTo>
                <a:lnTo>
                  <a:pt x="11778" y="17542"/>
                </a:lnTo>
                <a:lnTo>
                  <a:pt x="39866" y="0"/>
                </a:lnTo>
                <a:lnTo>
                  <a:pt x="73390" y="0"/>
                </a:lnTo>
                <a:lnTo>
                  <a:pt x="101477" y="17542"/>
                </a:lnTo>
                <a:lnTo>
                  <a:pt x="113256" y="52627"/>
                </a:lnTo>
                <a:lnTo>
                  <a:pt x="113256" y="1710646"/>
                </a:lnTo>
                <a:lnTo>
                  <a:pt x="101477" y="1745731"/>
                </a:lnTo>
                <a:lnTo>
                  <a:pt x="73390" y="1763273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258975" y="5329683"/>
            <a:ext cx="113664" cy="1452245"/>
          </a:xfrm>
          <a:custGeom>
            <a:avLst/>
            <a:gdLst/>
            <a:ahLst/>
            <a:cxnLst/>
            <a:rect l="l" t="t" r="r" b="b"/>
            <a:pathLst>
              <a:path w="113665" h="1452245">
                <a:moveTo>
                  <a:pt x="73390" y="1452090"/>
                </a:moveTo>
                <a:lnTo>
                  <a:pt x="39866" y="1452090"/>
                </a:lnTo>
                <a:lnTo>
                  <a:pt x="11778" y="1434548"/>
                </a:lnTo>
                <a:lnTo>
                  <a:pt x="0" y="1399463"/>
                </a:lnTo>
                <a:lnTo>
                  <a:pt x="0" y="52627"/>
                </a:lnTo>
                <a:lnTo>
                  <a:pt x="11778" y="17542"/>
                </a:lnTo>
                <a:lnTo>
                  <a:pt x="39866" y="0"/>
                </a:lnTo>
                <a:lnTo>
                  <a:pt x="73390" y="0"/>
                </a:lnTo>
                <a:lnTo>
                  <a:pt x="101477" y="17542"/>
                </a:lnTo>
                <a:lnTo>
                  <a:pt x="113256" y="52627"/>
                </a:lnTo>
                <a:lnTo>
                  <a:pt x="113256" y="1399463"/>
                </a:lnTo>
                <a:lnTo>
                  <a:pt x="101477" y="1434548"/>
                </a:lnTo>
                <a:lnTo>
                  <a:pt x="73390" y="1452090"/>
                </a:lnTo>
                <a:close/>
              </a:path>
            </a:pathLst>
          </a:custGeom>
          <a:solidFill>
            <a:srgbClr val="3231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CODING</a:t>
            </a:r>
            <a:r>
              <a:rPr spc="-535" dirty="0"/>
              <a:t> </a:t>
            </a:r>
            <a:r>
              <a:rPr spc="85" dirty="0"/>
              <a:t>FELLAS</a:t>
            </a:r>
            <a:endParaRPr spc="85" dirty="0"/>
          </a:p>
        </p:txBody>
      </p:sp>
      <p:sp>
        <p:nvSpPr>
          <p:cNvPr id="81" name="object 81"/>
          <p:cNvSpPr txBox="1"/>
          <p:nvPr/>
        </p:nvSpPr>
        <p:spPr>
          <a:xfrm>
            <a:off x="12676250" y="2107385"/>
            <a:ext cx="5290185" cy="4050665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5200" spc="-4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20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200" spc="-3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200" spc="2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200" spc="-2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2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20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200" spc="2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200" spc="3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20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20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2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  <a:p>
            <a:pPr marR="5080" algn="r">
              <a:lnSpc>
                <a:spcPct val="100000"/>
              </a:lnSpc>
              <a:spcBef>
                <a:spcPts val="1565"/>
              </a:spcBef>
            </a:pPr>
            <a:r>
              <a:rPr sz="3400" spc="-2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J</a:t>
            </a:r>
            <a:r>
              <a:rPr sz="3400" spc="-3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400" spc="-3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3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1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3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  <a:p>
            <a:pPr marL="837565" marR="5080" indent="650875" algn="r">
              <a:lnSpc>
                <a:spcPct val="142000"/>
              </a:lnSpc>
              <a:spcBef>
                <a:spcPts val="60"/>
              </a:spcBef>
            </a:pPr>
            <a:r>
              <a:rPr sz="34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3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400" spc="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1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2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  </a:t>
            </a:r>
            <a:r>
              <a:rPr sz="3400" spc="-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3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1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2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J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114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  </a:t>
            </a:r>
            <a:r>
              <a:rPr sz="340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-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3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40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1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-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-3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3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3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11576" y="7115734"/>
            <a:ext cx="944689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0385">
              <a:lnSpc>
                <a:spcPct val="117000"/>
              </a:lnSpc>
              <a:spcBef>
                <a:spcPts val="100"/>
              </a:spcBef>
            </a:pPr>
            <a:r>
              <a:rPr sz="5900" spc="-5" dirty="0">
                <a:solidFill>
                  <a:srgbClr val="FFFFFF"/>
                </a:solidFill>
                <a:latin typeface="Arial MT"/>
                <a:cs typeface="Arial MT"/>
              </a:rPr>
              <a:t>"AN IDEA TO </a:t>
            </a:r>
            <a:r>
              <a:rPr sz="5900" spc="-10" dirty="0">
                <a:solidFill>
                  <a:srgbClr val="FFFFFF"/>
                </a:solidFill>
                <a:latin typeface="Arial MT"/>
                <a:cs typeface="Arial MT"/>
              </a:rPr>
              <a:t>HARNESS </a:t>
            </a:r>
            <a:r>
              <a:rPr sz="5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900" spc="-10" dirty="0">
                <a:solidFill>
                  <a:srgbClr val="FFFFFF"/>
                </a:solidFill>
                <a:latin typeface="Arial MT"/>
                <a:cs typeface="Arial MT"/>
              </a:rPr>
              <a:t>RENEWABLE</a:t>
            </a:r>
            <a:r>
              <a:rPr sz="5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900" spc="-10" dirty="0">
                <a:solidFill>
                  <a:srgbClr val="FFFFFF"/>
                </a:solidFill>
                <a:latin typeface="Arial MT"/>
                <a:cs typeface="Arial MT"/>
              </a:rPr>
              <a:t>RESOURCE"</a:t>
            </a:r>
            <a:endParaRPr sz="5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161" y="2047022"/>
            <a:ext cx="8496300" cy="9525"/>
          </a:xfrm>
          <a:custGeom>
            <a:avLst/>
            <a:gdLst/>
            <a:ahLst/>
            <a:cxnLst/>
            <a:rect l="l" t="t" r="r" b="b"/>
            <a:pathLst>
              <a:path w="8496300" h="9525">
                <a:moveTo>
                  <a:pt x="8496299" y="9524"/>
                </a:moveTo>
                <a:lnTo>
                  <a:pt x="0" y="9524"/>
                </a:lnTo>
                <a:lnTo>
                  <a:pt x="0" y="0"/>
                </a:lnTo>
                <a:lnTo>
                  <a:pt x="8496299" y="0"/>
                </a:lnTo>
                <a:lnTo>
                  <a:pt x="8496299" y="9524"/>
                </a:lnTo>
                <a:close/>
              </a:path>
            </a:pathLst>
          </a:custGeom>
          <a:solidFill>
            <a:srgbClr val="0C08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1461" y="556500"/>
            <a:ext cx="46716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" dirty="0">
                <a:solidFill>
                  <a:srgbClr val="0C0804"/>
                </a:solidFill>
                <a:latin typeface="Tahoma" panose="020B0604030504040204"/>
                <a:cs typeface="Tahoma" panose="020B0604030504040204"/>
              </a:rPr>
              <a:t>IDEATION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5960"/>
            <a:ext cx="17905095" cy="10101580"/>
            <a:chOff x="0" y="185960"/>
            <a:chExt cx="17905095" cy="101015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85960"/>
              <a:ext cx="11601449" cy="101010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0074" y="572311"/>
              <a:ext cx="7924799" cy="5000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7688" y="2347886"/>
            <a:ext cx="8639810" cy="5897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buAutoNum type="arabicParenR"/>
              <a:tabLst>
                <a:tab pos="425450" algn="l"/>
              </a:tabLst>
            </a:pP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There will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be 3 main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components of the entire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build - </a:t>
            </a:r>
            <a:r>
              <a:rPr sz="2750" b="1" spc="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solar cell,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 wind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turbine connected with 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750" b="1" spc="-75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water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tank to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heat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up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the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water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and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also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a </a:t>
            </a:r>
            <a:r>
              <a:rPr sz="2750" b="1" spc="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salt</a:t>
            </a:r>
            <a:r>
              <a:rPr sz="275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water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generator.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C0804"/>
              </a:buClr>
              <a:buFont typeface="Arial" panose="020B0604020202020204"/>
              <a:buAutoNum type="arabicParenR"/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12700" marR="179705">
              <a:lnSpc>
                <a:spcPct val="100000"/>
              </a:lnSpc>
              <a:buAutoNum type="arabicParenR"/>
              <a:tabLst>
                <a:tab pos="327660" algn="l"/>
              </a:tabLst>
            </a:pP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solar cell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mobile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wind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turbine will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generate respective energy from the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wind and sun </a:t>
            </a:r>
            <a:r>
              <a:rPr sz="2750" b="1" spc="-75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rays</a:t>
            </a:r>
            <a:endParaRPr sz="27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C0804"/>
              </a:buClr>
              <a:buFont typeface="Arial" panose="020B0604020202020204"/>
              <a:buAutoNum type="arabicParenR"/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12700" marR="81915">
              <a:lnSpc>
                <a:spcPct val="100000"/>
              </a:lnSpc>
              <a:buAutoNum type="arabicParenR"/>
              <a:tabLst>
                <a:tab pos="425450" algn="l"/>
              </a:tabLst>
            </a:pP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solar cell will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angled in such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 way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750" b="1" spc="-75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will focus the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sun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rays to heat the molten salt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which will heat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up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 salt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in turn, 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will heat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 water to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steam which will rotate the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turbines</a:t>
            </a:r>
            <a:r>
              <a:rPr sz="275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ultimately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275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50" b="1" spc="1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electricity</a:t>
            </a:r>
            <a:r>
              <a:rPr sz="275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.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3434" y="5867007"/>
            <a:ext cx="4972049" cy="440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2698" y="2606139"/>
            <a:ext cx="7321818" cy="753033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5094" y="1262663"/>
            <a:ext cx="15633065" cy="85725"/>
          </a:xfrm>
          <a:custGeom>
            <a:avLst/>
            <a:gdLst/>
            <a:ahLst/>
            <a:cxnLst/>
            <a:rect l="l" t="t" r="r" b="b"/>
            <a:pathLst>
              <a:path w="15633065" h="85725">
                <a:moveTo>
                  <a:pt x="15633053" y="85724"/>
                </a:moveTo>
                <a:lnTo>
                  <a:pt x="0" y="85724"/>
                </a:lnTo>
                <a:lnTo>
                  <a:pt x="0" y="0"/>
                </a:lnTo>
                <a:lnTo>
                  <a:pt x="15633053" y="0"/>
                </a:lnTo>
                <a:lnTo>
                  <a:pt x="15633053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2394" y="275270"/>
            <a:ext cx="1565910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  <a:tab pos="5420360" algn="l"/>
                <a:tab pos="8664575" algn="l"/>
                <a:tab pos="10622280" algn="l"/>
                <a:tab pos="11421110" algn="l"/>
                <a:tab pos="13997305" algn="l"/>
              </a:tabLst>
            </a:pP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	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ffi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	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lt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	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Sa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lt	+	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	</a:t>
            </a:r>
            <a:r>
              <a:rPr sz="7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7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7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4612" y="2558071"/>
            <a:ext cx="11334115" cy="85725"/>
          </a:xfrm>
          <a:custGeom>
            <a:avLst/>
            <a:gdLst/>
            <a:ahLst/>
            <a:cxnLst/>
            <a:rect l="l" t="t" r="r" b="b"/>
            <a:pathLst>
              <a:path w="11334115" h="85725">
                <a:moveTo>
                  <a:pt x="11334001" y="0"/>
                </a:moveTo>
                <a:lnTo>
                  <a:pt x="11076534" y="0"/>
                </a:lnTo>
                <a:lnTo>
                  <a:pt x="0" y="0"/>
                </a:lnTo>
                <a:lnTo>
                  <a:pt x="0" y="85725"/>
                </a:lnTo>
                <a:lnTo>
                  <a:pt x="11076534" y="85725"/>
                </a:lnTo>
                <a:lnTo>
                  <a:pt x="11334001" y="85725"/>
                </a:lnTo>
                <a:lnTo>
                  <a:pt x="11334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8384" y="4988825"/>
            <a:ext cx="7240270" cy="449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2645">
              <a:lnSpc>
                <a:spcPct val="116000"/>
              </a:lnSpc>
              <a:spcBef>
                <a:spcPts val="100"/>
              </a:spcBef>
            </a:pP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2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demand</a:t>
            </a:r>
            <a:r>
              <a:rPr sz="3600" b="1" spc="-2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2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low,</a:t>
            </a:r>
            <a:r>
              <a:rPr sz="3600" b="1" spc="-2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mirrors </a:t>
            </a:r>
            <a:r>
              <a:rPr sz="3600" b="1" spc="-98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reflect</a:t>
            </a:r>
            <a:r>
              <a:rPr sz="3600" b="1" spc="-2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sunlight</a:t>
            </a:r>
            <a:r>
              <a:rPr sz="3600" b="1" spc="-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onto</a:t>
            </a:r>
            <a:r>
              <a:rPr sz="3600" b="1" spc="-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tanks</a:t>
            </a:r>
            <a:r>
              <a:rPr sz="3600" b="1" spc="-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6000"/>
              </a:lnSpc>
            </a:pP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molten salt, heating them almost </a:t>
            </a:r>
            <a:r>
              <a:rPr sz="3600" b="1" spc="-99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1,000</a:t>
            </a:r>
            <a:r>
              <a:rPr sz="3600" b="1" spc="-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F.</a:t>
            </a:r>
            <a:r>
              <a:rPr sz="3600" b="1" spc="-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600" b="1" spc="-2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demand</a:t>
            </a:r>
            <a:r>
              <a:rPr sz="3600" b="1" spc="-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1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high, </a:t>
            </a:r>
            <a:r>
              <a:rPr sz="3600" b="1" spc="-990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the salt’s heat turns water into </a:t>
            </a:r>
            <a:r>
              <a:rPr sz="360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steam to drive a turbine, making </a:t>
            </a:r>
            <a:r>
              <a:rPr sz="3600" b="1" spc="5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0C0804"/>
                </a:solidFill>
                <a:latin typeface="Arial" panose="020B0604020202020204"/>
                <a:cs typeface="Arial" panose="020B0604020202020204"/>
              </a:rPr>
              <a:t>electricity.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2855" y="3261790"/>
            <a:ext cx="8915399" cy="5591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04236" y="8830274"/>
            <a:ext cx="4603115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b="1" dirty="0">
                <a:latin typeface="Arial" panose="020B0604020202020204"/>
                <a:cs typeface="Arial" panose="020B0604020202020204"/>
              </a:rPr>
              <a:t>Molten</a:t>
            </a:r>
            <a:r>
              <a:rPr sz="385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850" b="1" dirty="0">
                <a:latin typeface="Arial" panose="020B0604020202020204"/>
                <a:cs typeface="Arial" panose="020B0604020202020204"/>
              </a:rPr>
              <a:t>Salt</a:t>
            </a:r>
            <a:r>
              <a:rPr sz="385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850" b="1" dirty="0">
                <a:latin typeface="Arial" panose="020B0604020202020204"/>
                <a:cs typeface="Arial" panose="020B0604020202020204"/>
              </a:rPr>
              <a:t>Storage</a:t>
            </a:r>
            <a:endParaRPr sz="3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384" y="1570670"/>
            <a:ext cx="1290574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0" algn="ctr">
              <a:lnSpc>
                <a:spcPct val="100000"/>
              </a:lnSpc>
              <a:spcBef>
                <a:spcPts val="100"/>
              </a:spcBef>
              <a:tabLst>
                <a:tab pos="5307965" algn="l"/>
                <a:tab pos="7369175" algn="l"/>
                <a:tab pos="9738360" algn="l"/>
              </a:tabLst>
            </a:pPr>
            <a:r>
              <a:rPr sz="7300" b="1" spc="-5" dirty="0">
                <a:latin typeface="Arial" panose="020B0604020202020204"/>
                <a:cs typeface="Arial" panose="020B0604020202020204"/>
              </a:rPr>
              <a:t>vertical	axis	wind	turbine</a:t>
            </a:r>
            <a:endParaRPr sz="7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5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WORKING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0195" y="2343763"/>
            <a:ext cx="9363074" cy="5934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90" y="2559992"/>
            <a:ext cx="137556" cy="1375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90" y="5021537"/>
            <a:ext cx="137556" cy="1375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90" y="8098468"/>
            <a:ext cx="137556" cy="1375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703" y="2223425"/>
            <a:ext cx="8570595" cy="741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375" marR="5080" algn="ctr">
              <a:lnSpc>
                <a:spcPct val="115000"/>
              </a:lnSpc>
              <a:spcBef>
                <a:spcPts val="100"/>
              </a:spcBef>
            </a:pPr>
            <a:r>
              <a:rPr sz="3500" b="1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organic</a:t>
            </a:r>
            <a:r>
              <a:rPr sz="35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waste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accumulated</a:t>
            </a:r>
            <a:r>
              <a:rPr sz="35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this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chamber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stored for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decomposition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, an extra tank is there </a:t>
            </a:r>
            <a:r>
              <a:rPr sz="3500" b="1" spc="-9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which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will be stored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underground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587375" marR="5080" algn="ctr">
              <a:lnSpc>
                <a:spcPts val="4850"/>
              </a:lnSpc>
              <a:spcBef>
                <a:spcPts val="265"/>
              </a:spcBef>
            </a:pPr>
            <a:r>
              <a:rPr sz="3500" b="1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bio-gas as a resevoir.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bio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gas </a:t>
            </a:r>
            <a:r>
              <a:rPr sz="3500" b="1" spc="-9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will then be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used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in parallel to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make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steam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it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can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also be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supplied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as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kitchen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fuel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in every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house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 panose="020B0604020202020204"/>
              <a:cs typeface="Arial" panose="020B0604020202020204"/>
            </a:endParaRPr>
          </a:p>
          <a:p>
            <a:pPr marL="12700" marR="184785" indent="649605">
              <a:lnSpc>
                <a:spcPct val="115000"/>
              </a:lnSpc>
            </a:pPr>
            <a:r>
              <a:rPr sz="3500" b="1" spc="-5" dirty="0">
                <a:latin typeface="Arial" panose="020B0604020202020204"/>
                <a:cs typeface="Arial" panose="020B0604020202020204"/>
              </a:rPr>
              <a:t>Pro- low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cost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installation , high yield </a:t>
            </a:r>
            <a:r>
              <a:rPr sz="3500" b="1" spc="-9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cost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-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needs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space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, time is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required for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2616200">
              <a:lnSpc>
                <a:spcPct val="100000"/>
              </a:lnSpc>
              <a:spcBef>
                <a:spcPts val="650"/>
              </a:spcBef>
            </a:pPr>
            <a:r>
              <a:rPr sz="3500" b="1" spc="-10" dirty="0">
                <a:latin typeface="Arial" panose="020B0604020202020204"/>
                <a:cs typeface="Arial" panose="020B0604020202020204"/>
              </a:rPr>
              <a:t>decomposition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0408" y="1488721"/>
            <a:ext cx="15241905" cy="114300"/>
          </a:xfrm>
          <a:custGeom>
            <a:avLst/>
            <a:gdLst/>
            <a:ahLst/>
            <a:cxnLst/>
            <a:rect l="l" t="t" r="r" b="b"/>
            <a:pathLst>
              <a:path w="15241905" h="114300">
                <a:moveTo>
                  <a:pt x="15241784" y="114299"/>
                </a:moveTo>
                <a:lnTo>
                  <a:pt x="0" y="114299"/>
                </a:lnTo>
                <a:lnTo>
                  <a:pt x="0" y="0"/>
                </a:lnTo>
                <a:lnTo>
                  <a:pt x="15241784" y="0"/>
                </a:lnTo>
                <a:lnTo>
                  <a:pt x="15241784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7708" y="275871"/>
            <a:ext cx="15267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3335" algn="l"/>
              </a:tabLst>
            </a:pPr>
            <a:r>
              <a:rPr dirty="0">
                <a:solidFill>
                  <a:srgbClr val="000000"/>
                </a:solidFill>
                <a:latin typeface="Arial MT"/>
                <a:cs typeface="Arial MT"/>
              </a:rPr>
              <a:t>BIO-GAS	IMPLEMENTATION</a:t>
            </a:r>
            <a:endParaRPr dirty="0">
              <a:solidFill>
                <a:srgbClr val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11830" y="3209794"/>
            <a:ext cx="12277724" cy="6362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509" y="1725821"/>
            <a:ext cx="11304270" cy="326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155700" algn="l"/>
                <a:tab pos="1313815" algn="l"/>
                <a:tab pos="2267585" algn="l"/>
                <a:tab pos="3061970" algn="l"/>
                <a:tab pos="4459605" algn="l"/>
                <a:tab pos="5795010" algn="l"/>
                <a:tab pos="6459855" algn="l"/>
                <a:tab pos="8716645" algn="l"/>
              </a:tabLst>
            </a:pPr>
            <a:r>
              <a:rPr sz="4500" dirty="0">
                <a:latin typeface="Arial MT"/>
                <a:cs typeface="Arial MT"/>
              </a:rPr>
              <a:t>The    energy    generated    from    the    turbines    (Steam    energy),</a:t>
            </a:r>
            <a:endParaRPr sz="4500" dirty="0">
              <a:latin typeface="Arial MT"/>
              <a:cs typeface="Arial MT"/>
            </a:endParaRPr>
          </a:p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155700" algn="l"/>
                <a:tab pos="1313815" algn="l"/>
                <a:tab pos="2267585" algn="l"/>
                <a:tab pos="3061970" algn="l"/>
                <a:tab pos="4459605" algn="l"/>
                <a:tab pos="5795010" algn="l"/>
                <a:tab pos="6459855" algn="l"/>
                <a:tab pos="8716645" algn="l"/>
              </a:tabLst>
            </a:pPr>
            <a:r>
              <a:rPr sz="4500" dirty="0">
                <a:latin typeface="Arial MT"/>
                <a:cs typeface="Arial MT"/>
              </a:rPr>
              <a:t>Solar,Wind    and    Bio-Mass    are    collectively  USED FOR THE NEEDFUL.</a:t>
            </a:r>
            <a:endParaRPr sz="45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9533" y="1509715"/>
            <a:ext cx="5645150" cy="76200"/>
          </a:xfrm>
          <a:custGeom>
            <a:avLst/>
            <a:gdLst/>
            <a:ahLst/>
            <a:cxnLst/>
            <a:rect l="l" t="t" r="r" b="b"/>
            <a:pathLst>
              <a:path w="5645150" h="76200">
                <a:moveTo>
                  <a:pt x="5644752" y="76199"/>
                </a:moveTo>
                <a:lnTo>
                  <a:pt x="0" y="76199"/>
                </a:lnTo>
                <a:lnTo>
                  <a:pt x="0" y="0"/>
                </a:lnTo>
                <a:lnTo>
                  <a:pt x="5644752" y="0"/>
                </a:lnTo>
                <a:lnTo>
                  <a:pt x="564475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6833" y="649290"/>
            <a:ext cx="56705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CONCLUSION:</a:t>
            </a:r>
            <a:endParaRPr sz="6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Presentation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Lucida Sans Unicode</vt:lpstr>
      <vt:lpstr>Arial MT</vt:lpstr>
      <vt:lpstr>Tahoma</vt:lpstr>
      <vt:lpstr>Arial</vt:lpstr>
      <vt:lpstr>Calibri</vt:lpstr>
      <vt:lpstr>Microsoft YaHei</vt:lpstr>
      <vt:lpstr>Arial Unicode MS</vt:lpstr>
      <vt:lpstr>Office Theme</vt:lpstr>
      <vt:lpstr>CODING FELLAS</vt:lpstr>
      <vt:lpstr>IDEATION</vt:lpstr>
      <vt:lpstr>An	Efficient	Molten	Salt	+	Solar	and</vt:lpstr>
      <vt:lpstr>BIO-GAS	IMPLEMENTATION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FELLAS</dc:title>
  <dc:creator>MITHILESH MISHRA</dc:creator>
  <cp:keywords>DAEfqfCmscM,BAEK8HxEF7A</cp:keywords>
  <cp:lastModifiedBy>KIIT</cp:lastModifiedBy>
  <cp:revision>2</cp:revision>
  <dcterms:created xsi:type="dcterms:W3CDTF">2021-05-27T11:37:16Z</dcterms:created>
  <dcterms:modified xsi:type="dcterms:W3CDTF">2021-05-27T14:57:50Z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2021-05-27T05:30:00Z</vt:filetime>
  </property>
  <property fmtid="{D5CDD505-2E9C-101B-9397-08002B2CF9AE}" pid="3" name="Creator">
    <vt:lpwstr>Canva</vt:lpwstr>
  </property>
  <property fmtid="{D5CDD505-2E9C-101B-9397-08002B2CF9AE}" pid="4" name="LastSaved">
    <vt:filetime>2021-05-27T05:30:00Z</vt:filetime>
  </property>
  <property fmtid="{D5CDD505-2E9C-101B-9397-08002B2CF9AE}" pid="5" name="KSOProductBuildVer">
    <vt:lpwstr>1033-11.2.0.10132</vt:lpwstr>
  </property>
</Properties>
</file>